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Lst>
  <p:notesMasterIdLst>
    <p:notesMasterId r:id="rId40"/>
  </p:notesMasterIdLst>
  <p:handoutMasterIdLst>
    <p:handoutMasterId r:id="rId41"/>
  </p:handoutMasterIdLst>
  <p:sldIdLst>
    <p:sldId id="414" r:id="rId2"/>
    <p:sldId id="346" r:id="rId3"/>
    <p:sldId id="345" r:id="rId4"/>
    <p:sldId id="302" r:id="rId5"/>
    <p:sldId id="372" r:id="rId6"/>
    <p:sldId id="347" r:id="rId7"/>
    <p:sldId id="303" r:id="rId8"/>
    <p:sldId id="413" r:id="rId9"/>
    <p:sldId id="371" r:id="rId10"/>
    <p:sldId id="450" r:id="rId11"/>
    <p:sldId id="264" r:id="rId12"/>
    <p:sldId id="344" r:id="rId13"/>
    <p:sldId id="306" r:id="rId14"/>
    <p:sldId id="304" r:id="rId15"/>
    <p:sldId id="305" r:id="rId16"/>
    <p:sldId id="301" r:id="rId17"/>
    <p:sldId id="298" r:id="rId18"/>
    <p:sldId id="300" r:id="rId19"/>
    <p:sldId id="424" r:id="rId20"/>
    <p:sldId id="425" r:id="rId21"/>
    <p:sldId id="430" r:id="rId22"/>
    <p:sldId id="431" r:id="rId23"/>
    <p:sldId id="406" r:id="rId24"/>
    <p:sldId id="375" r:id="rId25"/>
    <p:sldId id="376" r:id="rId26"/>
    <p:sldId id="377" r:id="rId27"/>
    <p:sldId id="378" r:id="rId28"/>
    <p:sldId id="408" r:id="rId29"/>
    <p:sldId id="379" r:id="rId30"/>
    <p:sldId id="409" r:id="rId31"/>
    <p:sldId id="380" r:id="rId32"/>
    <p:sldId id="381" r:id="rId33"/>
    <p:sldId id="382" r:id="rId34"/>
    <p:sldId id="385" r:id="rId35"/>
    <p:sldId id="386" r:id="rId36"/>
    <p:sldId id="387" r:id="rId37"/>
    <p:sldId id="391" r:id="rId38"/>
    <p:sldId id="451" r:id="rId39"/>
  </p:sldIdLst>
  <p:sldSz cx="16256000" cy="9144000"/>
  <p:notesSz cx="9223375" cy="6918325"/>
  <p:defaultTextStyle>
    <a:defPPr>
      <a:defRPr lang="en-US"/>
    </a:defPPr>
    <a:lvl1pPr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1pPr>
    <a:lvl2pPr marL="457200"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2pPr>
    <a:lvl3pPr marL="914397"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3pPr>
    <a:lvl4pPr marL="1371597"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4pPr>
    <a:lvl5pPr marL="1828797" algn="ctr" rtl="0" fontAlgn="base">
      <a:spcBef>
        <a:spcPct val="0"/>
      </a:spcBef>
      <a:spcAft>
        <a:spcPct val="0"/>
      </a:spcAft>
      <a:defRPr sz="3800" kern="1200">
        <a:solidFill>
          <a:srgbClr val="000000"/>
        </a:solidFill>
        <a:latin typeface="Gill Sans" charset="0"/>
        <a:ea typeface="ヒラギノ角ゴ ProN W3" charset="0"/>
        <a:cs typeface="ヒラギノ角ゴ ProN W3" charset="0"/>
        <a:sym typeface="Gill Sans" charset="0"/>
      </a:defRPr>
    </a:lvl5pPr>
    <a:lvl6pPr marL="2285996" algn="l" defTabSz="914397"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6pPr>
    <a:lvl7pPr marL="2743194" algn="l" defTabSz="914397"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7pPr>
    <a:lvl8pPr marL="3200394" algn="l" defTabSz="914397"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8pPr>
    <a:lvl9pPr marL="3657592" algn="l" defTabSz="914397" rtl="0" eaLnBrk="1" latinLnBrk="0" hangingPunct="1">
      <a:defRPr sz="3800" kern="1200">
        <a:solidFill>
          <a:srgbClr val="000000"/>
        </a:solidFill>
        <a:latin typeface="Gill Sans" charset="0"/>
        <a:ea typeface="ヒラギノ角ゴ ProN W3" charset="0"/>
        <a:cs typeface="ヒラギノ角ゴ ProN W3" charset="0"/>
        <a:sym typeface="Gill Sans"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00000"/>
    <a:srgbClr val="E94743"/>
    <a:srgbClr val="671B1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116" autoAdjust="0"/>
    <p:restoredTop sz="93801" autoAdjust="0"/>
  </p:normalViewPr>
  <p:slideViewPr>
    <p:cSldViewPr>
      <p:cViewPr>
        <p:scale>
          <a:sx n="60" d="100"/>
          <a:sy n="60" d="100"/>
        </p:scale>
        <p:origin x="1152" y="810"/>
      </p:cViewPr>
      <p:guideLst>
        <p:guide orient="horz" pos="2880"/>
        <p:guide pos="5120"/>
      </p:guideLst>
    </p:cSldViewPr>
  </p:slideViewPr>
  <p:outlineViewPr>
    <p:cViewPr>
      <p:scale>
        <a:sx n="33" d="100"/>
        <a:sy n="33" d="100"/>
      </p:scale>
      <p:origin x="0" y="6432"/>
    </p:cViewPr>
  </p:outlineViewPr>
  <p:notesTextViewPr>
    <p:cViewPr>
      <p:scale>
        <a:sx n="100" d="100"/>
        <a:sy n="100" d="100"/>
      </p:scale>
      <p:origin x="0" y="0"/>
    </p:cViewPr>
  </p:notesTextViewPr>
  <p:sorterViewPr>
    <p:cViewPr>
      <p:scale>
        <a:sx n="66" d="100"/>
        <a:sy n="66" d="100"/>
      </p:scale>
      <p:origin x="0" y="324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2" y="2"/>
            <a:ext cx="3996796" cy="345916"/>
          </a:xfrm>
          <a:prstGeom prst="rect">
            <a:avLst/>
          </a:prstGeom>
        </p:spPr>
        <p:txBody>
          <a:bodyPr vert="horz" lIns="92528" tIns="46264" rIns="92528" bIns="46264" rtlCol="0"/>
          <a:lstStyle>
            <a:lvl1pPr algn="l">
              <a:defRPr sz="1200"/>
            </a:lvl1pPr>
          </a:lstStyle>
          <a:p>
            <a:endParaRPr lang="en-US" dirty="0"/>
          </a:p>
        </p:txBody>
      </p:sp>
      <p:sp>
        <p:nvSpPr>
          <p:cNvPr id="3" name="Date Placeholder 2"/>
          <p:cNvSpPr>
            <a:spLocks noGrp="1"/>
          </p:cNvSpPr>
          <p:nvPr>
            <p:ph type="dt" sz="quarter" idx="1"/>
          </p:nvPr>
        </p:nvSpPr>
        <p:spPr>
          <a:xfrm>
            <a:off x="5224445" y="2"/>
            <a:ext cx="3996796" cy="345916"/>
          </a:xfrm>
          <a:prstGeom prst="rect">
            <a:avLst/>
          </a:prstGeom>
        </p:spPr>
        <p:txBody>
          <a:bodyPr vert="horz" lIns="92528" tIns="46264" rIns="92528" bIns="46264" rtlCol="0"/>
          <a:lstStyle>
            <a:lvl1pPr algn="r">
              <a:defRPr sz="1200"/>
            </a:lvl1pPr>
          </a:lstStyle>
          <a:p>
            <a:fld id="{44EA8BC3-E464-42C5-915B-5ED35DC14186}" type="datetimeFigureOut">
              <a:rPr lang="en-US" smtClean="0"/>
              <a:pPr/>
              <a:t>12/13/2013</a:t>
            </a:fld>
            <a:endParaRPr lang="en-US" dirty="0"/>
          </a:p>
        </p:txBody>
      </p:sp>
      <p:sp>
        <p:nvSpPr>
          <p:cNvPr id="4" name="Footer Placeholder 3"/>
          <p:cNvSpPr>
            <a:spLocks noGrp="1"/>
          </p:cNvSpPr>
          <p:nvPr>
            <p:ph type="ftr" sz="quarter" idx="2"/>
          </p:nvPr>
        </p:nvSpPr>
        <p:spPr>
          <a:xfrm>
            <a:off x="2" y="6571209"/>
            <a:ext cx="3996796" cy="345916"/>
          </a:xfrm>
          <a:prstGeom prst="rect">
            <a:avLst/>
          </a:prstGeom>
        </p:spPr>
        <p:txBody>
          <a:bodyPr vert="horz" lIns="92528" tIns="46264" rIns="92528" bIns="46264" rtlCol="0" anchor="b"/>
          <a:lstStyle>
            <a:lvl1pPr algn="l">
              <a:defRPr sz="1200"/>
            </a:lvl1pPr>
          </a:lstStyle>
          <a:p>
            <a:endParaRPr lang="en-US" dirty="0"/>
          </a:p>
        </p:txBody>
      </p:sp>
      <p:sp>
        <p:nvSpPr>
          <p:cNvPr id="5" name="Slide Number Placeholder 4"/>
          <p:cNvSpPr>
            <a:spLocks noGrp="1"/>
          </p:cNvSpPr>
          <p:nvPr>
            <p:ph type="sldNum" sz="quarter" idx="3"/>
          </p:nvPr>
        </p:nvSpPr>
        <p:spPr>
          <a:xfrm>
            <a:off x="5224445" y="6571209"/>
            <a:ext cx="3996796" cy="345916"/>
          </a:xfrm>
          <a:prstGeom prst="rect">
            <a:avLst/>
          </a:prstGeom>
        </p:spPr>
        <p:txBody>
          <a:bodyPr vert="horz" lIns="92528" tIns="46264" rIns="92528" bIns="46264" rtlCol="0" anchor="b"/>
          <a:lstStyle>
            <a:lvl1pPr algn="r">
              <a:defRPr sz="1200"/>
            </a:lvl1pPr>
          </a:lstStyle>
          <a:p>
            <a:fld id="{B07C7546-9B94-49EA-9EF9-B434014154BD}" type="slidenum">
              <a:rPr lang="en-US" smtClean="0"/>
              <a:pPr/>
              <a:t>‹#›</a:t>
            </a:fld>
            <a:endParaRPr lang="en-US" dirty="0"/>
          </a:p>
        </p:txBody>
      </p:sp>
    </p:spTree>
    <p:extLst>
      <p:ext uri="{BB962C8B-B14F-4D97-AF65-F5344CB8AC3E}">
        <p14:creationId xmlns:p14="http://schemas.microsoft.com/office/powerpoint/2010/main" val="28797430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1986" name="Rectangle 1"/>
          <p:cNvSpPr>
            <a:spLocks noGrp="1" noRot="1" noChangeAspect="1" noChangeArrowheads="1" noTextEdit="1"/>
          </p:cNvSpPr>
          <p:nvPr>
            <p:ph type="sldImg"/>
          </p:nvPr>
        </p:nvSpPr>
        <p:spPr bwMode="auto">
          <a:xfrm>
            <a:off x="2308225" y="519113"/>
            <a:ext cx="4608513" cy="2593975"/>
          </a:xfrm>
          <a:prstGeom prst="rect">
            <a:avLst/>
          </a:prstGeom>
          <a:noFill/>
          <a:ln w="9525">
            <a:solidFill>
              <a:srgbClr val="000000"/>
            </a:solidFill>
            <a:miter lim="800000"/>
            <a:headEnd/>
            <a:tailEnd/>
          </a:ln>
        </p:spPr>
      </p:sp>
      <p:sp>
        <p:nvSpPr>
          <p:cNvPr id="16386" name="Rectangle 2"/>
          <p:cNvSpPr>
            <a:spLocks noGrp="1" noChangeArrowheads="1"/>
          </p:cNvSpPr>
          <p:nvPr>
            <p:ph type="body" sz="quarter" idx="1"/>
          </p:nvPr>
        </p:nvSpPr>
        <p:spPr bwMode="auto">
          <a:xfrm>
            <a:off x="922338" y="3286205"/>
            <a:ext cx="7378700" cy="3113246"/>
          </a:xfrm>
          <a:prstGeom prst="rect">
            <a:avLst/>
          </a:prstGeom>
          <a:noFill/>
          <a:ln w="9525">
            <a:noFill/>
            <a:miter lim="800000"/>
            <a:headEnd/>
            <a:tailEnd/>
          </a:ln>
          <a:effectLst/>
        </p:spPr>
        <p:txBody>
          <a:bodyPr vert="horz" wrap="square" lIns="92528" tIns="46264" rIns="92528" bIns="46264"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Tree>
    <p:extLst>
      <p:ext uri="{BB962C8B-B14F-4D97-AF65-F5344CB8AC3E}">
        <p14:creationId xmlns:p14="http://schemas.microsoft.com/office/powerpoint/2010/main" val="1729666973"/>
      </p:ext>
    </p:extLst>
  </p:cSld>
  <p:clrMap bg1="lt1" tx1="dk1" bg2="lt2" tx2="dk2" accent1="accent1" accent2="accent2" accent3="accent3" accent4="accent4" accent5="accent5" accent6="accent6" hlink="hlink" folHlink="folHlink"/>
  <p:notesStyle>
    <a:lvl1pPr algn="l" rtl="0" eaLnBrk="0" fontAlgn="base" hangingPunct="0">
      <a:spcBef>
        <a:spcPct val="0"/>
      </a:spcBef>
      <a:spcAft>
        <a:spcPct val="0"/>
      </a:spcAft>
      <a:defRPr sz="1300" kern="1200">
        <a:solidFill>
          <a:schemeClr val="tx1"/>
        </a:solidFill>
        <a:latin typeface="Gill Sans" charset="0"/>
        <a:ea typeface="+mn-ea"/>
        <a:cs typeface="+mn-cs"/>
      </a:defRPr>
    </a:lvl1pPr>
    <a:lvl2pPr marL="457200" algn="l" rtl="0" eaLnBrk="0" fontAlgn="base" hangingPunct="0">
      <a:spcBef>
        <a:spcPct val="0"/>
      </a:spcBef>
      <a:spcAft>
        <a:spcPct val="0"/>
      </a:spcAft>
      <a:defRPr sz="1300" kern="1200">
        <a:solidFill>
          <a:schemeClr val="tx1"/>
        </a:solidFill>
        <a:latin typeface="Gill Sans" charset="0"/>
        <a:ea typeface="+mn-ea"/>
        <a:cs typeface="+mn-cs"/>
      </a:defRPr>
    </a:lvl2pPr>
    <a:lvl3pPr marL="914397" algn="l" rtl="0" eaLnBrk="0" fontAlgn="base" hangingPunct="0">
      <a:spcBef>
        <a:spcPct val="0"/>
      </a:spcBef>
      <a:spcAft>
        <a:spcPct val="0"/>
      </a:spcAft>
      <a:defRPr sz="1300" kern="1200">
        <a:solidFill>
          <a:schemeClr val="tx1"/>
        </a:solidFill>
        <a:latin typeface="Gill Sans" charset="0"/>
        <a:ea typeface="+mn-ea"/>
        <a:cs typeface="+mn-cs"/>
      </a:defRPr>
    </a:lvl3pPr>
    <a:lvl4pPr marL="1371597" algn="l" rtl="0" eaLnBrk="0" fontAlgn="base" hangingPunct="0">
      <a:spcBef>
        <a:spcPct val="0"/>
      </a:spcBef>
      <a:spcAft>
        <a:spcPct val="0"/>
      </a:spcAft>
      <a:defRPr sz="1300" kern="1200">
        <a:solidFill>
          <a:schemeClr val="tx1"/>
        </a:solidFill>
        <a:latin typeface="Gill Sans" charset="0"/>
        <a:ea typeface="+mn-ea"/>
        <a:cs typeface="+mn-cs"/>
      </a:defRPr>
    </a:lvl4pPr>
    <a:lvl5pPr marL="1828797" algn="l" rtl="0" eaLnBrk="0" fontAlgn="base" hangingPunct="0">
      <a:spcBef>
        <a:spcPct val="0"/>
      </a:spcBef>
      <a:spcAft>
        <a:spcPct val="0"/>
      </a:spcAft>
      <a:defRPr sz="1300" kern="1200">
        <a:solidFill>
          <a:schemeClr val="tx1"/>
        </a:solidFill>
        <a:latin typeface="Gill Sans" charset="0"/>
        <a:ea typeface="+mn-ea"/>
        <a:cs typeface="+mn-cs"/>
      </a:defRPr>
    </a:lvl5pPr>
    <a:lvl6pPr marL="2285996" algn="l" defTabSz="914397" rtl="0" eaLnBrk="1" latinLnBrk="0" hangingPunct="1">
      <a:defRPr sz="1300" kern="1200">
        <a:solidFill>
          <a:schemeClr val="tx1"/>
        </a:solidFill>
        <a:latin typeface="+mn-lt"/>
        <a:ea typeface="+mn-ea"/>
        <a:cs typeface="+mn-cs"/>
      </a:defRPr>
    </a:lvl6pPr>
    <a:lvl7pPr marL="2743194" algn="l" defTabSz="914397" rtl="0" eaLnBrk="1" latinLnBrk="0" hangingPunct="1">
      <a:defRPr sz="1300" kern="1200">
        <a:solidFill>
          <a:schemeClr val="tx1"/>
        </a:solidFill>
        <a:latin typeface="+mn-lt"/>
        <a:ea typeface="+mn-ea"/>
        <a:cs typeface="+mn-cs"/>
      </a:defRPr>
    </a:lvl7pPr>
    <a:lvl8pPr marL="3200394" algn="l" defTabSz="914397" rtl="0" eaLnBrk="1" latinLnBrk="0" hangingPunct="1">
      <a:defRPr sz="1300" kern="1200">
        <a:solidFill>
          <a:schemeClr val="tx1"/>
        </a:solidFill>
        <a:latin typeface="+mn-lt"/>
        <a:ea typeface="+mn-ea"/>
        <a:cs typeface="+mn-cs"/>
      </a:defRPr>
    </a:lvl8pPr>
    <a:lvl9pPr marL="3657592" algn="l" defTabSz="914397"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sz="2400" dirty="0" smtClean="0"/>
              <a:t>58% of Nigerian </a:t>
            </a:r>
            <a:r>
              <a:rPr lang="en-US" sz="2400" dirty="0" err="1" smtClean="0"/>
              <a:t>pentecostals</a:t>
            </a:r>
            <a:r>
              <a:rPr lang="en-US" sz="2400" dirty="0" smtClean="0"/>
              <a:t> and 45% of South African </a:t>
            </a:r>
            <a:r>
              <a:rPr lang="en-US" sz="2400" dirty="0" err="1" smtClean="0"/>
              <a:t>pentecostals</a:t>
            </a:r>
            <a:r>
              <a:rPr lang="en-US" sz="2400" dirty="0" smtClean="0"/>
              <a:t> say the government should take steps to make their nation a Christian nation</a:t>
            </a:r>
          </a:p>
          <a:p>
            <a:pPr eaLnBrk="1" hangingPunct="1">
              <a:lnSpc>
                <a:spcPct val="115000"/>
              </a:lnSpc>
            </a:pPr>
            <a:r>
              <a:rPr lang="en-US" sz="2400" dirty="0" smtClean="0"/>
              <a:t>In South Korea, for instance, only 16% of </a:t>
            </a:r>
            <a:r>
              <a:rPr lang="en-US" sz="2400" dirty="0" err="1" smtClean="0"/>
              <a:t>pentecostals</a:t>
            </a:r>
            <a:r>
              <a:rPr lang="en-US" sz="2400" dirty="0" smtClean="0"/>
              <a:t> and 10% of </a:t>
            </a:r>
            <a:r>
              <a:rPr lang="en-US" sz="2400" dirty="0" err="1" smtClean="0"/>
              <a:t>charismatics</a:t>
            </a:r>
            <a:r>
              <a:rPr lang="en-US" sz="2400" dirty="0" smtClean="0"/>
              <a:t> say they favor U.S.-led efforts to fight terrorism.</a:t>
            </a: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altLang="en-US" sz="2200" dirty="0" smtClean="0">
                <a:latin typeface="Lucida Grande" charset="0"/>
                <a:ea typeface="Lucida Grande" charset="0"/>
                <a:cs typeface="Lucida Grande" charset="0"/>
                <a:sym typeface="Lucida Grande" charset="0"/>
              </a:rPr>
              <a:t>http://www.pewforum.org/2012/12/18/global-religious-landscape-exec/</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altLang="en-US" sz="2200" dirty="0" smtClean="0">
                <a:latin typeface="Lucida Grande" charset="0"/>
                <a:ea typeface="Lucida Grande" charset="0"/>
                <a:cs typeface="Lucida Grande" charset="0"/>
                <a:sym typeface="Lucida Grande" charset="0"/>
              </a:rPr>
              <a:t>http://www.pewforum.org/2012/12/18/global-religious-landscape-exec/</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altLang="en-US" sz="1000" dirty="0" smtClean="0">
                <a:latin typeface="Georgia" charset="0"/>
                <a:ea typeface="Georgia" charset="0"/>
                <a:cs typeface="Georgia" charset="0"/>
                <a:sym typeface="Georgia" charset="0"/>
              </a:rPr>
              <a:t>http://www.pewforum.org/2012/12/18/global-religious-landscape-exec/</a:t>
            </a:r>
          </a:p>
          <a:p>
            <a:pPr eaLnBrk="1" hangingPunct="1">
              <a:lnSpc>
                <a:spcPct val="115000"/>
              </a:lnSpc>
            </a:pPr>
            <a:endParaRPr lang="en-US" altLang="en-US" sz="1000" dirty="0" smtClean="0">
              <a:latin typeface="Georgia" charset="0"/>
              <a:ea typeface="Georgia" charset="0"/>
              <a:cs typeface="Georgia" charset="0"/>
              <a:sym typeface="Georgia" charset="0"/>
            </a:endParaRPr>
          </a:p>
          <a:p>
            <a:pPr eaLnBrk="1" hangingPunct="1">
              <a:lnSpc>
                <a:spcPct val="115000"/>
              </a:lnSpc>
            </a:pPr>
            <a:r>
              <a:rPr lang="en-US" altLang="en-US" sz="1100" dirty="0" smtClean="0">
                <a:latin typeface="Georgia" charset="0"/>
                <a:ea typeface="Georgia" charset="0"/>
                <a:cs typeface="Georgia" charset="0"/>
                <a:sym typeface="Georgia" charset="0"/>
              </a:rPr>
              <a:t>The highest levels of social hostilities in 2011 – the most recent year we’ve studied – were found in Pakistan and India. For instance, in Pakistan there was an increase in violent attacks and intimidation against religious minorities, including violence directed at minority </a:t>
            </a:r>
            <a:r>
              <a:rPr lang="en-US" altLang="en-US" sz="1100" dirty="0" err="1" smtClean="0">
                <a:latin typeface="Georgia" charset="0"/>
                <a:ea typeface="Georgia" charset="0"/>
                <a:cs typeface="Georgia" charset="0"/>
                <a:sym typeface="Georgia" charset="0"/>
              </a:rPr>
              <a:t>Shia</a:t>
            </a:r>
            <a:r>
              <a:rPr lang="en-US" altLang="en-US" sz="1100" dirty="0" smtClean="0">
                <a:latin typeface="Georgia" charset="0"/>
                <a:ea typeface="Georgia" charset="0"/>
                <a:cs typeface="Georgia" charset="0"/>
                <a:sym typeface="Georgia" charset="0"/>
              </a:rPr>
              <a:t> Muslims. In India, Hindu extremists increased violent attacks on Christians in parts of the country. </a:t>
            </a:r>
          </a:p>
          <a:p>
            <a:pPr eaLnBrk="1" hangingPunct="1">
              <a:lnSpc>
                <a:spcPts val="506"/>
              </a:lnSpc>
            </a:pPr>
            <a:r>
              <a:rPr lang="en-US" altLang="en-US" sz="1000" dirty="0" smtClean="0">
                <a:latin typeface="Georgia" charset="0"/>
                <a:ea typeface="Georgia" charset="0"/>
                <a:cs typeface="Georgia" charset="0"/>
                <a:sym typeface="Georgia" charset="0"/>
              </a:rPr>
              <a:t>We look at 13 different measures of social hostilities to create a Social Hostilities Index. This includes acts of religious hostility by private individuals, organizations and social groups. It covers mob or sectarian violence, harassment over religious attire and other religion-related intimidation or abuse. </a:t>
            </a:r>
          </a:p>
          <a:p>
            <a:pPr eaLnBrk="1" hangingPunct="1">
              <a:lnSpc>
                <a:spcPct val="115000"/>
              </a:lnSpc>
            </a:pP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altLang="en-US" sz="2200" dirty="0" smtClean="0">
                <a:latin typeface="Lucida Grande" charset="0"/>
                <a:ea typeface="Lucida Grande" charset="0"/>
                <a:cs typeface="Lucida Grande" charset="0"/>
                <a:sym typeface="Lucida Grande" charset="0"/>
              </a:rPr>
              <a:t>http://www.pewforum.org/2012/12/18/global-religious-landscape-exec/</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altLang="en-US" sz="2200" dirty="0" smtClean="0">
                <a:latin typeface="Lucida Grande" charset="0"/>
                <a:ea typeface="Lucida Grande" charset="0"/>
                <a:cs typeface="Lucida Grande" charset="0"/>
                <a:sym typeface="Lucida Grande" charset="0"/>
              </a:rPr>
              <a:t>http://www.pewforum.org/2012/12/18/global-religious-landscape-exec/</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altLang="en-US" sz="2200" dirty="0" smtClean="0">
                <a:latin typeface="Lucida Grande" charset="0"/>
                <a:ea typeface="Lucida Grande" charset="0"/>
                <a:cs typeface="Lucida Grande" charset="0"/>
                <a:sym typeface="Lucida Grande" charset="0"/>
              </a:rPr>
              <a:t>http://www.pewforum.org/2012/12/18/global-religious-landscape-exec/</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altLang="en-US" sz="2200" dirty="0" smtClean="0">
                <a:latin typeface="Lucida Grande" charset="0"/>
                <a:ea typeface="Lucida Grande" charset="0"/>
                <a:cs typeface="Lucida Grande" charset="0"/>
                <a:sym typeface="Lucida Grande" charset="0"/>
              </a:rPr>
              <a:t>http://www.pewforum.org/2012/12/18/global-religious-landscape-exec/</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sz="2400" dirty="0" smtClean="0"/>
              <a:t>58% of Nigerian </a:t>
            </a:r>
            <a:r>
              <a:rPr lang="en-US" sz="2400" dirty="0" err="1" smtClean="0"/>
              <a:t>pentecostals</a:t>
            </a:r>
            <a:r>
              <a:rPr lang="en-US" sz="2400" dirty="0" smtClean="0"/>
              <a:t> and 45% of South African </a:t>
            </a:r>
            <a:r>
              <a:rPr lang="en-US" sz="2400" dirty="0" err="1" smtClean="0"/>
              <a:t>pentecostals</a:t>
            </a:r>
            <a:r>
              <a:rPr lang="en-US" sz="2400" dirty="0" smtClean="0"/>
              <a:t> say the government should take steps to make their nation a Christian nation</a:t>
            </a:r>
          </a:p>
          <a:p>
            <a:pPr eaLnBrk="1" hangingPunct="1">
              <a:lnSpc>
                <a:spcPct val="115000"/>
              </a:lnSpc>
            </a:pPr>
            <a:r>
              <a:rPr lang="en-US" sz="2400" dirty="0" smtClean="0"/>
              <a:t>In South Korea, for instance, only 16% of </a:t>
            </a:r>
            <a:r>
              <a:rPr lang="en-US" sz="2400" dirty="0" err="1" smtClean="0"/>
              <a:t>pentecostals</a:t>
            </a:r>
            <a:r>
              <a:rPr lang="en-US" sz="2400" dirty="0" smtClean="0"/>
              <a:t> and 10% of </a:t>
            </a:r>
            <a:r>
              <a:rPr lang="en-US" sz="2400" dirty="0" err="1" smtClean="0"/>
              <a:t>charismatics</a:t>
            </a:r>
            <a:r>
              <a:rPr lang="en-US" sz="2400" dirty="0" smtClean="0"/>
              <a:t> say they favor U.S.-led efforts to fight terrorism.</a:t>
            </a: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74755" name="Rectangle 2"/>
          <p:cNvSpPr>
            <a:spLocks noGrp="1" noChangeArrowheads="1"/>
          </p:cNvSpPr>
          <p:nvPr>
            <p:ph type="body" idx="1"/>
          </p:nvPr>
        </p:nvSpPr>
        <p:spPr>
          <a:noFill/>
          <a:ln/>
        </p:spPr>
        <p:txBody>
          <a:bodyPr/>
          <a:lstStyle/>
          <a:p>
            <a:pPr eaLnBrk="1" hangingPunct="1">
              <a:lnSpc>
                <a:spcPct val="140000"/>
              </a:lnSpc>
            </a:pP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sz="2400" dirty="0" smtClean="0"/>
              <a:t>58% of Nigerian </a:t>
            </a:r>
            <a:r>
              <a:rPr lang="en-US" sz="2400" dirty="0" err="1" smtClean="0"/>
              <a:t>pentecostals</a:t>
            </a:r>
            <a:r>
              <a:rPr lang="en-US" sz="2400" dirty="0" smtClean="0"/>
              <a:t> and 45% of South African </a:t>
            </a:r>
            <a:r>
              <a:rPr lang="en-US" sz="2400" dirty="0" err="1" smtClean="0"/>
              <a:t>pentecostals</a:t>
            </a:r>
            <a:r>
              <a:rPr lang="en-US" sz="2400" dirty="0" smtClean="0"/>
              <a:t> say the government should take steps to make their nation a Christian nation</a:t>
            </a:r>
          </a:p>
          <a:p>
            <a:pPr eaLnBrk="1" hangingPunct="1">
              <a:lnSpc>
                <a:spcPct val="115000"/>
              </a:lnSpc>
            </a:pPr>
            <a:r>
              <a:rPr lang="en-US" sz="2400" dirty="0" smtClean="0"/>
              <a:t>In South Korea, for instance, only 16% of </a:t>
            </a:r>
            <a:r>
              <a:rPr lang="en-US" sz="2400" dirty="0" err="1" smtClean="0"/>
              <a:t>pentecostals</a:t>
            </a:r>
            <a:r>
              <a:rPr lang="en-US" sz="2400" dirty="0" smtClean="0"/>
              <a:t> and 10% of </a:t>
            </a:r>
            <a:r>
              <a:rPr lang="en-US" sz="2400" dirty="0" err="1" smtClean="0"/>
              <a:t>charismatics</a:t>
            </a:r>
            <a:r>
              <a:rPr lang="en-US" sz="2400" dirty="0" smtClean="0"/>
              <a:t> say they favor U.S.-led efforts to fight terrorism.</a:t>
            </a: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74755" name="Rectangle 2"/>
          <p:cNvSpPr>
            <a:spLocks noGrp="1" noChangeArrowheads="1"/>
          </p:cNvSpPr>
          <p:nvPr>
            <p:ph type="body" idx="1"/>
          </p:nvPr>
        </p:nvSpPr>
        <p:spPr>
          <a:noFill/>
          <a:ln/>
        </p:spPr>
        <p:txBody>
          <a:bodyPr/>
          <a:lstStyle/>
          <a:p>
            <a:pPr eaLnBrk="1" hangingPunct="1">
              <a:lnSpc>
                <a:spcPct val="140000"/>
              </a:lnSpc>
            </a:pP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sz="2400" dirty="0" smtClean="0"/>
              <a:t>58% of Nigerian </a:t>
            </a:r>
            <a:r>
              <a:rPr lang="en-US" sz="2400" dirty="0" err="1" smtClean="0"/>
              <a:t>pentecostals</a:t>
            </a:r>
            <a:r>
              <a:rPr lang="en-US" sz="2400" dirty="0" smtClean="0"/>
              <a:t> and 45% of South African </a:t>
            </a:r>
            <a:r>
              <a:rPr lang="en-US" sz="2400" dirty="0" err="1" smtClean="0"/>
              <a:t>pentecostals</a:t>
            </a:r>
            <a:r>
              <a:rPr lang="en-US" sz="2400" dirty="0" smtClean="0"/>
              <a:t> say the government should take steps to make their nation a Christian nation</a:t>
            </a:r>
          </a:p>
          <a:p>
            <a:pPr eaLnBrk="1" hangingPunct="1">
              <a:lnSpc>
                <a:spcPct val="115000"/>
              </a:lnSpc>
            </a:pPr>
            <a:r>
              <a:rPr lang="en-US" sz="2400" dirty="0" smtClean="0"/>
              <a:t>In South Korea, for instance, only 16% of </a:t>
            </a:r>
            <a:r>
              <a:rPr lang="en-US" sz="2400" dirty="0" err="1" smtClean="0"/>
              <a:t>pentecostals</a:t>
            </a:r>
            <a:r>
              <a:rPr lang="en-US" sz="2400" dirty="0" smtClean="0"/>
              <a:t> and 10% of </a:t>
            </a:r>
            <a:r>
              <a:rPr lang="en-US" sz="2400" dirty="0" err="1" smtClean="0"/>
              <a:t>charismatics</a:t>
            </a:r>
            <a:r>
              <a:rPr lang="en-US" sz="2400" dirty="0" smtClean="0"/>
              <a:t> say they favor U.S.-led efforts to fight terrorism.</a:t>
            </a: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sz="2400" dirty="0" smtClean="0"/>
              <a:t>58% of Nigerian </a:t>
            </a:r>
            <a:r>
              <a:rPr lang="en-US" sz="2400" dirty="0" err="1" smtClean="0"/>
              <a:t>pentecostals</a:t>
            </a:r>
            <a:r>
              <a:rPr lang="en-US" sz="2400" dirty="0" smtClean="0"/>
              <a:t> and 45% of South African </a:t>
            </a:r>
            <a:r>
              <a:rPr lang="en-US" sz="2400" dirty="0" err="1" smtClean="0"/>
              <a:t>pentecostals</a:t>
            </a:r>
            <a:r>
              <a:rPr lang="en-US" sz="2400" dirty="0" smtClean="0"/>
              <a:t> say the government should take steps to make their nation a Christian nation</a:t>
            </a:r>
          </a:p>
          <a:p>
            <a:pPr eaLnBrk="1" hangingPunct="1">
              <a:lnSpc>
                <a:spcPct val="115000"/>
              </a:lnSpc>
            </a:pPr>
            <a:r>
              <a:rPr lang="en-US" sz="2400" dirty="0" smtClean="0"/>
              <a:t>In South Korea, for instance, only 16% of </a:t>
            </a:r>
            <a:r>
              <a:rPr lang="en-US" sz="2400" dirty="0" err="1" smtClean="0"/>
              <a:t>pentecostals</a:t>
            </a:r>
            <a:r>
              <a:rPr lang="en-US" sz="2400" dirty="0" smtClean="0"/>
              <a:t> and 10% of </a:t>
            </a:r>
            <a:r>
              <a:rPr lang="en-US" sz="2400" dirty="0" err="1" smtClean="0"/>
              <a:t>charismatics</a:t>
            </a:r>
            <a:r>
              <a:rPr lang="en-US" sz="2400" dirty="0" smtClean="0"/>
              <a:t> say they favor U.S.-led efforts to fight terrorism.</a:t>
            </a: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56323" name="Rectangle 2"/>
          <p:cNvSpPr>
            <a:spLocks noGrp="1" noChangeArrowheads="1"/>
          </p:cNvSpPr>
          <p:nvPr>
            <p:ph type="body" idx="1"/>
          </p:nvPr>
        </p:nvSpPr>
        <p:spPr>
          <a:noFill/>
        </p:spPr>
        <p:txBody>
          <a:bodyPr/>
          <a:lstStyle/>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These findings are based on a comprehensive analysis of religious restrictions in 198 countries and territories. </a:t>
            </a:r>
            <a:r>
              <a:rPr lang="en-US" altLang="en-US" sz="1300" smtClean="0">
                <a:latin typeface="Georgia Bold" charset="0"/>
                <a:ea typeface="Georgia Bold" charset="0"/>
                <a:cs typeface="Georgia Bold" charset="0"/>
                <a:sym typeface="Georgia Bold" charset="0"/>
              </a:rPr>
              <a:t>[CLICK]</a:t>
            </a:r>
            <a:endParaRPr lang="en-US" altLang="en-US" sz="1100" smtClean="0">
              <a:latin typeface="Georgia" pitchFamily="18" charset="0"/>
              <a:cs typeface="Times" charset="0"/>
              <a:sym typeface="Georgia" pitchFamily="18" charset="0"/>
            </a:endParaRPr>
          </a:p>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Each year since 2006, my team has carefully studied constitutions and laws as well as human rights reports for EACH of these countries from major international sources </a:t>
            </a:r>
            <a:r>
              <a:rPr lang="en-US" altLang="en-US" sz="1300" smtClean="0">
                <a:latin typeface="Georgia Bold" charset="0"/>
                <a:ea typeface="Georgia Bold" charset="0"/>
                <a:cs typeface="Georgia Bold" charset="0"/>
                <a:sym typeface="Georgia Bold" charset="0"/>
              </a:rPr>
              <a:t>[CLICK]</a:t>
            </a:r>
            <a:r>
              <a:rPr lang="en-US" altLang="en-US" sz="1100" smtClean="0">
                <a:latin typeface="Georgia" pitchFamily="18" charset="0"/>
                <a:ea typeface="Georgia" pitchFamily="18" charset="0"/>
                <a:cs typeface="Georgia" pitchFamily="18" charset="0"/>
                <a:sym typeface="Georgia" pitchFamily="18" charset="0"/>
              </a:rPr>
              <a:t> </a:t>
            </a:r>
            <a:r>
              <a:rPr lang="en-US" altLang="en-US" sz="1300" smtClean="0">
                <a:latin typeface="Georgia" pitchFamily="18" charset="0"/>
                <a:ea typeface="Georgia" pitchFamily="18" charset="0"/>
                <a:cs typeface="Georgia" pitchFamily="18" charset="0"/>
                <a:sym typeface="Georgia" pitchFamily="18" charset="0"/>
              </a:rPr>
              <a:t>– such as the United Nations, Amnesty International, Human Rights Watch, the European Union and the U.S. State Department. Based on these sources, we count up and categorize each reported </a:t>
            </a:r>
            <a:r>
              <a:rPr lang="en-US" altLang="en-US" sz="1300" smtClean="0">
                <a:latin typeface="Georgia Bold" charset="0"/>
                <a:ea typeface="Georgia Bold" charset="0"/>
                <a:cs typeface="Georgia Bold" charset="0"/>
                <a:sym typeface="Georgia Bold" charset="0"/>
              </a:rPr>
              <a:t>[CLICK]</a:t>
            </a:r>
            <a:r>
              <a:rPr lang="en-US" altLang="en-US" sz="1300" smtClean="0">
                <a:latin typeface="Georgia" pitchFamily="18" charset="0"/>
                <a:ea typeface="Georgia" pitchFamily="18" charset="0"/>
                <a:cs typeface="Georgia" pitchFamily="18" charset="0"/>
                <a:sym typeface="Georgia" pitchFamily="18" charset="0"/>
              </a:rPr>
              <a:t>... </a:t>
            </a:r>
          </a:p>
          <a:p>
            <a:pPr eaLnBrk="1" hangingPunct="1">
              <a:lnSpc>
                <a:spcPct val="140000"/>
              </a:lnSpc>
            </a:pPr>
            <a:endParaRPr lang="en-US" altLang="en-US" sz="1300" smtClean="0">
              <a:latin typeface="Georgia" pitchFamily="18" charset="0"/>
              <a:ea typeface="Georgia" pitchFamily="18" charset="0"/>
              <a:cs typeface="Georgia" pitchFamily="18" charset="0"/>
              <a:sym typeface="Georgia" pitchFamily="18"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57347" name="Rectangle 2"/>
          <p:cNvSpPr>
            <a:spLocks noGrp="1" noChangeArrowheads="1"/>
          </p:cNvSpPr>
          <p:nvPr>
            <p:ph type="body" idx="1"/>
          </p:nvPr>
        </p:nvSpPr>
        <p:spPr>
          <a:noFill/>
        </p:spPr>
        <p:txBody>
          <a:bodyPr/>
          <a:lstStyle/>
          <a:p>
            <a:pPr eaLnBrk="1" hangingPunct="1">
              <a:lnSpc>
                <a:spcPct val="140000"/>
              </a:lnSpc>
            </a:pPr>
            <a:r>
              <a:rPr lang="en-US" altLang="en-US" smtClean="0">
                <a:latin typeface="Georgia" pitchFamily="18" charset="0"/>
                <a:ea typeface="Georgia" pitchFamily="18" charset="0"/>
                <a:cs typeface="Georgia" pitchFamily="18" charset="0"/>
                <a:sym typeface="Georgia" pitchFamily="18" charset="0"/>
              </a:rPr>
              <a:t>Based on these sources, we count up and categorize each reported </a:t>
            </a:r>
            <a:r>
              <a:rPr lang="en-US" altLang="en-US" smtClean="0">
                <a:latin typeface="Georgia Italic" charset="0"/>
                <a:ea typeface="Georgia Italic" charset="0"/>
                <a:cs typeface="Georgia Italic" charset="0"/>
                <a:sym typeface="Georgia Italic" charset="0"/>
              </a:rPr>
              <a:t>government restriction on religion</a:t>
            </a:r>
            <a:r>
              <a:rPr lang="en-US" altLang="en-US" smtClean="0">
                <a:latin typeface="Georgia" pitchFamily="18" charset="0"/>
                <a:ea typeface="Georgia" pitchFamily="18" charset="0"/>
                <a:cs typeface="Georgia" pitchFamily="18" charset="0"/>
                <a:sym typeface="Georgia" pitchFamily="18" charset="0"/>
              </a:rPr>
              <a:t> and each reported </a:t>
            </a:r>
            <a:r>
              <a:rPr lang="en-US" altLang="en-US" smtClean="0">
                <a:latin typeface="Georgia Italic" charset="0"/>
                <a:ea typeface="Georgia Italic" charset="0"/>
                <a:cs typeface="Georgia Italic" charset="0"/>
                <a:sym typeface="Georgia Italic" charset="0"/>
              </a:rPr>
              <a:t>social</a:t>
            </a:r>
            <a:r>
              <a:rPr lang="en-US" altLang="en-US" smtClean="0">
                <a:latin typeface="Georgia" pitchFamily="18" charset="0"/>
                <a:ea typeface="Georgia" pitchFamily="18" charset="0"/>
                <a:cs typeface="Georgia" pitchFamily="18" charset="0"/>
                <a:sym typeface="Georgia" pitchFamily="18" charset="0"/>
              </a:rPr>
              <a:t> </a:t>
            </a:r>
            <a:r>
              <a:rPr lang="en-US" altLang="en-US" smtClean="0">
                <a:latin typeface="Georgia Italic" charset="0"/>
                <a:ea typeface="Georgia Italic" charset="0"/>
                <a:cs typeface="Georgia Italic" charset="0"/>
                <a:sym typeface="Georgia Italic" charset="0"/>
              </a:rPr>
              <a:t>hostility involving religion, </a:t>
            </a:r>
            <a:r>
              <a:rPr lang="en-US" altLang="en-US" smtClean="0">
                <a:latin typeface="Georgia" pitchFamily="18" charset="0"/>
                <a:ea typeface="Georgia" pitchFamily="18" charset="0"/>
                <a:cs typeface="Georgia" pitchFamily="18" charset="0"/>
                <a:sym typeface="Georgia" pitchFamily="18" charset="0"/>
              </a:rPr>
              <a:t>and use these data to create indexes, which I’ll explain in a moment. </a:t>
            </a:r>
          </a:p>
          <a:p>
            <a:pPr eaLnBrk="1" hangingPunct="1">
              <a:lnSpc>
                <a:spcPct val="140000"/>
              </a:lnSpc>
            </a:pPr>
            <a:r>
              <a:rPr lang="en-US" altLang="en-US" sz="1300" smtClean="0">
                <a:solidFill>
                  <a:srgbClr val="1F497D"/>
                </a:solidFill>
                <a:latin typeface="Georgia" pitchFamily="18" charset="0"/>
                <a:ea typeface="Georgia" pitchFamily="18" charset="0"/>
                <a:cs typeface="Georgia" pitchFamily="18" charset="0"/>
                <a:sym typeface="Georgia" pitchFamily="18" charset="0"/>
              </a:rPr>
              <a:t>But – there’s one important thing to keep in mind – the study does not place a value judgment on any particular restriction. For instance, a country may ban certain religious groups for security reasons. In our study, the ban counts as a restriction </a:t>
            </a:r>
            <a:r>
              <a:rPr lang="en-US" altLang="en-US" sz="1300" smtClean="0">
                <a:solidFill>
                  <a:srgbClr val="1F497D"/>
                </a:solidFill>
                <a:latin typeface="Georgia Italic" charset="0"/>
                <a:ea typeface="Georgia Italic" charset="0"/>
                <a:cs typeface="Georgia Italic" charset="0"/>
                <a:sym typeface="Georgia Italic" charset="0"/>
              </a:rPr>
              <a:t>regardless of the reason.</a:t>
            </a:r>
            <a:r>
              <a:rPr lang="en-US" altLang="en-US" sz="1300" smtClean="0">
                <a:solidFill>
                  <a:srgbClr val="1F497D"/>
                </a:solidFill>
                <a:latin typeface="Georgia" pitchFamily="18" charset="0"/>
                <a:ea typeface="Georgia" pitchFamily="18" charset="0"/>
                <a:cs typeface="Georgia" pitchFamily="18" charset="0"/>
                <a:sym typeface="Georgia" pitchFamily="18" charset="0"/>
              </a:rPr>
              <a:t> Pew Research data is like a thermometer. Our job is to measure, not to diagnose or treat.</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58371" name="Rectangle 2"/>
          <p:cNvSpPr>
            <a:spLocks noGrp="1" noChangeArrowheads="1"/>
          </p:cNvSpPr>
          <p:nvPr>
            <p:ph type="body" idx="1"/>
          </p:nvPr>
        </p:nvSpPr>
        <p:spPr>
          <a:noFill/>
        </p:spPr>
        <p:txBody>
          <a:bodyPr/>
          <a:lstStyle/>
          <a:p>
            <a:pPr eaLnBrk="1" hangingPunct="1">
              <a:lnSpc>
                <a:spcPct val="140000"/>
              </a:lnSpc>
            </a:pPr>
            <a:r>
              <a:rPr lang="en-US" altLang="en-US" sz="1300" smtClean="0">
                <a:latin typeface="Georgia Italic" charset="0"/>
                <a:ea typeface="Georgia Italic" charset="0"/>
                <a:cs typeface="Georgia Italic" charset="0"/>
                <a:sym typeface="Georgia Italic" charset="0"/>
              </a:rPr>
              <a:t>government restriction on religion</a:t>
            </a:r>
            <a:r>
              <a:rPr lang="en-US" altLang="en-US" sz="1300" smtClean="0">
                <a:latin typeface="Georgia Bold" charset="0"/>
                <a:ea typeface="Georgia Bold" charset="0"/>
                <a:cs typeface="Georgia Bold" charset="0"/>
                <a:sym typeface="Georgia Bold" charset="0"/>
              </a:rPr>
              <a:t> </a:t>
            </a:r>
            <a:r>
              <a:rPr lang="en-US" altLang="en-US" sz="1300" smtClean="0">
                <a:latin typeface="Georgia" pitchFamily="18" charset="0"/>
                <a:ea typeface="Georgia" pitchFamily="18" charset="0"/>
                <a:cs typeface="Georgia" pitchFamily="18" charset="0"/>
                <a:sym typeface="Georgia" pitchFamily="18" charset="0"/>
              </a:rPr>
              <a:t>and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Italic" charset="0"/>
                <a:ea typeface="Georgia Italic" charset="0"/>
                <a:cs typeface="Georgia Italic" charset="0"/>
                <a:sym typeface="Georgia Italic" charset="0"/>
              </a:rPr>
              <a:t>social</a:t>
            </a:r>
            <a:r>
              <a:rPr lang="en-US" altLang="en-US" sz="1300" smtClean="0">
                <a:latin typeface="Georgia" pitchFamily="18" charset="0"/>
                <a:ea typeface="Georgia" pitchFamily="18" charset="0"/>
                <a:cs typeface="Georgia" pitchFamily="18" charset="0"/>
                <a:sym typeface="Georgia" pitchFamily="18" charset="0"/>
              </a:rPr>
              <a:t> </a:t>
            </a:r>
            <a:r>
              <a:rPr lang="en-US" altLang="en-US" sz="1300" smtClean="0">
                <a:latin typeface="Georgia Italic" charset="0"/>
                <a:ea typeface="Georgia Italic" charset="0"/>
                <a:cs typeface="Georgia Italic" charset="0"/>
                <a:sym typeface="Georgia Italic" charset="0"/>
              </a:rPr>
              <a:t>hostility involving religion, </a:t>
            </a:r>
            <a:r>
              <a:rPr lang="en-US" altLang="en-US" sz="1300" smtClean="0">
                <a:latin typeface="Georgia" pitchFamily="18" charset="0"/>
                <a:ea typeface="Georgia" pitchFamily="18" charset="0"/>
                <a:cs typeface="Georgia" pitchFamily="18" charset="0"/>
                <a:sym typeface="Georgia" pitchFamily="18" charset="0"/>
              </a:rPr>
              <a:t>and use these data to create indexes, which I’ll explain in a bit. But first,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what do I mean by “government restrictions on religion” and “social hostilities involving religion”? Let me give two examples. </a:t>
            </a:r>
            <a:r>
              <a:rPr lang="en-US" altLang="en-US" sz="1300" smtClean="0">
                <a:latin typeface="Georgia Bold" charset="0"/>
                <a:ea typeface="Georgia Bold" charset="0"/>
                <a:cs typeface="Georgia Bold" charset="0"/>
                <a:sym typeface="Georgia Bold" charset="0"/>
              </a:rPr>
              <a:t>[CLICK]</a:t>
            </a:r>
            <a:endParaRPr lang="en-US" altLang="en-US" sz="1100" smtClean="0">
              <a:latin typeface="Georgia" pitchFamily="18" charset="0"/>
              <a:cs typeface="Times" charset="0"/>
              <a:sym typeface="Georgia" pitchFamily="18" charset="0"/>
            </a:endParaRPr>
          </a:p>
          <a:p>
            <a:pPr eaLnBrk="1" hangingPunct="1">
              <a:lnSpc>
                <a:spcPct val="140000"/>
              </a:lnSpc>
            </a:pPr>
            <a:endParaRPr lang="en-US" altLang="en-US" sz="1100" smtClean="0">
              <a:latin typeface="Georgia" pitchFamily="18" charset="0"/>
              <a:cs typeface="Times" charset="0"/>
              <a:sym typeface="Georgia" pitchFamily="18" charset="0"/>
            </a:endParaRPr>
          </a:p>
          <a:p>
            <a:pPr eaLnBrk="1" hangingPunct="1">
              <a:lnSpc>
                <a:spcPct val="140000"/>
              </a:lnSpc>
            </a:pPr>
            <a:endParaRPr lang="en-US" altLang="en-US" sz="220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59395" name="Rectangle 2"/>
          <p:cNvSpPr>
            <a:spLocks noGrp="1" noChangeArrowheads="1"/>
          </p:cNvSpPr>
          <p:nvPr>
            <p:ph type="body" idx="1"/>
          </p:nvPr>
        </p:nvSpPr>
        <p:spPr>
          <a:noFill/>
        </p:spPr>
        <p:txBody>
          <a:bodyPr/>
          <a:lstStyle/>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In Pakistan, blasphemy is legally punishable by imprisonment or death – in other words, you can get the death penalty for remarks or actions considered to be critical of God. That’s a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GOVERNMENT restriction.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But when assassins killed two prominent Pakistani politicians – Shabaz Bhatti and Salman TaSEER – when they spoke out against the blasphemy law, that’s a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SOCIAL HOSTILITY involving religion.  Another example: </a:t>
            </a:r>
            <a:r>
              <a:rPr lang="en-US" altLang="en-US" sz="1300" smtClean="0">
                <a:latin typeface="Georgia Bold" charset="0"/>
                <a:ea typeface="Georgia Bold" charset="0"/>
                <a:cs typeface="Georgia Bold" charset="0"/>
                <a:sym typeface="Georgia Bold" charset="0"/>
              </a:rPr>
              <a:t>[CLICK] </a:t>
            </a:r>
            <a:endParaRPr lang="en-US" altLang="en-US" sz="1100" smtClean="0">
              <a:latin typeface="Georgia" pitchFamily="18" charset="0"/>
              <a:cs typeface="Times" charset="0"/>
              <a:sym typeface="Georgia" pitchFamily="18" charset="0"/>
            </a:endParaRPr>
          </a:p>
          <a:p>
            <a:pPr eaLnBrk="1" hangingPunct="1">
              <a:lnSpc>
                <a:spcPct val="140000"/>
              </a:lnSpc>
            </a:pPr>
            <a:endParaRPr lang="en-US" altLang="en-US" sz="220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59395" name="Rectangle 2"/>
          <p:cNvSpPr>
            <a:spLocks noGrp="1" noChangeArrowheads="1"/>
          </p:cNvSpPr>
          <p:nvPr>
            <p:ph type="body" idx="1"/>
          </p:nvPr>
        </p:nvSpPr>
        <p:spPr>
          <a:noFill/>
        </p:spPr>
        <p:txBody>
          <a:bodyPr/>
          <a:lstStyle/>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In Pakistan, blasphemy is legally punishable by imprisonment or death – in other words, you can get the death penalty for remarks or actions considered to be critical of God. That’s a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GOVERNMENT restriction.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But when assassins killed two prominent Pakistani politicians – Shabaz Bhatti and Salman TaSEER – when they spoke out against the blasphemy law, that’s a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SOCIAL HOSTILITY involving religion.  Another example: </a:t>
            </a:r>
            <a:r>
              <a:rPr lang="en-US" altLang="en-US" sz="1300" smtClean="0">
                <a:latin typeface="Georgia Bold" charset="0"/>
                <a:ea typeface="Georgia Bold" charset="0"/>
                <a:cs typeface="Georgia Bold" charset="0"/>
                <a:sym typeface="Georgia Bold" charset="0"/>
              </a:rPr>
              <a:t>[CLICK] </a:t>
            </a:r>
            <a:endParaRPr lang="en-US" altLang="en-US" sz="1100" smtClean="0">
              <a:latin typeface="Georgia" pitchFamily="18" charset="0"/>
              <a:cs typeface="Times" charset="0"/>
              <a:sym typeface="Georgia" pitchFamily="18" charset="0"/>
            </a:endParaRPr>
          </a:p>
          <a:p>
            <a:pPr eaLnBrk="1" hangingPunct="1">
              <a:lnSpc>
                <a:spcPct val="140000"/>
              </a:lnSpc>
            </a:pPr>
            <a:endParaRPr lang="en-US" altLang="en-US" sz="220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60419" name="Rectangle 2"/>
          <p:cNvSpPr>
            <a:spLocks noGrp="1" noChangeArrowheads="1"/>
          </p:cNvSpPr>
          <p:nvPr>
            <p:ph type="body" idx="1"/>
          </p:nvPr>
        </p:nvSpPr>
        <p:spPr>
          <a:noFill/>
        </p:spPr>
        <p:txBody>
          <a:bodyPr/>
          <a:lstStyle/>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The Indonesian government prohibits Ahmadiyya Muslims from sharing their faith because Ahmadiyyas believe in a prophet after Mohammed – something considered heresy by most Muslims. That’s a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GOVERNMENT restriction.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But when Indonesian mobs killed Amadiyyas and burned down their mosques, that’s a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SOCIAL HOSTILITY involving religion.</a:t>
            </a:r>
            <a:endParaRPr lang="en-US" altLang="en-US" sz="1100" smtClean="0">
              <a:latin typeface="Georgia" pitchFamily="18" charset="0"/>
              <a:cs typeface="Times" charset="0"/>
              <a:sym typeface="Georgia" pitchFamily="18" charset="0"/>
            </a:endParaRPr>
          </a:p>
          <a:p>
            <a:pPr eaLnBrk="1" hangingPunct="1">
              <a:lnSpc>
                <a:spcPct val="140000"/>
              </a:lnSpc>
            </a:pPr>
            <a:endParaRPr lang="en-US" altLang="en-US" sz="1100" smtClean="0">
              <a:latin typeface="Lucida Grande" charset="0"/>
              <a:ea typeface="Lucida Grande" charset="0"/>
              <a:cs typeface="Lucida Grande" charset="0"/>
              <a:sym typeface="Lucida Grande" charset="0"/>
            </a:endParaRPr>
          </a:p>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So, looking now just at </a:t>
            </a:r>
            <a:r>
              <a:rPr lang="en-US" altLang="en-US" sz="1300" smtClean="0">
                <a:latin typeface="Georgia Bold" charset="0"/>
                <a:ea typeface="Georgia Bold" charset="0"/>
                <a:cs typeface="Georgia Bold" charset="0"/>
                <a:sym typeface="Georgia Bold" charset="0"/>
              </a:rPr>
              <a:t>[CLICK] ... </a:t>
            </a:r>
            <a:endParaRPr lang="en-US" altLang="en-US" sz="1100" smtClean="0">
              <a:latin typeface="Georgia" pitchFamily="18" charset="0"/>
              <a:cs typeface="Times" charset="0"/>
              <a:sym typeface="Georgia" pitchFamily="18" charset="0"/>
            </a:endParaRPr>
          </a:p>
          <a:p>
            <a:pPr eaLnBrk="1" hangingPunct="1">
              <a:lnSpc>
                <a:spcPct val="140000"/>
              </a:lnSpc>
            </a:pPr>
            <a:endParaRPr lang="en-US" altLang="en-US" sz="220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60419" name="Rectangle 2"/>
          <p:cNvSpPr>
            <a:spLocks noGrp="1" noChangeArrowheads="1"/>
          </p:cNvSpPr>
          <p:nvPr>
            <p:ph type="body" idx="1"/>
          </p:nvPr>
        </p:nvSpPr>
        <p:spPr>
          <a:noFill/>
        </p:spPr>
        <p:txBody>
          <a:bodyPr/>
          <a:lstStyle/>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The Indonesian government prohibits Ahmadiyya Muslims from sharing their faith because Ahmadiyyas believe in a prophet after Mohammed – something considered heresy by most Muslims. That’s a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GOVERNMENT restriction.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But when Indonesian mobs killed Amadiyyas and burned down their mosques, that’s a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SOCIAL HOSTILITY involving religion.</a:t>
            </a:r>
            <a:endParaRPr lang="en-US" altLang="en-US" sz="1100" smtClean="0">
              <a:latin typeface="Georgia" pitchFamily="18" charset="0"/>
              <a:cs typeface="Times" charset="0"/>
              <a:sym typeface="Georgia" pitchFamily="18" charset="0"/>
            </a:endParaRPr>
          </a:p>
          <a:p>
            <a:pPr eaLnBrk="1" hangingPunct="1">
              <a:lnSpc>
                <a:spcPct val="140000"/>
              </a:lnSpc>
            </a:pPr>
            <a:endParaRPr lang="en-US" altLang="en-US" sz="1100" smtClean="0">
              <a:latin typeface="Lucida Grande" charset="0"/>
              <a:ea typeface="Lucida Grande" charset="0"/>
              <a:cs typeface="Lucida Grande" charset="0"/>
              <a:sym typeface="Lucida Grande" charset="0"/>
            </a:endParaRPr>
          </a:p>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So, looking now just at </a:t>
            </a:r>
            <a:r>
              <a:rPr lang="en-US" altLang="en-US" sz="1300" smtClean="0">
                <a:latin typeface="Georgia Bold" charset="0"/>
                <a:ea typeface="Georgia Bold" charset="0"/>
                <a:cs typeface="Georgia Bold" charset="0"/>
                <a:sym typeface="Georgia Bold" charset="0"/>
              </a:rPr>
              <a:t>[CLICK] ... </a:t>
            </a:r>
            <a:endParaRPr lang="en-US" altLang="en-US" sz="1100" smtClean="0">
              <a:latin typeface="Georgia" pitchFamily="18" charset="0"/>
              <a:cs typeface="Times" charset="0"/>
              <a:sym typeface="Georgia" pitchFamily="18" charset="0"/>
            </a:endParaRPr>
          </a:p>
          <a:p>
            <a:pPr eaLnBrk="1" hangingPunct="1">
              <a:lnSpc>
                <a:spcPct val="140000"/>
              </a:lnSpc>
            </a:pPr>
            <a:endParaRPr lang="en-US" altLang="en-US" sz="220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61443" name="Rectangle 2"/>
          <p:cNvSpPr>
            <a:spLocks noGrp="1" noChangeArrowheads="1"/>
          </p:cNvSpPr>
          <p:nvPr>
            <p:ph type="body" idx="1"/>
          </p:nvPr>
        </p:nvSpPr>
        <p:spPr>
          <a:noFill/>
        </p:spPr>
        <p:txBody>
          <a:bodyPr/>
          <a:lstStyle/>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government restriction on religion, my study finds that almost two-thirds of people live in countries with high or very high </a:t>
            </a:r>
            <a:r>
              <a:rPr lang="en-US" altLang="en-US" sz="1300" smtClean="0">
                <a:latin typeface="Georgia Bold" charset="0"/>
                <a:ea typeface="Georgia Bold" charset="0"/>
                <a:cs typeface="Georgia Bold" charset="0"/>
                <a:sym typeface="Georgia Bold" charset="0"/>
              </a:rPr>
              <a:t>government</a:t>
            </a:r>
            <a:r>
              <a:rPr lang="en-US" altLang="en-US" sz="1300" smtClean="0">
                <a:latin typeface="Georgia" pitchFamily="18" charset="0"/>
                <a:ea typeface="Georgia" pitchFamily="18" charset="0"/>
                <a:cs typeface="Georgia" pitchFamily="18" charset="0"/>
                <a:sym typeface="Georgia" pitchFamily="18" charset="0"/>
              </a:rPr>
              <a:t> restrictions, based on 20 different indicators of government policies and actions. Besides those just mentioned, other restrictions include limits on religious symbols, imprisonments and limits on conversion. </a:t>
            </a:r>
          </a:p>
          <a:p>
            <a:pPr eaLnBrk="1" hangingPunct="1">
              <a:lnSpc>
                <a:spcPct val="140000"/>
              </a:lnSpc>
            </a:pPr>
            <a:endParaRPr lang="en-US" altLang="en-US" sz="1300" smtClean="0">
              <a:latin typeface="Georgia" pitchFamily="18" charset="0"/>
              <a:ea typeface="Georgia" pitchFamily="18" charset="0"/>
              <a:cs typeface="Georgia" pitchFamily="18" charset="0"/>
              <a:sym typeface="Georgia" pitchFamily="18" charset="0"/>
            </a:endParaRPr>
          </a:p>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The wearing of religious symbols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is restricted in more than a quarter of all countries. For instance, the European Court of Human Rights recently found that British law does not adequately protect an employee’s right to display religious symbols in the workplace – such as wearing a crucifix. </a:t>
            </a:r>
            <a:r>
              <a:rPr lang="en-US" altLang="en-US" sz="1100" smtClean="0">
                <a:latin typeface="Georgia" pitchFamily="18" charset="0"/>
                <a:ea typeface="Georgia" pitchFamily="18" charset="0"/>
                <a:cs typeface="Georgia" pitchFamily="18" charset="0"/>
                <a:sym typeface="Georgia" pitchFamily="18" charset="0"/>
              </a:rPr>
              <a:t> </a:t>
            </a:r>
            <a:endParaRPr lang="en-US" altLang="en-US" sz="1300" smtClean="0">
              <a:latin typeface="Georgia Bold" charset="0"/>
              <a:cs typeface="Times" charset="0"/>
              <a:sym typeface="Georgia Bold" charset="0"/>
            </a:endParaRPr>
          </a:p>
          <a:p>
            <a:pPr eaLnBrk="1" hangingPunct="1">
              <a:lnSpc>
                <a:spcPct val="140000"/>
              </a:lnSpc>
            </a:pPr>
            <a:endParaRPr lang="en-US" altLang="en-US" sz="1300" smtClean="0">
              <a:latin typeface="Georgia Bold" charset="0"/>
              <a:cs typeface="Times" charset="0"/>
              <a:sym typeface="Georgia Bold" charset="0"/>
            </a:endParaRPr>
          </a:p>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Imprisonments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occur in nearly a third of all countries. In Burma, for instance, Buddhist monks continue to languish in prison cells for their role as clergy in promoting human rights and democracy.</a:t>
            </a:r>
          </a:p>
          <a:p>
            <a:pPr eaLnBrk="1" hangingPunct="1">
              <a:lnSpc>
                <a:spcPct val="140000"/>
              </a:lnSpc>
            </a:pPr>
            <a:endParaRPr lang="en-US" altLang="en-US" sz="1300" smtClean="0">
              <a:latin typeface="Georgia" pitchFamily="18" charset="0"/>
              <a:ea typeface="Georgia" pitchFamily="18" charset="0"/>
              <a:cs typeface="Georgia" pitchFamily="18" charset="0"/>
              <a:sym typeface="Georgia" pitchFamily="18" charset="0"/>
            </a:endParaRPr>
          </a:p>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Conversion  </a:t>
            </a:r>
            <a:r>
              <a:rPr lang="en-US" altLang="en-US" sz="1300" smtClean="0">
                <a:latin typeface="Georgia Bold" charset="0"/>
                <a:ea typeface="Georgia Bold" charset="0"/>
                <a:cs typeface="Georgia Bold" charset="0"/>
                <a:sym typeface="Georgia Bold" charset="0"/>
              </a:rPr>
              <a:t>[CLICK]</a:t>
            </a:r>
            <a:r>
              <a:rPr lang="en-US" altLang="en-US" sz="1100" smtClean="0">
                <a:latin typeface="Georgia" pitchFamily="18" charset="0"/>
                <a:ea typeface="Georgia" pitchFamily="18" charset="0"/>
                <a:cs typeface="Georgia" pitchFamily="18" charset="0"/>
                <a:sym typeface="Georgia" pitchFamily="18" charset="0"/>
              </a:rPr>
              <a:t> </a:t>
            </a:r>
            <a:r>
              <a:rPr lang="en-US" altLang="en-US" sz="1300" smtClean="0">
                <a:latin typeface="Georgia" pitchFamily="18" charset="0"/>
                <a:ea typeface="Georgia" pitchFamily="18" charset="0"/>
                <a:cs typeface="Georgia" pitchFamily="18" charset="0"/>
                <a:sym typeface="Georgia" pitchFamily="18" charset="0"/>
              </a:rPr>
              <a:t>is limited in about a quarter of countries. For example, five of India’s 28 states have anti-conversions laws. </a:t>
            </a:r>
          </a:p>
          <a:p>
            <a:pPr eaLnBrk="1" hangingPunct="1">
              <a:lnSpc>
                <a:spcPct val="140000"/>
              </a:lnSpc>
            </a:pPr>
            <a:endParaRPr lang="en-US" altLang="en-US" sz="1300" smtClean="0">
              <a:latin typeface="Georgia" pitchFamily="18" charset="0"/>
              <a:ea typeface="Georgia" pitchFamily="18" charset="0"/>
              <a:cs typeface="Georgia" pitchFamily="18" charset="0"/>
              <a:sym typeface="Georgia" pitchFamily="18" charset="0"/>
            </a:endParaRPr>
          </a:p>
          <a:p>
            <a:pPr eaLnBrk="1" hangingPunct="1">
              <a:lnSpc>
                <a:spcPct val="115000"/>
              </a:lnSpc>
            </a:pPr>
            <a:r>
              <a:rPr lang="en-US" altLang="en-US" sz="1300" smtClean="0">
                <a:latin typeface="Georgia" pitchFamily="18" charset="0"/>
                <a:ea typeface="Georgia" pitchFamily="18" charset="0"/>
                <a:cs typeface="Georgia" pitchFamily="18" charset="0"/>
                <a:sym typeface="Georgia" pitchFamily="18" charset="0"/>
              </a:rPr>
              <a:t>Now let’s look at the other broad way religious freedom is restricted – </a:t>
            </a:r>
            <a:r>
              <a:rPr lang="en-US" altLang="en-US" sz="1300" smtClean="0">
                <a:latin typeface="Georgia Bold" charset="0"/>
                <a:ea typeface="Georgia Bold" charset="0"/>
                <a:cs typeface="Georgia Bold" charset="0"/>
                <a:sym typeface="Georgia Bold" charset="0"/>
              </a:rPr>
              <a:t>[CLICK]</a:t>
            </a: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300" smtClean="0">
              <a:latin typeface="Georgia" pitchFamily="18" charset="0"/>
              <a:ea typeface="Georgia" pitchFamily="18" charset="0"/>
              <a:cs typeface="Georgia" pitchFamily="18" charset="0"/>
              <a:sym typeface="Georgia" pitchFamily="18"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74755" name="Rectangle 2"/>
          <p:cNvSpPr>
            <a:spLocks noGrp="1" noChangeArrowheads="1"/>
          </p:cNvSpPr>
          <p:nvPr>
            <p:ph type="body" idx="1"/>
          </p:nvPr>
        </p:nvSpPr>
        <p:spPr>
          <a:noFill/>
          <a:ln/>
        </p:spPr>
        <p:txBody>
          <a:bodyPr/>
          <a:lstStyle/>
          <a:p>
            <a:pPr eaLnBrk="1" hangingPunct="1">
              <a:lnSpc>
                <a:spcPct val="140000"/>
              </a:lnSpc>
            </a:pP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62467" name="Rectangle 2"/>
          <p:cNvSpPr>
            <a:spLocks noGrp="1" noChangeArrowheads="1"/>
          </p:cNvSpPr>
          <p:nvPr>
            <p:ph type="body" idx="1"/>
          </p:nvPr>
        </p:nvSpPr>
        <p:spPr>
          <a:noFill/>
        </p:spPr>
        <p:txBody>
          <a:bodyPr/>
          <a:lstStyle/>
          <a:p>
            <a:pPr eaLnBrk="1" hangingPunct="1">
              <a:lnSpc>
                <a:spcPct val="115000"/>
              </a:lnSpc>
            </a:pPr>
            <a:r>
              <a:rPr lang="en-US" altLang="en-US" sz="1300" smtClean="0">
                <a:latin typeface="Georgia" pitchFamily="18" charset="0"/>
                <a:ea typeface="Georgia" pitchFamily="18" charset="0"/>
                <a:cs typeface="Georgia" pitchFamily="18" charset="0"/>
                <a:sym typeface="Georgia" pitchFamily="18" charset="0"/>
              </a:rPr>
              <a:t>social hostilities involving religion. My study finds that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half the world’s people live in countries with high or very high </a:t>
            </a:r>
            <a:r>
              <a:rPr lang="en-US" altLang="en-US" sz="1300" smtClean="0">
                <a:latin typeface="Georgia Bold" charset="0"/>
                <a:ea typeface="Georgia Bold" charset="0"/>
                <a:cs typeface="Georgia Bold" charset="0"/>
                <a:sym typeface="Georgia Bold" charset="0"/>
              </a:rPr>
              <a:t>social hostilities</a:t>
            </a:r>
            <a:r>
              <a:rPr lang="en-US" altLang="en-US" sz="1300" smtClean="0">
                <a:latin typeface="Georgia" pitchFamily="18" charset="0"/>
                <a:ea typeface="Georgia" pitchFamily="18" charset="0"/>
                <a:cs typeface="Georgia" pitchFamily="18" charset="0"/>
                <a:sym typeface="Georgia" pitchFamily="18" charset="0"/>
              </a:rPr>
              <a:t> related to religion, based on 13 different indicators of social hostilities. Besides those just mentioned, other hostilities include sectarian violence, terrorism and the use of violence to enforce religious norms.</a:t>
            </a:r>
          </a:p>
          <a:p>
            <a:pPr eaLnBrk="1" hangingPunct="1">
              <a:lnSpc>
                <a:spcPct val="115000"/>
              </a:lnSpc>
            </a:pPr>
            <a:endParaRPr lang="en-US" altLang="en-US" sz="1300" smtClean="0">
              <a:latin typeface="Georgia" pitchFamily="18" charset="0"/>
              <a:ea typeface="Georgia" pitchFamily="18" charset="0"/>
              <a:cs typeface="Georgia" pitchFamily="18" charset="0"/>
              <a:sym typeface="Georgia" pitchFamily="18" charset="0"/>
            </a:endParaRPr>
          </a:p>
          <a:p>
            <a:pPr eaLnBrk="1" hangingPunct="1">
              <a:lnSpc>
                <a:spcPct val="115000"/>
              </a:lnSpc>
            </a:pP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SECTARIAN VIOLENCE</a:t>
            </a:r>
            <a:r>
              <a:rPr lang="en-US" altLang="en-US" sz="1300" smtClean="0">
                <a:latin typeface="Georgia Bold" charset="0"/>
                <a:ea typeface="Georgia Bold" charset="0"/>
                <a:cs typeface="Georgia Bold" charset="0"/>
                <a:sym typeface="Georgia Bold" charset="0"/>
              </a:rPr>
              <a:t> </a:t>
            </a:r>
            <a:r>
              <a:rPr lang="en-US" altLang="en-US" sz="1300" smtClean="0">
                <a:latin typeface="Georgia" pitchFamily="18" charset="0"/>
                <a:ea typeface="Georgia" pitchFamily="18" charset="0"/>
                <a:cs typeface="Georgia" pitchFamily="18" charset="0"/>
                <a:sym typeface="Georgia" pitchFamily="18" charset="0"/>
              </a:rPr>
              <a:t>occurred in more than 1-in-7 countries worldwide. In Iraq, for instance, while violence is down from its peak in 2007, attacks fueled by sectarian and political unrest reportedly continue to occur on an almost daily basis. </a:t>
            </a: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100" smtClean="0">
              <a:latin typeface="Georgia" pitchFamily="18" charset="0"/>
              <a:cs typeface="Times" charset="0"/>
              <a:sym typeface="Georgia" pitchFamily="18" charset="0"/>
            </a:endParaRPr>
          </a:p>
          <a:p>
            <a:pPr eaLnBrk="1" hangingPunct="1">
              <a:lnSpc>
                <a:spcPct val="115000"/>
              </a:lnSpc>
            </a:pP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Religion-related TERRORISTS were active in more than a third of countries worldwide, including in France, where recently a Jewish Rabbi and several Jewish students were gunned down.</a:t>
            </a: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100" smtClean="0">
              <a:latin typeface="Georgia" pitchFamily="18" charset="0"/>
              <a:cs typeface="Times" charset="0"/>
              <a:sym typeface="Georgia" pitchFamily="18" charset="0"/>
            </a:endParaRPr>
          </a:p>
          <a:p>
            <a:pPr eaLnBrk="1" hangingPunct="1">
              <a:lnSpc>
                <a:spcPct val="115000"/>
              </a:lnSpc>
            </a:pPr>
            <a:r>
              <a:rPr lang="en-US" altLang="en-US" sz="1300" smtClean="0">
                <a:latin typeface="Georgia" pitchFamily="18" charset="0"/>
                <a:ea typeface="Georgia" pitchFamily="18" charset="0"/>
                <a:cs typeface="Georgia" pitchFamily="18" charset="0"/>
                <a:sym typeface="Georgia" pitchFamily="18" charset="0"/>
              </a:rPr>
              <a:t>The use of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VIOLENCE TO ENFORCE RELIGIOUS norms occurred in a third of countries worldwide. For instance, when Indonesian citizen Alexander An declared his non-belief on an Atheist website, he was attacked by angry mobs who considered his declaration blasphemous. </a:t>
            </a: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300" smtClean="0">
              <a:latin typeface="Georgia" pitchFamily="18" charset="0"/>
              <a:ea typeface="Georgia" pitchFamily="18" charset="0"/>
              <a:cs typeface="Georgia" pitchFamily="18" charset="0"/>
              <a:sym typeface="Georgia"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63491" name="Rectangle 2"/>
          <p:cNvSpPr>
            <a:spLocks noGrp="1" noChangeArrowheads="1"/>
          </p:cNvSpPr>
          <p:nvPr>
            <p:ph type="body" idx="1"/>
          </p:nvPr>
        </p:nvSpPr>
        <p:spPr>
          <a:noFill/>
        </p:spPr>
        <p:txBody>
          <a:bodyPr/>
          <a:lstStyle/>
          <a:p>
            <a:pPr eaLnBrk="1" hangingPunct="1">
              <a:lnSpc>
                <a:spcPct val="120000"/>
              </a:lnSpc>
            </a:pPr>
            <a:r>
              <a:rPr lang="en-US" altLang="en-US" sz="1300" smtClean="0">
                <a:latin typeface="Georgia" pitchFamily="18" charset="0"/>
                <a:ea typeface="Georgia" pitchFamily="18" charset="0"/>
                <a:cs typeface="Georgia" pitchFamily="18" charset="0"/>
                <a:sym typeface="Georgia" pitchFamily="18" charset="0"/>
              </a:rPr>
              <a:t>One important contribution of this study is that it tracks changes over time. </a:t>
            </a:r>
          </a:p>
          <a:p>
            <a:pPr eaLnBrk="1" hangingPunct="1">
              <a:lnSpc>
                <a:spcPct val="120000"/>
              </a:lnSpc>
            </a:pPr>
            <a:endParaRPr lang="en-US" altLang="en-US" sz="1300" smtClean="0">
              <a:latin typeface="Georgia" pitchFamily="18" charset="0"/>
              <a:ea typeface="Georgia" pitchFamily="18" charset="0"/>
              <a:cs typeface="Georgia" pitchFamily="18" charset="0"/>
              <a:sym typeface="Georgia" pitchFamily="18" charset="0"/>
            </a:endParaRPr>
          </a:p>
          <a:p>
            <a:pPr eaLnBrk="1" hangingPunct="1">
              <a:lnSpc>
                <a:spcPct val="120000"/>
              </a:lnSpc>
            </a:pPr>
            <a:r>
              <a:rPr lang="en-US" altLang="en-US" sz="1300" smtClean="0">
                <a:latin typeface="Georgia" pitchFamily="18" charset="0"/>
                <a:ea typeface="Georgia" pitchFamily="18" charset="0"/>
                <a:cs typeface="Georgia" pitchFamily="18" charset="0"/>
                <a:sym typeface="Georgia" pitchFamily="18" charset="0"/>
              </a:rPr>
              <a:t>As I mentioned at the start,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40% of countries have high or very high restrictions on religion – either from government restrictions, social hostilities or both. But the situation just five years earlier was markedly different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 then, just 29% of countries had high or very high restrictions. </a:t>
            </a:r>
          </a:p>
          <a:p>
            <a:pPr eaLnBrk="1" hangingPunct="1">
              <a:lnSpc>
                <a:spcPct val="120000"/>
              </a:lnSpc>
            </a:pPr>
            <a:endParaRPr lang="en-US" altLang="en-US" sz="1300" smtClean="0">
              <a:latin typeface="Georgia" pitchFamily="18" charset="0"/>
              <a:ea typeface="Georgia" pitchFamily="18" charset="0"/>
              <a:cs typeface="Georgia" pitchFamily="18" charset="0"/>
              <a:sym typeface="Georgia" pitchFamily="18" charset="0"/>
            </a:endParaRPr>
          </a:p>
          <a:p>
            <a:pPr eaLnBrk="1" hangingPunct="1">
              <a:lnSpc>
                <a:spcPct val="120000"/>
              </a:lnSpc>
            </a:pPr>
            <a:r>
              <a:rPr lang="en-US" altLang="en-US" sz="1300" smtClean="0">
                <a:latin typeface="Georgia" pitchFamily="18" charset="0"/>
                <a:ea typeface="Georgia" pitchFamily="18" charset="0"/>
                <a:cs typeface="Georgia" pitchFamily="18" charset="0"/>
                <a:sym typeface="Georgia" pitchFamily="18" charset="0"/>
              </a:rPr>
              <a:t>So, let’s now look at how all 198 countries and territories we studied score on the indexes.</a:t>
            </a: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mtClean="0">
              <a:latin typeface="Georgia" pitchFamily="18" charset="0"/>
              <a:cs typeface="Times" charset="0"/>
              <a:sym typeface="Georgia" pitchFamily="18" charset="0"/>
            </a:endParaRPr>
          </a:p>
          <a:p>
            <a:pPr eaLnBrk="1" hangingPunct="1">
              <a:lnSpc>
                <a:spcPct val="120000"/>
              </a:lnSpc>
            </a:pPr>
            <a:endParaRPr lang="en-US" altLang="en-US" smtClean="0">
              <a:latin typeface="Georgia" pitchFamily="18" charset="0"/>
              <a:cs typeface="Times" charset="0"/>
              <a:sym typeface="Georgia" pitchFamily="18" charset="0"/>
            </a:endParaRPr>
          </a:p>
          <a:p>
            <a:pPr eaLnBrk="1" hangingPunct="1">
              <a:lnSpc>
                <a:spcPct val="120000"/>
              </a:lnSpc>
            </a:pPr>
            <a:endParaRPr lang="en-US" altLang="en-US" sz="1100" smtClean="0">
              <a:latin typeface="Georgia" pitchFamily="18" charset="0"/>
              <a:cs typeface="Times" charset="0"/>
              <a:sym typeface="Georgia" pitchFamily="18" charset="0"/>
            </a:endParaRPr>
          </a:p>
          <a:p>
            <a:pPr eaLnBrk="1" hangingPunct="1">
              <a:lnSpc>
                <a:spcPct val="120000"/>
              </a:lnSpc>
            </a:pPr>
            <a:endParaRPr lang="en-US" altLang="en-US" sz="220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66563" name="Rectangle 2"/>
          <p:cNvSpPr>
            <a:spLocks noGrp="1" noChangeArrowheads="1"/>
          </p:cNvSpPr>
          <p:nvPr>
            <p:ph type="body" idx="1"/>
          </p:nvPr>
        </p:nvSpPr>
        <p:spPr>
          <a:noFill/>
        </p:spPr>
        <p:txBody>
          <a:bodyPr/>
          <a:lstStyle/>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In our studies, we divide the world into five major regions so we can look at broad geographic patterns. </a:t>
            </a:r>
            <a:r>
              <a:rPr lang="en-US" altLang="en-US" sz="1300" smtClean="0">
                <a:latin typeface="Georgia Bold" charset="0"/>
                <a:ea typeface="Georgia Bold" charset="0"/>
                <a:cs typeface="Georgia Bold" charset="0"/>
                <a:sym typeface="Georgia Bold" charset="0"/>
              </a:rPr>
              <a:t> </a:t>
            </a:r>
            <a:r>
              <a:rPr lang="en-US" altLang="en-US" sz="1300" smtClean="0">
                <a:latin typeface="Georgia" pitchFamily="18" charset="0"/>
                <a:ea typeface="Georgia" pitchFamily="18" charset="0"/>
                <a:cs typeface="Georgia" pitchFamily="18" charset="0"/>
                <a:sym typeface="Georgia" pitchFamily="18" charset="0"/>
              </a:rPr>
              <a:t>Looking at the regions, religious restrictions and social hostilities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increased in all of them over the five years of the study.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But restrictions rose most substantially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in the Middle East and North Africa – including through 2011 </a:t>
            </a:r>
            <a:r>
              <a:rPr lang="en-US" altLang="en-US" sz="1300" smtClean="0">
                <a:latin typeface="Georgia Bold" charset="0"/>
                <a:ea typeface="Georgia Bold" charset="0"/>
                <a:cs typeface="Georgia Bold" charset="0"/>
                <a:sym typeface="Georgia Bold" charset="0"/>
              </a:rPr>
              <a:t>[CLICK]</a:t>
            </a:r>
            <a:r>
              <a:rPr lang="en-US" altLang="en-US" sz="1300" smtClean="0">
                <a:latin typeface="Georgia" pitchFamily="18" charset="0"/>
                <a:ea typeface="Georgia" pitchFamily="18" charset="0"/>
                <a:cs typeface="Georgia" pitchFamily="18" charset="0"/>
                <a:sym typeface="Georgia" pitchFamily="18" charset="0"/>
              </a:rPr>
              <a:t>, when the political uprisings known as the Arab Spring occurred. </a:t>
            </a:r>
          </a:p>
          <a:p>
            <a:pPr eaLnBrk="1" hangingPunct="1">
              <a:lnSpc>
                <a:spcPct val="140000"/>
              </a:lnSpc>
            </a:pPr>
            <a:endParaRPr lang="en-US" altLang="en-US" sz="1300" smtClean="0">
              <a:latin typeface="Georgia" pitchFamily="18" charset="0"/>
              <a:ea typeface="Georgia" pitchFamily="18" charset="0"/>
              <a:cs typeface="Georgia" pitchFamily="18" charset="0"/>
              <a:sym typeface="Georgia" pitchFamily="18" charset="0"/>
            </a:endParaRPr>
          </a:p>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What contributes to these increases in the Middle East and North Africa? </a:t>
            </a:r>
            <a:r>
              <a:rPr lang="en-US" altLang="en-US" sz="1300" smtClean="0">
                <a:latin typeface="Georgia Bold" charset="0"/>
                <a:ea typeface="Georgia Bold" charset="0"/>
                <a:cs typeface="Georgia Bold" charset="0"/>
                <a:sym typeface="Georgia Bold" charset="0"/>
              </a:rPr>
              <a:t>[CLICK]</a:t>
            </a: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100" smtClean="0">
              <a:latin typeface="Georgia" pitchFamily="18" charset="0"/>
              <a:cs typeface="Times" charset="0"/>
              <a:sym typeface="Georgia" pitchFamily="18" charset="0"/>
            </a:endParaRPr>
          </a:p>
          <a:p>
            <a:pPr eaLnBrk="1" hangingPunct="1">
              <a:lnSpc>
                <a:spcPct val="140000"/>
              </a:lnSpc>
            </a:pPr>
            <a:endParaRPr lang="en-US" altLang="en-US" sz="1000" smtClean="0">
              <a:latin typeface="Georgia" pitchFamily="18" charset="0"/>
              <a:cs typeface="Times" charset="0"/>
              <a:sym typeface="Georgia" pitchFamily="18" charset="0"/>
            </a:endParaRPr>
          </a:p>
          <a:p>
            <a:pPr eaLnBrk="1" hangingPunct="1">
              <a:lnSpc>
                <a:spcPct val="140000"/>
              </a:lnSpc>
            </a:pPr>
            <a:endParaRPr lang="en-US" altLang="en-US" sz="220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67587" name="Rectangle 2"/>
          <p:cNvSpPr>
            <a:spLocks noGrp="1" noChangeArrowheads="1"/>
          </p:cNvSpPr>
          <p:nvPr>
            <p:ph type="body" idx="1"/>
          </p:nvPr>
        </p:nvSpPr>
        <p:spPr>
          <a:noFill/>
        </p:spPr>
        <p:txBody>
          <a:bodyPr/>
          <a:lstStyle/>
          <a:p>
            <a:pPr eaLnBrk="1" hangingPunct="1">
              <a:lnSpc>
                <a:spcPct val="115000"/>
              </a:lnSpc>
            </a:pPr>
            <a:r>
              <a:rPr lang="en-US" altLang="en-US" sz="1300" smtClean="0">
                <a:latin typeface="Georgia" pitchFamily="18" charset="0"/>
                <a:ea typeface="Georgia" pitchFamily="18" charset="0"/>
                <a:cs typeface="Georgia" pitchFamily="18" charset="0"/>
                <a:sym typeface="Georgia" pitchFamily="18" charset="0"/>
              </a:rPr>
              <a:t>Government favoritism of one religion at the expense of others has the strongest association with social hostilities involving religion. </a:t>
            </a:r>
          </a:p>
          <a:p>
            <a:pPr eaLnBrk="1" hangingPunct="1">
              <a:lnSpc>
                <a:spcPct val="115000"/>
              </a:lnSpc>
            </a:pPr>
            <a:endParaRPr lang="en-US" altLang="en-US" sz="1300" smtClean="0">
              <a:latin typeface="Georgia" pitchFamily="18" charset="0"/>
              <a:ea typeface="Georgia" pitchFamily="18" charset="0"/>
              <a:cs typeface="Georgia" pitchFamily="18" charset="0"/>
              <a:sym typeface="Georgia" pitchFamily="18" charset="0"/>
            </a:endParaRPr>
          </a:p>
          <a:p>
            <a:pPr eaLnBrk="1" hangingPunct="1">
              <a:lnSpc>
                <a:spcPct val="115000"/>
              </a:lnSpc>
            </a:pPr>
            <a:r>
              <a:rPr lang="en-US" altLang="en-US" sz="1300" smtClean="0">
                <a:latin typeface="Georgia" pitchFamily="18" charset="0"/>
                <a:ea typeface="Georgia" pitchFamily="18" charset="0"/>
                <a:cs typeface="Georgia" pitchFamily="18" charset="0"/>
                <a:sym typeface="Georgia" pitchFamily="18" charset="0"/>
              </a:rPr>
              <a:t>How does the Middle East and North Africa compare with the rest of the world on this measure?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About </a:t>
            </a:r>
            <a:r>
              <a:rPr lang="en-US" altLang="en-US" sz="1300" smtClean="0">
                <a:latin typeface="Georgia Bold" charset="0"/>
                <a:ea typeface="Georgia Bold" charset="0"/>
                <a:cs typeface="Georgia Bold" charset="0"/>
                <a:sym typeface="Georgia Bold" charset="0"/>
              </a:rPr>
              <a:t>[CLICK] eight times</a:t>
            </a:r>
            <a:r>
              <a:rPr lang="en-US" altLang="en-US" sz="1300" smtClean="0">
                <a:latin typeface="Georgia" pitchFamily="18" charset="0"/>
                <a:ea typeface="Georgia" pitchFamily="18" charset="0"/>
                <a:cs typeface="Georgia" pitchFamily="18" charset="0"/>
                <a:sym typeface="Georgia" pitchFamily="18" charset="0"/>
              </a:rPr>
              <a:t> the share of countries in the region have high or very high government favoritism of religion compared with the rest of the world.</a:t>
            </a: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000" smtClean="0">
              <a:latin typeface="Georgia" pitchFamily="18" charset="0"/>
              <a:cs typeface="Times" charset="0"/>
              <a:sym typeface="Georgia" pitchFamily="18" charset="0"/>
            </a:endParaRPr>
          </a:p>
          <a:p>
            <a:pPr eaLnBrk="1" hangingPunct="1">
              <a:lnSpc>
                <a:spcPct val="115000"/>
              </a:lnSpc>
            </a:pPr>
            <a:endParaRPr lang="en-US" altLang="en-US" sz="220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68611" name="Rectangle 2"/>
          <p:cNvSpPr>
            <a:spLocks noGrp="1" noChangeArrowheads="1"/>
          </p:cNvSpPr>
          <p:nvPr>
            <p:ph type="body" idx="1"/>
          </p:nvPr>
        </p:nvSpPr>
        <p:spPr>
          <a:noFill/>
        </p:spPr>
        <p:txBody>
          <a:bodyPr/>
          <a:lstStyle/>
          <a:p>
            <a:pPr eaLnBrk="1" hangingPunct="1">
              <a:lnSpc>
                <a:spcPct val="115000"/>
              </a:lnSpc>
            </a:pPr>
            <a:r>
              <a:rPr lang="en-US" altLang="en-US" sz="1300" smtClean="0">
                <a:latin typeface="Georgia" pitchFamily="18" charset="0"/>
                <a:ea typeface="Georgia" pitchFamily="18" charset="0"/>
                <a:cs typeface="Georgia" pitchFamily="18" charset="0"/>
                <a:sym typeface="Georgia" pitchFamily="18" charset="0"/>
              </a:rPr>
              <a:t>Sectarian or communal violence between religious groups has the strongest association with government restrictions on religion.</a:t>
            </a: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100" smtClean="0">
              <a:latin typeface="Georgia" pitchFamily="18" charset="0"/>
              <a:cs typeface="Times" charset="0"/>
              <a:sym typeface="Georgia" pitchFamily="18" charset="0"/>
            </a:endParaRPr>
          </a:p>
          <a:p>
            <a:pPr eaLnBrk="1" hangingPunct="1">
              <a:lnSpc>
                <a:spcPct val="115000"/>
              </a:lnSpc>
            </a:pPr>
            <a:r>
              <a:rPr lang="en-US" altLang="en-US" sz="1300" smtClean="0">
                <a:latin typeface="Georgia" pitchFamily="18" charset="0"/>
                <a:ea typeface="Georgia" pitchFamily="18" charset="0"/>
                <a:cs typeface="Georgia" pitchFamily="18" charset="0"/>
                <a:sym typeface="Georgia" pitchFamily="18" charset="0"/>
              </a:rPr>
              <a:t>Again, how does the Middle East and North Africa stack up against the rest of the world on this measure?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Sectarian violence is </a:t>
            </a:r>
            <a:r>
              <a:rPr lang="en-US" altLang="en-US" sz="1300" smtClean="0">
                <a:latin typeface="Georgia Bold" charset="0"/>
                <a:ea typeface="Georgia Bold" charset="0"/>
                <a:cs typeface="Georgia Bold" charset="0"/>
                <a:sym typeface="Georgia Bold" charset="0"/>
              </a:rPr>
              <a:t>[CLICK] four times more prevalent</a:t>
            </a:r>
            <a:r>
              <a:rPr lang="en-US" altLang="en-US" sz="1300" smtClean="0">
                <a:latin typeface="Georgia" pitchFamily="18" charset="0"/>
                <a:ea typeface="Georgia" pitchFamily="18" charset="0"/>
                <a:cs typeface="Georgia" pitchFamily="18" charset="0"/>
                <a:sym typeface="Georgia" pitchFamily="18" charset="0"/>
              </a:rPr>
              <a:t> among the countries in the region than elsewhere in the world. In fact, the number of countries in the region experiencing sectarian or communal violence </a:t>
            </a:r>
            <a:r>
              <a:rPr lang="en-US" altLang="en-US" sz="1300" smtClean="0">
                <a:latin typeface="Georgia Bold" charset="0"/>
                <a:ea typeface="Georgia Bold" charset="0"/>
                <a:cs typeface="Georgia Bold" charset="0"/>
                <a:sym typeface="Georgia Bold" charset="0"/>
              </a:rPr>
              <a:t>doubled</a:t>
            </a:r>
            <a:r>
              <a:rPr lang="en-US" altLang="en-US" sz="1300" smtClean="0">
                <a:latin typeface="Georgia" pitchFamily="18" charset="0"/>
                <a:ea typeface="Georgia" pitchFamily="18" charset="0"/>
                <a:cs typeface="Georgia" pitchFamily="18" charset="0"/>
                <a:sym typeface="Georgia" pitchFamily="18" charset="0"/>
              </a:rPr>
              <a:t> between 2010 and 2011, the year of the Arab Spring. </a:t>
            </a:r>
            <a:r>
              <a:rPr lang="en-US" altLang="en-US" sz="1300" smtClean="0">
                <a:latin typeface="Georgia Bold" charset="0"/>
                <a:ea typeface="Georgia Bold" charset="0"/>
                <a:cs typeface="Georgia Bold" charset="0"/>
                <a:sym typeface="Georgia Bold" charset="0"/>
              </a:rPr>
              <a:t>[CLICK]</a:t>
            </a: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300" smtClean="0">
              <a:latin typeface="Georgia" pitchFamily="18" charset="0"/>
              <a:ea typeface="Georgia" pitchFamily="18" charset="0"/>
              <a:cs typeface="Georgia" pitchFamily="18" charset="0"/>
              <a:sym typeface="Georgia" pitchFamily="18"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71683" name="Rectangle 2"/>
          <p:cNvSpPr>
            <a:spLocks noGrp="1" noChangeArrowheads="1"/>
          </p:cNvSpPr>
          <p:nvPr>
            <p:ph type="body" idx="1"/>
          </p:nvPr>
        </p:nvSpPr>
        <p:spPr>
          <a:noFill/>
        </p:spPr>
        <p:txBody>
          <a:bodyPr/>
          <a:lstStyle/>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In 2011 alone,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the sources used in our study reported that 76% of countries had government or social initiatives to reduce religious restrictions or hostilities. For instance, </a:t>
            </a:r>
            <a:r>
              <a:rPr lang="en-US" altLang="en-US" sz="1300" smtClean="0">
                <a:solidFill>
                  <a:srgbClr val="001445"/>
                </a:solidFill>
                <a:latin typeface="Georgia" pitchFamily="18" charset="0"/>
                <a:ea typeface="Georgia" pitchFamily="18" charset="0"/>
                <a:cs typeface="Georgia" pitchFamily="18" charset="0"/>
                <a:sym typeface="Georgia" pitchFamily="18" charset="0"/>
              </a:rPr>
              <a:t>Austria recently hosted the UN Alliance of Civilizations, which brought world and religious leaders together to discuss the rising tide of restrictions on religion. This included Cardinal John and Imam Jega of Nigeria, a country beset by many of the social hostilities I’ve described.</a:t>
            </a:r>
          </a:p>
          <a:p>
            <a:pPr eaLnBrk="1" hangingPunct="1">
              <a:lnSpc>
                <a:spcPct val="140000"/>
              </a:lnSpc>
            </a:pPr>
            <a:endParaRPr lang="en-US" altLang="en-US" sz="1300" smtClean="0">
              <a:latin typeface="Georgia" pitchFamily="18" charset="0"/>
              <a:cs typeface="Times" charset="0"/>
              <a:sym typeface="Georgia" pitchFamily="18" charset="0"/>
            </a:endParaRPr>
          </a:p>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Some governments are even brainstorming about ways to use these religious restrictions data to create an early warning system for potential conflict, mass violence and genocide.</a:t>
            </a:r>
            <a:endParaRPr lang="en-US" altLang="en-US" sz="1100" smtClean="0">
              <a:latin typeface="Georgia" pitchFamily="18" charset="0"/>
              <a:cs typeface="Times" charset="0"/>
              <a:sym typeface="Georgia" pitchFamily="18" charset="0"/>
            </a:endParaRPr>
          </a:p>
          <a:p>
            <a:pPr eaLnBrk="1" hangingPunct="1">
              <a:lnSpc>
                <a:spcPct val="115000"/>
              </a:lnSpc>
            </a:pPr>
            <a:endParaRPr lang="en-US" altLang="en-US" sz="1100" smtClean="0">
              <a:latin typeface="Georgia" pitchFamily="18" charset="0"/>
              <a:cs typeface="Times" charset="0"/>
              <a:sym typeface="Georgia" pitchFamily="18" charset="0"/>
            </a:endParaRPr>
          </a:p>
          <a:p>
            <a:pPr eaLnBrk="1" hangingPunct="1">
              <a:lnSpc>
                <a:spcPct val="140000"/>
              </a:lnSpc>
            </a:pPr>
            <a:endParaRPr lang="en-US" altLang="en-US" sz="200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sz="2400" dirty="0" smtClean="0"/>
              <a:t>58% of Nigerian </a:t>
            </a:r>
            <a:r>
              <a:rPr lang="en-US" sz="2400" dirty="0" err="1" smtClean="0"/>
              <a:t>pentecostals</a:t>
            </a:r>
            <a:r>
              <a:rPr lang="en-US" sz="2400" dirty="0" smtClean="0"/>
              <a:t> and 45% of South African </a:t>
            </a:r>
            <a:r>
              <a:rPr lang="en-US" sz="2400" dirty="0" err="1" smtClean="0"/>
              <a:t>pentecostals</a:t>
            </a:r>
            <a:r>
              <a:rPr lang="en-US" sz="2400" dirty="0" smtClean="0"/>
              <a:t> say the government should take steps to make their nation a Christian nation</a:t>
            </a:r>
          </a:p>
          <a:p>
            <a:pPr eaLnBrk="1" hangingPunct="1">
              <a:lnSpc>
                <a:spcPct val="115000"/>
              </a:lnSpc>
            </a:pPr>
            <a:r>
              <a:rPr lang="en-US" sz="2400" dirty="0" smtClean="0"/>
              <a:t>In South Korea, for instance, only 16% of </a:t>
            </a:r>
            <a:r>
              <a:rPr lang="en-US" sz="2400" dirty="0" err="1" smtClean="0"/>
              <a:t>pentecostals</a:t>
            </a:r>
            <a:r>
              <a:rPr lang="en-US" sz="2400" dirty="0" smtClean="0"/>
              <a:t> and 10% of </a:t>
            </a:r>
            <a:r>
              <a:rPr lang="en-US" sz="2400" dirty="0" err="1" smtClean="0"/>
              <a:t>charismatics</a:t>
            </a:r>
            <a:r>
              <a:rPr lang="en-US" sz="2400" dirty="0" smtClean="0"/>
              <a:t> say they favor U.S.-led efforts to fight terrorism.</a:t>
            </a: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53251" name="Rectangle 2"/>
          <p:cNvSpPr>
            <a:spLocks noGrp="1" noChangeArrowheads="1"/>
          </p:cNvSpPr>
          <p:nvPr>
            <p:ph type="body" idx="1"/>
          </p:nvPr>
        </p:nvSpPr>
        <p:spPr>
          <a:noFill/>
        </p:spPr>
        <p:txBody>
          <a:bodyPr/>
          <a:lstStyle/>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But religious freedom is very difficult to measure because, how can you measure how much freedom someone has? So – as a social scientist – I look at the inverse: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RESTRICTIONS on religion that come both from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governments and from </a:t>
            </a:r>
            <a:r>
              <a:rPr lang="en-US" altLang="en-US" sz="1300" smtClean="0">
                <a:latin typeface="Georgia Bold" charset="0"/>
                <a:ea typeface="Georgia Bold" charset="0"/>
                <a:cs typeface="Georgia Bold" charset="0"/>
                <a:sym typeface="Georgia Bold" charset="0"/>
              </a:rPr>
              <a:t>[CLICK] </a:t>
            </a:r>
            <a:r>
              <a:rPr lang="en-US" altLang="en-US" sz="1300" smtClean="0">
                <a:latin typeface="Georgia" pitchFamily="18" charset="0"/>
                <a:ea typeface="Georgia" pitchFamily="18" charset="0"/>
                <a:cs typeface="Georgia" pitchFamily="18" charset="0"/>
                <a:sym typeface="Georgia" pitchFamily="18" charset="0"/>
              </a:rPr>
              <a:t>groups in society. </a:t>
            </a:r>
            <a:r>
              <a:rPr lang="en-US" altLang="en-US" sz="1300" smtClean="0">
                <a:latin typeface="Georgia Bold" charset="0"/>
                <a:ea typeface="Georgia Bold" charset="0"/>
                <a:cs typeface="Georgia Bold" charset="0"/>
                <a:sym typeface="Georgia Bold" charset="0"/>
              </a:rPr>
              <a:t>[CLICK]</a:t>
            </a:r>
            <a:endParaRPr lang="en-US" altLang="en-US" sz="1100" smtClean="0">
              <a:latin typeface="Georgia" pitchFamily="18" charset="0"/>
              <a:cs typeface="Times" charset="0"/>
              <a:sym typeface="Georgia" pitchFamily="18" charset="0"/>
            </a:endParaRPr>
          </a:p>
          <a:p>
            <a:pPr eaLnBrk="1" hangingPunct="1">
              <a:lnSpc>
                <a:spcPct val="140000"/>
              </a:lnSpc>
            </a:pPr>
            <a:endParaRPr lang="en-US" altLang="en-US" sz="220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74755" name="Rectangle 2"/>
          <p:cNvSpPr>
            <a:spLocks noGrp="1" noChangeArrowheads="1"/>
          </p:cNvSpPr>
          <p:nvPr>
            <p:ph type="body" idx="1"/>
          </p:nvPr>
        </p:nvSpPr>
        <p:spPr>
          <a:noFill/>
          <a:ln/>
        </p:spPr>
        <p:txBody>
          <a:bodyPr/>
          <a:lstStyle/>
          <a:p>
            <a:pPr eaLnBrk="1" hangingPunct="1">
              <a:lnSpc>
                <a:spcPct val="140000"/>
              </a:lnSpc>
            </a:pP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74755" name="Rectangle 2"/>
          <p:cNvSpPr>
            <a:spLocks noGrp="1" noChangeArrowheads="1"/>
          </p:cNvSpPr>
          <p:nvPr>
            <p:ph type="body" idx="1"/>
          </p:nvPr>
        </p:nvSpPr>
        <p:spPr>
          <a:noFill/>
          <a:ln/>
        </p:spPr>
        <p:txBody>
          <a:bodyPr/>
          <a:lstStyle/>
          <a:p>
            <a:pPr eaLnBrk="1" hangingPunct="1">
              <a:lnSpc>
                <a:spcPct val="140000"/>
              </a:lnSpc>
            </a:pP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sz="2400" dirty="0" smtClean="0"/>
              <a:t>58% of Nigerian </a:t>
            </a:r>
            <a:r>
              <a:rPr lang="en-US" sz="2400" dirty="0" err="1" smtClean="0"/>
              <a:t>pentecostals</a:t>
            </a:r>
            <a:r>
              <a:rPr lang="en-US" sz="2400" dirty="0" smtClean="0"/>
              <a:t> and 45% of South African </a:t>
            </a:r>
            <a:r>
              <a:rPr lang="en-US" sz="2400" dirty="0" err="1" smtClean="0"/>
              <a:t>pentecostals</a:t>
            </a:r>
            <a:r>
              <a:rPr lang="en-US" sz="2400" dirty="0" smtClean="0"/>
              <a:t> say the government should take steps to make their nation a Christian nation</a:t>
            </a:r>
          </a:p>
          <a:p>
            <a:pPr eaLnBrk="1" hangingPunct="1">
              <a:lnSpc>
                <a:spcPct val="115000"/>
              </a:lnSpc>
            </a:pPr>
            <a:r>
              <a:rPr lang="en-US" sz="2400" dirty="0" smtClean="0"/>
              <a:t>In South Korea, for instance, only 16% of </a:t>
            </a:r>
            <a:r>
              <a:rPr lang="en-US" sz="2400" dirty="0" err="1" smtClean="0"/>
              <a:t>pentecostals</a:t>
            </a:r>
            <a:r>
              <a:rPr lang="en-US" sz="2400" dirty="0" smtClean="0"/>
              <a:t> and 10% of </a:t>
            </a:r>
            <a:r>
              <a:rPr lang="en-US" sz="2400" dirty="0" err="1" smtClean="0"/>
              <a:t>charismatics</a:t>
            </a:r>
            <a:r>
              <a:rPr lang="en-US" sz="2400" dirty="0" smtClean="0"/>
              <a:t> say they favor U.S.-led efforts to fight terrorism.</a:t>
            </a:r>
            <a:endParaRPr lang="en-US" altLang="en-US" sz="2200" dirty="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1"/>
          <p:cNvSpPr>
            <a:spLocks noGrp="1" noRot="1" noChangeAspect="1" noChangeArrowheads="1" noTextEdit="1"/>
          </p:cNvSpPr>
          <p:nvPr>
            <p:ph type="sldImg"/>
          </p:nvPr>
        </p:nvSpPr>
        <p:spPr>
          <a:xfrm>
            <a:off x="2306638" y="519113"/>
            <a:ext cx="4610100" cy="2593975"/>
          </a:xfrm>
          <a:solidFill>
            <a:srgbClr val="FFFFFF"/>
          </a:solidFill>
          <a:ln/>
        </p:spPr>
      </p:sp>
      <p:sp>
        <p:nvSpPr>
          <p:cNvPr id="52227" name="Rectangle 2"/>
          <p:cNvSpPr>
            <a:spLocks noGrp="1" noChangeArrowheads="1"/>
          </p:cNvSpPr>
          <p:nvPr>
            <p:ph type="body" idx="1"/>
          </p:nvPr>
        </p:nvSpPr>
        <p:spPr>
          <a:noFill/>
        </p:spPr>
        <p:txBody>
          <a:bodyPr/>
          <a:lstStyle/>
          <a:p>
            <a:pPr eaLnBrk="1" hangingPunct="1">
              <a:lnSpc>
                <a:spcPct val="140000"/>
              </a:lnSpc>
            </a:pPr>
            <a:r>
              <a:rPr lang="en-US" altLang="en-US" sz="1300" smtClean="0">
                <a:latin typeface="Georgia" pitchFamily="18" charset="0"/>
                <a:ea typeface="Georgia" pitchFamily="18" charset="0"/>
                <a:cs typeface="Georgia" pitchFamily="18" charset="0"/>
                <a:sym typeface="Georgia" pitchFamily="18" charset="0"/>
              </a:rPr>
              <a:t>We live in a world where</a:t>
            </a:r>
            <a:r>
              <a:rPr lang="en-US" altLang="en-US" sz="1300" smtClean="0">
                <a:latin typeface="Georgia Bold" charset="0"/>
                <a:ea typeface="Georgia Bold" charset="0"/>
                <a:cs typeface="Georgia Bold" charset="0"/>
                <a:sym typeface="Georgia Bold" charset="0"/>
              </a:rPr>
              <a:t> [CLICK] </a:t>
            </a:r>
            <a:r>
              <a:rPr lang="en-US" altLang="en-US" sz="1300" smtClean="0">
                <a:latin typeface="Georgia" pitchFamily="18" charset="0"/>
                <a:ea typeface="Georgia" pitchFamily="18" charset="0"/>
                <a:cs typeface="Georgia" pitchFamily="18" charset="0"/>
                <a:sym typeface="Georgia" pitchFamily="18" charset="0"/>
              </a:rPr>
              <a:t>more than </a:t>
            </a:r>
            <a:r>
              <a:rPr lang="en-US" altLang="en-US" sz="1300" smtClean="0">
                <a:latin typeface="Georgia Italic" charset="0"/>
                <a:ea typeface="Georgia Italic" charset="0"/>
                <a:cs typeface="Georgia Italic" charset="0"/>
                <a:sym typeface="Georgia Italic" charset="0"/>
              </a:rPr>
              <a:t>eight-in-ten</a:t>
            </a:r>
            <a:r>
              <a:rPr lang="en-US" altLang="en-US" sz="1300" smtClean="0">
                <a:latin typeface="Georgia" pitchFamily="18" charset="0"/>
                <a:ea typeface="Georgia" pitchFamily="18" charset="0"/>
                <a:cs typeface="Georgia" pitchFamily="18" charset="0"/>
                <a:sym typeface="Georgia" pitchFamily="18" charset="0"/>
              </a:rPr>
              <a:t> people follow a religion. And many of the rest have </a:t>
            </a:r>
            <a:r>
              <a:rPr lang="en-US" altLang="en-US" sz="1300" smtClean="0">
                <a:latin typeface="Georgia Italic" charset="0"/>
                <a:ea typeface="Georgia Italic" charset="0"/>
                <a:cs typeface="Georgia Italic" charset="0"/>
                <a:sym typeface="Georgia Italic" charset="0"/>
              </a:rPr>
              <a:t>some</a:t>
            </a:r>
            <a:r>
              <a:rPr lang="en-US" altLang="en-US" sz="1300" smtClean="0">
                <a:latin typeface="Georgia" pitchFamily="18" charset="0"/>
                <a:ea typeface="Georgia" pitchFamily="18" charset="0"/>
                <a:cs typeface="Georgia" pitchFamily="18" charset="0"/>
                <a:sym typeface="Georgia" pitchFamily="18" charset="0"/>
              </a:rPr>
              <a:t> religious beliefs or engage in some religious practices. Given that most people have some attachment to religion, it’s important to look at HOW FREE people are to make personal decisions about religion, </a:t>
            </a:r>
            <a:r>
              <a:rPr lang="en-US" altLang="en-US" sz="1100" smtClean="0">
                <a:solidFill>
                  <a:srgbClr val="1F497D"/>
                </a:solidFill>
                <a:latin typeface="Georgia" pitchFamily="18" charset="0"/>
                <a:ea typeface="Georgia" pitchFamily="18" charset="0"/>
                <a:cs typeface="Georgia" pitchFamily="18" charset="0"/>
                <a:sym typeface="Georgia" pitchFamily="18" charset="0"/>
              </a:rPr>
              <a:t>changing religion, or having no religion at all.</a:t>
            </a:r>
            <a:r>
              <a:rPr lang="en-US" altLang="en-US" sz="1300" smtClean="0">
                <a:latin typeface="Georgia" pitchFamily="18" charset="0"/>
                <a:ea typeface="Georgia" pitchFamily="18" charset="0"/>
                <a:cs typeface="Georgia" pitchFamily="18" charset="0"/>
                <a:sym typeface="Georgia" pitchFamily="18" charset="0"/>
              </a:rPr>
              <a:t>. </a:t>
            </a:r>
            <a:r>
              <a:rPr lang="en-US" altLang="en-US" sz="1300" smtClean="0">
                <a:latin typeface="Georgia Bold" charset="0"/>
                <a:ea typeface="Georgia Bold" charset="0"/>
                <a:cs typeface="Georgia Bold" charset="0"/>
                <a:sym typeface="Georgia Bold" charset="0"/>
              </a:rPr>
              <a:t>[CLICK]</a:t>
            </a:r>
            <a:endParaRPr lang="en-US" altLang="en-US" sz="1100" smtClean="0">
              <a:latin typeface="Georgia" pitchFamily="18" charset="0"/>
              <a:cs typeface="Times" charset="0"/>
              <a:sym typeface="Georgia" pitchFamily="18" charset="0"/>
            </a:endParaRPr>
          </a:p>
          <a:p>
            <a:pPr eaLnBrk="1" hangingPunct="1">
              <a:lnSpc>
                <a:spcPct val="140000"/>
              </a:lnSpc>
            </a:pPr>
            <a:endParaRPr lang="en-US" altLang="en-US" sz="2200" smtClean="0">
              <a:latin typeface="Lucida Grande" charset="0"/>
              <a:ea typeface="Lucida Grande" charset="0"/>
              <a:cs typeface="Lucida Grande" charset="0"/>
              <a:sym typeface="Lucida Grande"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1"/>
          <p:cNvSpPr>
            <a:spLocks noGrp="1" noRot="1" noChangeAspect="1" noChangeArrowheads="1" noTextEdit="1"/>
          </p:cNvSpPr>
          <p:nvPr>
            <p:ph type="sldImg"/>
          </p:nvPr>
        </p:nvSpPr>
        <p:spPr>
          <a:xfrm>
            <a:off x="2308225" y="519113"/>
            <a:ext cx="4608513" cy="2593975"/>
          </a:xfrm>
          <a:solidFill>
            <a:srgbClr val="FFFFFF"/>
          </a:solidFill>
          <a:ln/>
        </p:spPr>
      </p:sp>
      <p:sp>
        <p:nvSpPr>
          <p:cNvPr id="56323" name="Rectangle 2"/>
          <p:cNvSpPr>
            <a:spLocks noGrp="1" noChangeArrowheads="1"/>
          </p:cNvSpPr>
          <p:nvPr>
            <p:ph type="body" idx="1"/>
          </p:nvPr>
        </p:nvSpPr>
        <p:spPr>
          <a:noFill/>
          <a:ln/>
        </p:spPr>
        <p:txBody>
          <a:bodyPr/>
          <a:lstStyle/>
          <a:p>
            <a:pPr eaLnBrk="1" hangingPunct="1">
              <a:lnSpc>
                <a:spcPct val="115000"/>
              </a:lnSpc>
            </a:pPr>
            <a:r>
              <a:rPr lang="en-US" altLang="en-US" sz="2200" dirty="0" smtClean="0">
                <a:latin typeface="Lucida Grande" charset="0"/>
                <a:ea typeface="Lucida Grande" charset="0"/>
                <a:cs typeface="Lucida Grande" charset="0"/>
                <a:sym typeface="Lucida Grande" charset="0"/>
              </a:rPr>
              <a:t>http://www.pewforum.org/2012/12/18/global-religious-landscape-exec/</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19200" y="2840037"/>
            <a:ext cx="13817600" cy="1960563"/>
          </a:xfrm>
        </p:spPr>
        <p:txBody>
          <a:bodyPr/>
          <a:lstStyle/>
          <a:p>
            <a:r>
              <a:rPr lang="en-US" smtClean="0"/>
              <a:t>Click to edit Master title style</a:t>
            </a:r>
            <a:endParaRPr lang="en-US"/>
          </a:p>
        </p:txBody>
      </p:sp>
      <p:sp>
        <p:nvSpPr>
          <p:cNvPr id="3" name="Subtitle 2"/>
          <p:cNvSpPr>
            <a:spLocks noGrp="1"/>
          </p:cNvSpPr>
          <p:nvPr>
            <p:ph type="subTitle" idx="1"/>
          </p:nvPr>
        </p:nvSpPr>
        <p:spPr>
          <a:xfrm>
            <a:off x="2438400" y="5181600"/>
            <a:ext cx="11379200" cy="2336800"/>
          </a:xfrm>
        </p:spPr>
        <p:txBody>
          <a:bodyPr/>
          <a:lstStyle>
            <a:lvl1pPr marL="0" indent="0" algn="ctr">
              <a:buNone/>
              <a:defRPr/>
            </a:lvl1pPr>
            <a:lvl2pPr marL="457200" indent="0" algn="ctr">
              <a:buNone/>
              <a:defRPr/>
            </a:lvl2pPr>
            <a:lvl3pPr marL="914397" indent="0" algn="ctr">
              <a:buNone/>
              <a:defRPr/>
            </a:lvl3pPr>
            <a:lvl4pPr marL="1371597" indent="0" algn="ctr">
              <a:buNone/>
              <a:defRPr/>
            </a:lvl4pPr>
            <a:lvl5pPr marL="1828797" indent="0" algn="ctr">
              <a:buNone/>
              <a:defRPr/>
            </a:lvl5pPr>
            <a:lvl6pPr marL="2285996" indent="0" algn="ctr">
              <a:buNone/>
              <a:defRPr/>
            </a:lvl6pPr>
            <a:lvl7pPr marL="2743194" indent="0" algn="ctr">
              <a:buNone/>
              <a:defRPr/>
            </a:lvl7pPr>
            <a:lvl8pPr marL="3200394" indent="0" algn="ctr">
              <a:buNone/>
              <a:defRPr/>
            </a:lvl8pPr>
            <a:lvl9pPr marL="3657592" indent="0" algn="ctr">
              <a:buNone/>
              <a:defRPr/>
            </a:lvl9pPr>
          </a:lstStyle>
          <a:p>
            <a:r>
              <a:rPr lang="en-US" smtClean="0"/>
              <a:t>Click to edit Master subtitle style</a:t>
            </a:r>
            <a:endParaRPr lang="en-US"/>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398249" y="241302"/>
            <a:ext cx="3270251" cy="77089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87501" y="241302"/>
            <a:ext cx="9658350" cy="77089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4288" y="5875339"/>
            <a:ext cx="13817600" cy="1816100"/>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1284288" y="3875089"/>
            <a:ext cx="13817600" cy="2000251"/>
          </a:xfrm>
        </p:spPr>
        <p:txBody>
          <a:bodyPr anchor="b"/>
          <a:lstStyle>
            <a:lvl1pPr marL="0" indent="0">
              <a:buNone/>
              <a:defRPr sz="2100"/>
            </a:lvl1pPr>
            <a:lvl2pPr marL="457200" indent="0">
              <a:buNone/>
              <a:defRPr sz="1700"/>
            </a:lvl2pPr>
            <a:lvl3pPr marL="914397" indent="0">
              <a:buNone/>
              <a:defRPr sz="1600"/>
            </a:lvl3pPr>
            <a:lvl4pPr marL="1371597" indent="0">
              <a:buNone/>
              <a:defRPr sz="1400"/>
            </a:lvl4pPr>
            <a:lvl5pPr marL="1828797" indent="0">
              <a:buNone/>
              <a:defRPr sz="1400"/>
            </a:lvl5pPr>
            <a:lvl6pPr marL="2285996" indent="0">
              <a:buNone/>
              <a:defRPr sz="1400"/>
            </a:lvl6pPr>
            <a:lvl7pPr marL="2743194" indent="0">
              <a:buNone/>
              <a:defRPr sz="1400"/>
            </a:lvl7pPr>
            <a:lvl8pPr marL="3200394" indent="0">
              <a:buNone/>
              <a:defRPr sz="1400"/>
            </a:lvl8pPr>
            <a:lvl9pPr marL="3657592" indent="0">
              <a:buNone/>
              <a:defRPr sz="1400"/>
            </a:lvl9pPr>
          </a:lstStyle>
          <a:p>
            <a:pPr lvl="0"/>
            <a:r>
              <a:rPr lang="en-US" smtClean="0"/>
              <a:t>Click to edit Master text styles</a:t>
            </a: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87503" y="2590800"/>
            <a:ext cx="6464300" cy="53594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8204200" y="2590800"/>
            <a:ext cx="6464300" cy="5359400"/>
          </a:xfrm>
        </p:spPr>
        <p:txBody>
          <a:bodyPr/>
          <a:lstStyle>
            <a:lvl1pPr>
              <a:defRPr sz="2900"/>
            </a:lvl1pPr>
            <a:lvl2pPr>
              <a:defRPr sz="2400"/>
            </a:lvl2pPr>
            <a:lvl3pPr>
              <a:defRPr sz="2100"/>
            </a:lvl3pPr>
            <a:lvl4pPr>
              <a:defRPr sz="1700"/>
            </a:lvl4pPr>
            <a:lvl5pPr>
              <a:defRPr sz="1700"/>
            </a:lvl5pPr>
            <a:lvl6pPr>
              <a:defRPr sz="1700"/>
            </a:lvl6pPr>
            <a:lvl7pPr>
              <a:defRPr sz="1700"/>
            </a:lvl7pPr>
            <a:lvl8pPr>
              <a:defRPr sz="1700"/>
            </a:lvl8pPr>
            <a:lvl9pPr>
              <a:defRPr sz="17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6713"/>
            <a:ext cx="14630400" cy="1524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812803" y="2046288"/>
            <a:ext cx="7181851" cy="854075"/>
          </a:xfrm>
        </p:spPr>
        <p:txBody>
          <a:bodyPr anchor="b"/>
          <a:lstStyle>
            <a:lvl1pPr marL="0" indent="0">
              <a:buNone/>
              <a:defRPr sz="2400" b="1"/>
            </a:lvl1pPr>
            <a:lvl2pPr marL="457200" indent="0">
              <a:buNone/>
              <a:defRPr sz="2100" b="1"/>
            </a:lvl2pPr>
            <a:lvl3pPr marL="914397" indent="0">
              <a:buNone/>
              <a:defRPr sz="1700" b="1"/>
            </a:lvl3pPr>
            <a:lvl4pPr marL="1371597" indent="0">
              <a:buNone/>
              <a:defRPr sz="1600" b="1"/>
            </a:lvl4pPr>
            <a:lvl5pPr marL="1828797" indent="0">
              <a:buNone/>
              <a:defRPr sz="1600" b="1"/>
            </a:lvl5pPr>
            <a:lvl6pPr marL="2285996" indent="0">
              <a:buNone/>
              <a:defRPr sz="1600" b="1"/>
            </a:lvl6pPr>
            <a:lvl7pPr marL="2743194" indent="0">
              <a:buNone/>
              <a:defRPr sz="1600" b="1"/>
            </a:lvl7pPr>
            <a:lvl8pPr marL="3200394" indent="0">
              <a:buNone/>
              <a:defRPr sz="1600" b="1"/>
            </a:lvl8pPr>
            <a:lvl9pPr marL="3657592"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12803" y="2900363"/>
            <a:ext cx="7181851" cy="5267325"/>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8258179" y="2046288"/>
            <a:ext cx="7185026" cy="854075"/>
          </a:xfrm>
        </p:spPr>
        <p:txBody>
          <a:bodyPr anchor="b"/>
          <a:lstStyle>
            <a:lvl1pPr marL="0" indent="0">
              <a:buNone/>
              <a:defRPr sz="2400" b="1"/>
            </a:lvl1pPr>
            <a:lvl2pPr marL="457200" indent="0">
              <a:buNone/>
              <a:defRPr sz="2100" b="1"/>
            </a:lvl2pPr>
            <a:lvl3pPr marL="914397" indent="0">
              <a:buNone/>
              <a:defRPr sz="1700" b="1"/>
            </a:lvl3pPr>
            <a:lvl4pPr marL="1371597" indent="0">
              <a:buNone/>
              <a:defRPr sz="1600" b="1"/>
            </a:lvl4pPr>
            <a:lvl5pPr marL="1828797" indent="0">
              <a:buNone/>
              <a:defRPr sz="1600" b="1"/>
            </a:lvl5pPr>
            <a:lvl6pPr marL="2285996" indent="0">
              <a:buNone/>
              <a:defRPr sz="1600" b="1"/>
            </a:lvl6pPr>
            <a:lvl7pPr marL="2743194" indent="0">
              <a:buNone/>
              <a:defRPr sz="1600" b="1"/>
            </a:lvl7pPr>
            <a:lvl8pPr marL="3200394" indent="0">
              <a:buNone/>
              <a:defRPr sz="1600" b="1"/>
            </a:lvl8pPr>
            <a:lvl9pPr marL="3657592"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8258179" y="2900363"/>
            <a:ext cx="7185026" cy="5267325"/>
          </a:xfrm>
        </p:spPr>
        <p:txBody>
          <a:bodyPr/>
          <a:lstStyle>
            <a:lvl1pPr>
              <a:defRPr sz="2400"/>
            </a:lvl1pPr>
            <a:lvl2pPr>
              <a:defRPr sz="2100"/>
            </a:lvl2pPr>
            <a:lvl3pPr>
              <a:defRPr sz="17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363539"/>
            <a:ext cx="5348288" cy="1549400"/>
          </a:xfrm>
        </p:spPr>
        <p:txBody>
          <a:bodyPr anchor="b"/>
          <a:lstStyle>
            <a:lvl1pPr algn="l">
              <a:defRPr sz="2100" b="1"/>
            </a:lvl1pPr>
          </a:lstStyle>
          <a:p>
            <a:r>
              <a:rPr lang="en-US" smtClean="0"/>
              <a:t>Click to edit Master title style</a:t>
            </a:r>
            <a:endParaRPr lang="en-US"/>
          </a:p>
        </p:txBody>
      </p:sp>
      <p:sp>
        <p:nvSpPr>
          <p:cNvPr id="3" name="Content Placeholder 2"/>
          <p:cNvSpPr>
            <a:spLocks noGrp="1"/>
          </p:cNvSpPr>
          <p:nvPr>
            <p:ph idx="1"/>
          </p:nvPr>
        </p:nvSpPr>
        <p:spPr>
          <a:xfrm>
            <a:off x="6356353" y="363539"/>
            <a:ext cx="9086850" cy="7804151"/>
          </a:xfrm>
        </p:spPr>
        <p:txBody>
          <a:bodyPr/>
          <a:lstStyle>
            <a:lvl1pPr>
              <a:defRPr sz="3200"/>
            </a:lvl1pPr>
            <a:lvl2pPr>
              <a:defRPr sz="29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12800" y="1912939"/>
            <a:ext cx="5348288" cy="6254751"/>
          </a:xfrm>
        </p:spPr>
        <p:txBody>
          <a:bodyPr/>
          <a:lstStyle>
            <a:lvl1pPr marL="0" indent="0">
              <a:buNone/>
              <a:defRPr sz="1400"/>
            </a:lvl1pPr>
            <a:lvl2pPr marL="457200" indent="0">
              <a:buNone/>
              <a:defRPr sz="1300"/>
            </a:lvl2pPr>
            <a:lvl3pPr marL="914397" indent="0">
              <a:buNone/>
              <a:defRPr sz="1000"/>
            </a:lvl3pPr>
            <a:lvl4pPr marL="1371597" indent="0">
              <a:buNone/>
              <a:defRPr sz="1000"/>
            </a:lvl4pPr>
            <a:lvl5pPr marL="1828797" indent="0">
              <a:buNone/>
              <a:defRPr sz="1000"/>
            </a:lvl5pPr>
            <a:lvl6pPr marL="2285996" indent="0">
              <a:buNone/>
              <a:defRPr sz="1000"/>
            </a:lvl6pPr>
            <a:lvl7pPr marL="2743194" indent="0">
              <a:buNone/>
              <a:defRPr sz="1000"/>
            </a:lvl7pPr>
            <a:lvl8pPr marL="3200394" indent="0">
              <a:buNone/>
              <a:defRPr sz="1000"/>
            </a:lvl8pPr>
            <a:lvl9pPr marL="3657592" indent="0">
              <a:buNone/>
              <a:defRPr sz="1000"/>
            </a:lvl9pPr>
          </a:lstStyle>
          <a:p>
            <a:pPr lvl="0"/>
            <a:r>
              <a:rPr lang="en-US" smtClean="0"/>
              <a:t>Click to edit Master text styles</a:t>
            </a: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86114" y="6400801"/>
            <a:ext cx="9753600" cy="755651"/>
          </a:xfrm>
        </p:spPr>
        <p:txBody>
          <a:bodyPr anchor="b"/>
          <a:lstStyle>
            <a:lvl1pPr algn="l">
              <a:defRPr sz="2100" b="1"/>
            </a:lvl1pPr>
          </a:lstStyle>
          <a:p>
            <a:r>
              <a:rPr lang="en-US" smtClean="0"/>
              <a:t>Click to edit Master title style</a:t>
            </a:r>
            <a:endParaRPr lang="en-US"/>
          </a:p>
        </p:txBody>
      </p:sp>
      <p:sp>
        <p:nvSpPr>
          <p:cNvPr id="3" name="Picture Placeholder 2"/>
          <p:cNvSpPr>
            <a:spLocks noGrp="1"/>
          </p:cNvSpPr>
          <p:nvPr>
            <p:ph type="pic" idx="1"/>
          </p:nvPr>
        </p:nvSpPr>
        <p:spPr>
          <a:xfrm>
            <a:off x="3186114" y="817563"/>
            <a:ext cx="9753600" cy="5486400"/>
          </a:xfrm>
        </p:spPr>
        <p:txBody>
          <a:bodyPr/>
          <a:lstStyle>
            <a:lvl1pPr marL="0" indent="0">
              <a:buNone/>
              <a:defRPr sz="3200"/>
            </a:lvl1pPr>
            <a:lvl2pPr marL="457200" indent="0">
              <a:buNone/>
              <a:defRPr sz="2900"/>
            </a:lvl2pPr>
            <a:lvl3pPr marL="914397" indent="0">
              <a:buNone/>
              <a:defRPr sz="2400"/>
            </a:lvl3pPr>
            <a:lvl4pPr marL="1371597" indent="0">
              <a:buNone/>
              <a:defRPr sz="2100"/>
            </a:lvl4pPr>
            <a:lvl5pPr marL="1828797" indent="0">
              <a:buNone/>
              <a:defRPr sz="2100"/>
            </a:lvl5pPr>
            <a:lvl6pPr marL="2285996" indent="0">
              <a:buNone/>
              <a:defRPr sz="2100"/>
            </a:lvl6pPr>
            <a:lvl7pPr marL="2743194" indent="0">
              <a:buNone/>
              <a:defRPr sz="2100"/>
            </a:lvl7pPr>
            <a:lvl8pPr marL="3200394" indent="0">
              <a:buNone/>
              <a:defRPr sz="2100"/>
            </a:lvl8pPr>
            <a:lvl9pPr marL="3657592" indent="0">
              <a:buNone/>
              <a:defRPr sz="2100"/>
            </a:lvl9pPr>
          </a:lstStyle>
          <a:p>
            <a:pPr lvl="0"/>
            <a:endParaRPr lang="en-US" noProof="0" dirty="0" smtClean="0">
              <a:sym typeface="Gill Sans" charset="0"/>
            </a:endParaRPr>
          </a:p>
        </p:txBody>
      </p:sp>
      <p:sp>
        <p:nvSpPr>
          <p:cNvPr id="4" name="Text Placeholder 3"/>
          <p:cNvSpPr>
            <a:spLocks noGrp="1"/>
          </p:cNvSpPr>
          <p:nvPr>
            <p:ph type="body" sz="half" idx="2"/>
          </p:nvPr>
        </p:nvSpPr>
        <p:spPr>
          <a:xfrm>
            <a:off x="3186114" y="7156451"/>
            <a:ext cx="9753600" cy="1073151"/>
          </a:xfrm>
        </p:spPr>
        <p:txBody>
          <a:bodyPr/>
          <a:lstStyle>
            <a:lvl1pPr marL="0" indent="0">
              <a:buNone/>
              <a:defRPr sz="1400"/>
            </a:lvl1pPr>
            <a:lvl2pPr marL="457200" indent="0">
              <a:buNone/>
              <a:defRPr sz="1300"/>
            </a:lvl2pPr>
            <a:lvl3pPr marL="914397" indent="0">
              <a:buNone/>
              <a:defRPr sz="1000"/>
            </a:lvl3pPr>
            <a:lvl4pPr marL="1371597" indent="0">
              <a:buNone/>
              <a:defRPr sz="1000"/>
            </a:lvl4pPr>
            <a:lvl5pPr marL="1828797" indent="0">
              <a:buNone/>
              <a:defRPr sz="1000"/>
            </a:lvl5pPr>
            <a:lvl6pPr marL="2285996" indent="0">
              <a:buNone/>
              <a:defRPr sz="1000"/>
            </a:lvl6pPr>
            <a:lvl7pPr marL="2743194" indent="0">
              <a:buNone/>
              <a:defRPr sz="1000"/>
            </a:lvl7pPr>
            <a:lvl8pPr marL="3200394" indent="0">
              <a:buNone/>
              <a:defRPr sz="1000"/>
            </a:lvl8pPr>
            <a:lvl9pPr marL="3657592" indent="0">
              <a:buNone/>
              <a:defRPr sz="1000"/>
            </a:lvl9pPr>
          </a:lstStyle>
          <a:p>
            <a:pPr lvl="0"/>
            <a:r>
              <a:rPr lang="en-US" smtClean="0"/>
              <a:t>Click to edit Master text styles</a:t>
            </a: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1587503" y="241300"/>
            <a:ext cx="13081001" cy="2286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ltLang="en-US" smtClean="0">
                <a:sym typeface="Gill Sans" charset="0"/>
              </a:rPr>
              <a:t>Click to edit Master title style</a:t>
            </a:r>
          </a:p>
        </p:txBody>
      </p:sp>
      <p:sp>
        <p:nvSpPr>
          <p:cNvPr id="1027" name="Rectangle 2"/>
          <p:cNvSpPr>
            <a:spLocks noGrp="1" noChangeArrowheads="1"/>
          </p:cNvSpPr>
          <p:nvPr>
            <p:ph type="body" idx="1"/>
          </p:nvPr>
        </p:nvSpPr>
        <p:spPr bwMode="auto">
          <a:xfrm>
            <a:off x="1587503" y="2590800"/>
            <a:ext cx="13081001" cy="53594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lvl="0"/>
            <a:r>
              <a:rPr lang="en-US" altLang="en-US" smtClean="0">
                <a:sym typeface="Gill Sans" charset="0"/>
              </a:rPr>
              <a:t>Click to edit Master text styles</a:t>
            </a:r>
          </a:p>
          <a:p>
            <a:pPr lvl="1"/>
            <a:r>
              <a:rPr lang="en-US" altLang="en-US" smtClean="0">
                <a:sym typeface="Gill Sans" charset="0"/>
              </a:rPr>
              <a:t>Second level</a:t>
            </a:r>
          </a:p>
          <a:p>
            <a:pPr lvl="2"/>
            <a:r>
              <a:rPr lang="en-US" altLang="en-US" smtClean="0">
                <a:sym typeface="Gill Sans" charset="0"/>
              </a:rPr>
              <a:t>Third level</a:t>
            </a:r>
          </a:p>
          <a:p>
            <a:pPr lvl="3"/>
            <a:r>
              <a:rPr lang="en-US" altLang="en-US" smtClean="0">
                <a:sym typeface="Gill Sans" charset="0"/>
              </a:rPr>
              <a:t>Fourth level</a:t>
            </a:r>
          </a:p>
          <a:p>
            <a:pPr lvl="4"/>
            <a:r>
              <a:rPr lang="en-US" altLang="en-US" smtClean="0">
                <a:sym typeface="Gill Sans" charset="0"/>
              </a:rPr>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med"/>
  <p:hf sldNum="0" hdr="0" dt="0"/>
  <p:txStyles>
    <p:titleStyle>
      <a:lvl1pPr algn="ctr" rtl="0" eaLnBrk="0" fontAlgn="base" hangingPunct="0">
        <a:spcBef>
          <a:spcPct val="0"/>
        </a:spcBef>
        <a:spcAft>
          <a:spcPct val="0"/>
        </a:spcAft>
        <a:defRPr sz="7800">
          <a:solidFill>
            <a:schemeClr val="tx1"/>
          </a:solidFill>
          <a:latin typeface="+mj-lt"/>
          <a:ea typeface="+mj-ea"/>
          <a:cs typeface="+mj-cs"/>
          <a:sym typeface="Gill Sans" charset="0"/>
        </a:defRPr>
      </a:lvl1pPr>
      <a:lvl2pPr algn="ctr" rtl="0" eaLnBrk="0" fontAlgn="base" hangingPunct="0">
        <a:spcBef>
          <a:spcPct val="0"/>
        </a:spcBef>
        <a:spcAft>
          <a:spcPct val="0"/>
        </a:spcAft>
        <a:defRPr sz="7800">
          <a:solidFill>
            <a:schemeClr val="tx1"/>
          </a:solidFill>
          <a:latin typeface="Gill Sans" charset="0"/>
          <a:ea typeface="ヒラギノ角ゴ ProN W3" charset="0"/>
          <a:cs typeface="ヒラギノ角ゴ ProN W3" charset="0"/>
          <a:sym typeface="Gill Sans" charset="0"/>
        </a:defRPr>
      </a:lvl2pPr>
      <a:lvl3pPr algn="ctr" rtl="0" eaLnBrk="0" fontAlgn="base" hangingPunct="0">
        <a:spcBef>
          <a:spcPct val="0"/>
        </a:spcBef>
        <a:spcAft>
          <a:spcPct val="0"/>
        </a:spcAft>
        <a:defRPr sz="7800">
          <a:solidFill>
            <a:schemeClr val="tx1"/>
          </a:solidFill>
          <a:latin typeface="Gill Sans" charset="0"/>
          <a:ea typeface="ヒラギノ角ゴ ProN W3" charset="0"/>
          <a:cs typeface="ヒラギノ角ゴ ProN W3" charset="0"/>
          <a:sym typeface="Gill Sans" charset="0"/>
        </a:defRPr>
      </a:lvl3pPr>
      <a:lvl4pPr algn="ctr" rtl="0" eaLnBrk="0" fontAlgn="base" hangingPunct="0">
        <a:spcBef>
          <a:spcPct val="0"/>
        </a:spcBef>
        <a:spcAft>
          <a:spcPct val="0"/>
        </a:spcAft>
        <a:defRPr sz="7800">
          <a:solidFill>
            <a:schemeClr val="tx1"/>
          </a:solidFill>
          <a:latin typeface="Gill Sans" charset="0"/>
          <a:ea typeface="ヒラギノ角ゴ ProN W3" charset="0"/>
          <a:cs typeface="ヒラギノ角ゴ ProN W3" charset="0"/>
          <a:sym typeface="Gill Sans" charset="0"/>
        </a:defRPr>
      </a:lvl4pPr>
      <a:lvl5pPr algn="ctr" rtl="0" eaLnBrk="0" fontAlgn="base" hangingPunct="0">
        <a:spcBef>
          <a:spcPct val="0"/>
        </a:spcBef>
        <a:spcAft>
          <a:spcPct val="0"/>
        </a:spcAft>
        <a:defRPr sz="7800">
          <a:solidFill>
            <a:schemeClr val="tx1"/>
          </a:solidFill>
          <a:latin typeface="Gill Sans" charset="0"/>
          <a:ea typeface="ヒラギノ角ゴ ProN W3" charset="0"/>
          <a:cs typeface="ヒラギノ角ゴ ProN W3" charset="0"/>
          <a:sym typeface="Gill Sans" charset="0"/>
        </a:defRPr>
      </a:lvl5pPr>
      <a:lvl6pPr marL="457200" algn="ctr" rtl="0" fontAlgn="base">
        <a:spcBef>
          <a:spcPct val="0"/>
        </a:spcBef>
        <a:spcAft>
          <a:spcPct val="0"/>
        </a:spcAft>
        <a:defRPr sz="7800">
          <a:solidFill>
            <a:schemeClr val="tx1"/>
          </a:solidFill>
          <a:latin typeface="Gill Sans" charset="0"/>
          <a:ea typeface="ヒラギノ角ゴ ProN W3" charset="0"/>
          <a:cs typeface="ヒラギノ角ゴ ProN W3" charset="0"/>
          <a:sym typeface="Gill Sans" charset="0"/>
        </a:defRPr>
      </a:lvl6pPr>
      <a:lvl7pPr marL="914397" algn="ctr" rtl="0" fontAlgn="base">
        <a:spcBef>
          <a:spcPct val="0"/>
        </a:spcBef>
        <a:spcAft>
          <a:spcPct val="0"/>
        </a:spcAft>
        <a:defRPr sz="7800">
          <a:solidFill>
            <a:schemeClr val="tx1"/>
          </a:solidFill>
          <a:latin typeface="Gill Sans" charset="0"/>
          <a:ea typeface="ヒラギノ角ゴ ProN W3" charset="0"/>
          <a:cs typeface="ヒラギノ角ゴ ProN W3" charset="0"/>
          <a:sym typeface="Gill Sans" charset="0"/>
        </a:defRPr>
      </a:lvl7pPr>
      <a:lvl8pPr marL="1371597" algn="ctr" rtl="0" fontAlgn="base">
        <a:spcBef>
          <a:spcPct val="0"/>
        </a:spcBef>
        <a:spcAft>
          <a:spcPct val="0"/>
        </a:spcAft>
        <a:defRPr sz="7800">
          <a:solidFill>
            <a:schemeClr val="tx1"/>
          </a:solidFill>
          <a:latin typeface="Gill Sans" charset="0"/>
          <a:ea typeface="ヒラギノ角ゴ ProN W3" charset="0"/>
          <a:cs typeface="ヒラギノ角ゴ ProN W3" charset="0"/>
          <a:sym typeface="Gill Sans" charset="0"/>
        </a:defRPr>
      </a:lvl8pPr>
      <a:lvl9pPr marL="1828797" algn="ctr" rtl="0" fontAlgn="base">
        <a:spcBef>
          <a:spcPct val="0"/>
        </a:spcBef>
        <a:spcAft>
          <a:spcPct val="0"/>
        </a:spcAft>
        <a:defRPr sz="7800">
          <a:solidFill>
            <a:schemeClr val="tx1"/>
          </a:solidFill>
          <a:latin typeface="Gill Sans" charset="0"/>
          <a:ea typeface="ヒラギノ角ゴ ProN W3" charset="0"/>
          <a:cs typeface="ヒラギノ角ゴ ProN W3" charset="0"/>
          <a:sym typeface="Gill Sans" charset="0"/>
        </a:defRPr>
      </a:lvl9pPr>
    </p:titleStyle>
    <p:bodyStyle>
      <a:lvl1pPr marL="838198" indent="-571498" algn="l" rtl="0" eaLnBrk="0" fontAlgn="base" hangingPunct="0">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1pPr>
      <a:lvl2pPr marL="1282697" indent="-571498" algn="l" rtl="0" eaLnBrk="0" fontAlgn="base" hangingPunct="0">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2pPr>
      <a:lvl3pPr marL="1727197" indent="-571498" algn="l" rtl="0" eaLnBrk="0" fontAlgn="base" hangingPunct="0">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3pPr>
      <a:lvl4pPr marL="2171696" indent="-571498" algn="l" rtl="0" eaLnBrk="0" fontAlgn="base" hangingPunct="0">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4pPr>
      <a:lvl5pPr marL="2616194" indent="-571498" algn="l" rtl="0" eaLnBrk="0" fontAlgn="base" hangingPunct="0">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5pPr>
      <a:lvl6pPr marL="3073394" indent="-571498"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6pPr>
      <a:lvl7pPr marL="3530592" indent="-571498"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7pPr>
      <a:lvl8pPr marL="3987791" indent="-571498"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8pPr>
      <a:lvl9pPr marL="4444991" indent="-571498" algn="l" rtl="0" fontAlgn="base">
        <a:spcBef>
          <a:spcPts val="2300"/>
        </a:spcBef>
        <a:spcAft>
          <a:spcPct val="0"/>
        </a:spcAft>
        <a:buSzPct val="171000"/>
        <a:buFont typeface="Gill Sans" charset="0"/>
        <a:buChar char="•"/>
        <a:defRPr sz="3800">
          <a:solidFill>
            <a:schemeClr val="tx1"/>
          </a:solidFill>
          <a:latin typeface="+mn-lt"/>
          <a:ea typeface="+mn-ea"/>
          <a:cs typeface="+mn-cs"/>
          <a:sym typeface="Gill Sans" charset="0"/>
        </a:defRPr>
      </a:lvl9pPr>
    </p:bodyStyle>
    <p:otherStyle>
      <a:defPPr>
        <a:defRPr lang="en-US"/>
      </a:defPPr>
      <a:lvl1pPr marL="0" algn="l" defTabSz="914397" rtl="0" eaLnBrk="1" latinLnBrk="0" hangingPunct="1">
        <a:defRPr sz="1700" kern="1200">
          <a:solidFill>
            <a:schemeClr val="tx1"/>
          </a:solidFill>
          <a:latin typeface="+mn-lt"/>
          <a:ea typeface="+mn-ea"/>
          <a:cs typeface="+mn-cs"/>
        </a:defRPr>
      </a:lvl1pPr>
      <a:lvl2pPr marL="457200" algn="l" defTabSz="914397" rtl="0" eaLnBrk="1" latinLnBrk="0" hangingPunct="1">
        <a:defRPr sz="1700" kern="1200">
          <a:solidFill>
            <a:schemeClr val="tx1"/>
          </a:solidFill>
          <a:latin typeface="+mn-lt"/>
          <a:ea typeface="+mn-ea"/>
          <a:cs typeface="+mn-cs"/>
        </a:defRPr>
      </a:lvl2pPr>
      <a:lvl3pPr marL="914397" algn="l" defTabSz="914397" rtl="0" eaLnBrk="1" latinLnBrk="0" hangingPunct="1">
        <a:defRPr sz="1700" kern="1200">
          <a:solidFill>
            <a:schemeClr val="tx1"/>
          </a:solidFill>
          <a:latin typeface="+mn-lt"/>
          <a:ea typeface="+mn-ea"/>
          <a:cs typeface="+mn-cs"/>
        </a:defRPr>
      </a:lvl3pPr>
      <a:lvl4pPr marL="1371597" algn="l" defTabSz="914397" rtl="0" eaLnBrk="1" latinLnBrk="0" hangingPunct="1">
        <a:defRPr sz="1700" kern="1200">
          <a:solidFill>
            <a:schemeClr val="tx1"/>
          </a:solidFill>
          <a:latin typeface="+mn-lt"/>
          <a:ea typeface="+mn-ea"/>
          <a:cs typeface="+mn-cs"/>
        </a:defRPr>
      </a:lvl4pPr>
      <a:lvl5pPr marL="1828797" algn="l" defTabSz="914397" rtl="0" eaLnBrk="1" latinLnBrk="0" hangingPunct="1">
        <a:defRPr sz="1700" kern="1200">
          <a:solidFill>
            <a:schemeClr val="tx1"/>
          </a:solidFill>
          <a:latin typeface="+mn-lt"/>
          <a:ea typeface="+mn-ea"/>
          <a:cs typeface="+mn-cs"/>
        </a:defRPr>
      </a:lvl5pPr>
      <a:lvl6pPr marL="2285996" algn="l" defTabSz="914397" rtl="0" eaLnBrk="1" latinLnBrk="0" hangingPunct="1">
        <a:defRPr sz="1700" kern="1200">
          <a:solidFill>
            <a:schemeClr val="tx1"/>
          </a:solidFill>
          <a:latin typeface="+mn-lt"/>
          <a:ea typeface="+mn-ea"/>
          <a:cs typeface="+mn-cs"/>
        </a:defRPr>
      </a:lvl6pPr>
      <a:lvl7pPr marL="2743194" algn="l" defTabSz="914397" rtl="0" eaLnBrk="1" latinLnBrk="0" hangingPunct="1">
        <a:defRPr sz="1700" kern="1200">
          <a:solidFill>
            <a:schemeClr val="tx1"/>
          </a:solidFill>
          <a:latin typeface="+mn-lt"/>
          <a:ea typeface="+mn-ea"/>
          <a:cs typeface="+mn-cs"/>
        </a:defRPr>
      </a:lvl7pPr>
      <a:lvl8pPr marL="3200394" algn="l" defTabSz="914397" rtl="0" eaLnBrk="1" latinLnBrk="0" hangingPunct="1">
        <a:defRPr sz="1700" kern="1200">
          <a:solidFill>
            <a:schemeClr val="tx1"/>
          </a:solidFill>
          <a:latin typeface="+mn-lt"/>
          <a:ea typeface="+mn-ea"/>
          <a:cs typeface="+mn-cs"/>
        </a:defRPr>
      </a:lvl8pPr>
      <a:lvl9pPr marL="3657592" algn="l" defTabSz="914397"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aI2Zhj1K3cQQhM&amp;tbnid=tXrUynHaXLZN3M:&amp;ved=0CAUQjRw&amp;url=http://catholicism.about.com/od/prayers/tp/Prayers_October.htm&amp;ei=B_B3UuaDHKmqsATr3oGoBQ&amp;bvm=bv.55819444,d.cWc&amp;psig=AFQjCNGlCtiSVDcxqcv5dPYIF0b3tpCM_g&amp;ust=1383678339472918"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jJNP01NSrPw97M&amp;tbnid=iJZfW5oCr7jjdM:&amp;ved=0CAUQjRw&amp;url=http://www.telegraph.co.uk/news/religion/10154170/Channel-4-defends-decision-to-broadcast-Islamic-call-to-prayer.html&amp;ei=lvR3UtGBKo2hsATp8IHABw&amp;bvm=bv.55819444,d.cWc&amp;psig=AFQjCNHDX7mg0eqgGmnKK9OiMbAsAxcuUA&amp;ust=1383679402555049"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5.jpeg"/></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5.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qJnPZerK0ChcHM&amp;tbnid=jx6GFyS-MVEd5M:&amp;ved=0CAUQjRw&amp;url=http://anichols02.wordpress.com/&amp;ei=Ned3UtOSIoapsATy6IHgBA&amp;bvm=bv.55819444,d.cWc&amp;psig=AFQjCNGjrGTIxF4UViHz6fsNUHnRdUJ25Q&amp;ust=1383676029108479"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7.jpeg"/></Relationships>
</file>

<file path=ppt/slides/_rels/slide16.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AsJoagVcokfMsM&amp;tbnid=RL2_K4MyQ3c60M:&amp;ved=0CAUQjRw&amp;url=http://www.stevenedson.com/portfolio-3-editorial-travel/buddhist-monk-meditating-24_9_381.html&amp;ei=AMl3UpOFPM7ksATDr4HgBA&amp;bvm=bv.55819444,d.cWc&amp;psig=AFQjCNGxhq0GxM_3e962E57p-23aLbuyCA&amp;ust=1383668341115011" TargetMode="External"/><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8.xml.rels><?xml version="1.0" encoding="UTF-8" standalone="yes"?>
<Relationships xmlns="http://schemas.openxmlformats.org/package/2006/relationships"><Relationship Id="rId3" Type="http://schemas.openxmlformats.org/officeDocument/2006/relationships/hyperlink" Target="http://www.google.com/url?sa=i&amp;rct=j&amp;q=&amp;esrc=s&amp;frm=1&amp;source=images&amp;cd=&amp;cad=rja&amp;docid=1iyKgcCsBcGYwM&amp;tbnid=NaXUBla6xjxwJM:&amp;ved=0CAUQjRw&amp;url=http://www.upi.com/News_Photos/News/Morning-service-at-a-synagogue-in-Tehran/fp/6077/&amp;ei=rPl3UsfRLe--sQTonoDACA&amp;psig=AFQjCNGEMY4gJEPCpnXIB3au76rZ2gRc7w&amp;ust=1383680690185977"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4.emf"/><Relationship Id="rId4" Type="http://schemas.openxmlformats.org/officeDocument/2006/relationships/image" Target="../media/image30.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www.google.com/url?sa=i&amp;source=images&amp;cd=&amp;cad=rja&amp;docid=NXnt7GuaYxTRGM&amp;tbnid=EvBcCaWAX7q1wM:&amp;ved=0CAgQjRwwAA&amp;url=http://library.cput.ac.za/quality_assurance/CPUT%201st%20year%20survey%202012.html&amp;ei=Bh2BUuPjN9W54AP_84CYCg&amp;psig=AFQjCNG_56tWB7XTd8YS5gGJv-Hmv9sARg&amp;ust=1384279686956043" TargetMode="External"/><Relationship Id="rId4" Type="http://schemas.openxmlformats.org/officeDocument/2006/relationships/image" Target="../media/image1.jpeg"/></Relationships>
</file>

<file path=ppt/slides/_rels/slide21.xml.rels><?xml version="1.0" encoding="UTF-8" standalone="yes"?>
<Relationships xmlns="http://schemas.openxmlformats.org/package/2006/relationships"><Relationship Id="rId3" Type="http://schemas.openxmlformats.org/officeDocument/2006/relationships/hyperlink" Target="http://blogs.reuters.com/faithworld/files/2013/09/koran1.jpg"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png"/><Relationship Id="rId3" Type="http://schemas.openxmlformats.org/officeDocument/2006/relationships/image" Target="../media/image35.png"/><Relationship Id="rId7" Type="http://schemas.openxmlformats.org/officeDocument/2006/relationships/image" Target="../media/image39.png"/><Relationship Id="rId12" Type="http://schemas.openxmlformats.org/officeDocument/2006/relationships/image" Target="../media/image4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png"/></Relationships>
</file>

<file path=ppt/slides/_rels/slide25.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35.png"/><Relationship Id="rId7" Type="http://schemas.openxmlformats.org/officeDocument/2006/relationships/image" Target="../media/image4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26.xml.rels><?xml version="1.0" encoding="UTF-8" standalone="yes"?>
<Relationships xmlns="http://schemas.openxmlformats.org/package/2006/relationships"><Relationship Id="rId3" Type="http://schemas.openxmlformats.org/officeDocument/2006/relationships/image" Target="../media/image51.png"/><Relationship Id="rId7" Type="http://schemas.openxmlformats.org/officeDocument/2006/relationships/image" Target="../media/image55.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2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om/url?sa=i&amp;rct=j&amp;q=&amp;esrc=s&amp;frm=1&amp;source=images&amp;cd=&amp;cad=rja&amp;docid=MVXGGV6lzlNmuM&amp;tbnid=rgHLWiQU2MWYiM:&amp;ved=0CAUQjRw&amp;url=http://www.surveyhelp.org/lowes-feedback/&amp;ei=wx15UrnkAa-_sQTZpoGICA&amp;bvm=bv.55980276,d.cWc&amp;psig=AFQjCNFdYZNhfZcWQ4RLFmVak4tZs32jIg&amp;ust=1383755195708188" TargetMode="Externa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60.png"/></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png"/><Relationship Id="rId7" Type="http://schemas.openxmlformats.org/officeDocument/2006/relationships/image" Target="../media/image6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5.jpe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jpeg"/><Relationship Id="rId4" Type="http://schemas.openxmlformats.org/officeDocument/2006/relationships/image" Target="../media/image63.png"/><Relationship Id="rId9" Type="http://schemas.openxmlformats.org/officeDocument/2006/relationships/image" Target="../media/image68.png"/></Relationships>
</file>

<file path=ppt/slides/_rels/slide32.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62.png"/><Relationship Id="rId7" Type="http://schemas.openxmlformats.org/officeDocument/2006/relationships/image" Target="../media/image74.pn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73.png"/><Relationship Id="rId11" Type="http://schemas.openxmlformats.org/officeDocument/2006/relationships/image" Target="../media/image78.png"/><Relationship Id="rId5" Type="http://schemas.openxmlformats.org/officeDocument/2006/relationships/image" Target="../media/image72.png"/><Relationship Id="rId10" Type="http://schemas.openxmlformats.org/officeDocument/2006/relationships/image" Target="../media/image77.jpeg"/><Relationship Id="rId4" Type="http://schemas.openxmlformats.org/officeDocument/2006/relationships/image" Target="../media/image71.png"/><Relationship Id="rId9" Type="http://schemas.openxmlformats.org/officeDocument/2006/relationships/image" Target="../media/image76.png"/></Relationships>
</file>

<file path=ppt/slides/_rels/slide33.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image" Target="../media/image79.png"/><Relationship Id="rId7" Type="http://schemas.microsoft.com/office/2007/relationships/hdphoto" Target="../media/hdphoto1.wdp"/><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34.xml.rels><?xml version="1.0" encoding="UTF-8" standalone="yes"?>
<Relationships xmlns="http://schemas.openxmlformats.org/package/2006/relationships"><Relationship Id="rId8" Type="http://schemas.openxmlformats.org/officeDocument/2006/relationships/image" Target="../media/image89.pn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7.png"/><Relationship Id="rId11" Type="http://schemas.openxmlformats.org/officeDocument/2006/relationships/image" Target="../media/image92.pn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image" Target="../media/image85.png"/><Relationship Id="rId9" Type="http://schemas.openxmlformats.org/officeDocument/2006/relationships/image" Target="../media/image90.png"/></Relationships>
</file>

<file path=ppt/slides/_rels/slide35.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95.png"/><Relationship Id="rId4" Type="http://schemas.openxmlformats.org/officeDocument/2006/relationships/image" Target="../media/image94.png"/></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7" Type="http://schemas.openxmlformats.org/officeDocument/2006/relationships/image" Target="../media/image101.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slides/_rels/slide37.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104.png"/><Relationship Id="rId4" Type="http://schemas.openxmlformats.org/officeDocument/2006/relationships/image" Target="../media/image103.png"/></Relationships>
</file>

<file path=ppt/slides/_rels/slide3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hyperlink" Target="http://www.google.com/url?sa=i&amp;source=images&amp;cd=&amp;cad=rja&amp;docid=NXnt7GuaYxTRGM&amp;tbnid=EvBcCaWAX7q1wM:&amp;ved=0CAgQjRwwAA&amp;url=http://library.cput.ac.za/quality_assurance/CPUT%201st%20year%20survey%202012.html&amp;ei=Bh2BUuPjN9W54AP_84CYCg&amp;psig=AFQjCNG_56tWB7XTd8YS5gGJv-Hmv9sARg&amp;ust=1384279686956043" TargetMode="External"/><Relationship Id="rId4" Type="http://schemas.openxmlformats.org/officeDocument/2006/relationships/image" Target="../media/image1.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87934"/>
            <a:ext cx="7061200" cy="46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2114275"/>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4"/>
          <p:cNvSpPr>
            <a:spLocks/>
          </p:cNvSpPr>
          <p:nvPr/>
        </p:nvSpPr>
        <p:spPr bwMode="auto">
          <a:xfrm>
            <a:off x="1651000" y="633668"/>
            <a:ext cx="9807575" cy="433132"/>
          </a:xfrm>
          <a:prstGeom prst="rect">
            <a:avLst/>
          </a:prstGeom>
          <a:noFill/>
          <a:ln w="12700">
            <a:noFill/>
            <a:miter lim="800000"/>
            <a:headEnd/>
            <a:tailEnd/>
          </a:ln>
        </p:spPr>
        <p:txBody>
          <a:bodyPr wrap="square" lIns="0" tIns="0" rIns="0" bIns="0" anchor="ctr">
            <a:spAutoFit/>
          </a:bodyPr>
          <a:lstStyle/>
          <a:p>
            <a:pPr algn="l">
              <a:lnSpc>
                <a:spcPct val="60000"/>
              </a:lnSpc>
            </a:pPr>
            <a:r>
              <a:rPr lang="en-US" altLang="en-US" sz="4400" b="1" dirty="0" smtClean="0">
                <a:solidFill>
                  <a:schemeClr val="tx1"/>
                </a:solidFill>
                <a:latin typeface="BentonSansCond Bold" charset="0"/>
                <a:ea typeface="BentonSansCond Bold" charset="0"/>
                <a:cs typeface="BentonSansCond Bold" charset="0"/>
                <a:sym typeface="BentonSansCond Bold" charset="0"/>
              </a:rPr>
              <a:t>Size of Major Religious Groups</a:t>
            </a:r>
            <a:endParaRPr lang="en-US" altLang="en-US" sz="4400" b="1" dirty="0">
              <a:solidFill>
                <a:schemeClr val="tx1"/>
              </a:solidFill>
              <a:latin typeface="BentonSansCond Black" charset="0"/>
              <a:ea typeface="ヒラギノ角ゴ ProN W6" charset="0"/>
              <a:cs typeface="ヒラギノ角ゴ ProN W6" charset="0"/>
              <a:sym typeface="BentonSansCond Black" charset="0"/>
            </a:endParaRP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37000" y="762000"/>
            <a:ext cx="8382000" cy="8382000"/>
          </a:xfrm>
          <a:prstGeom prst="rect">
            <a:avLst/>
          </a:prstGeom>
        </p:spPr>
      </p:pic>
    </p:spTree>
    <p:extLst>
      <p:ext uri="{BB962C8B-B14F-4D97-AF65-F5344CB8AC3E}">
        <p14:creationId xmlns:p14="http://schemas.microsoft.com/office/powerpoint/2010/main" val="3013401286"/>
      </p:ext>
    </p:extLst>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cstate="print"/>
          <a:srcRect l="10780" t="2278" r="3754" b="2064"/>
          <a:stretch>
            <a:fillRect/>
          </a:stretch>
        </p:blipFill>
        <p:spPr bwMode="auto">
          <a:xfrm>
            <a:off x="4470400" y="1524000"/>
            <a:ext cx="8458201" cy="6400800"/>
          </a:xfrm>
          <a:prstGeom prst="rect">
            <a:avLst/>
          </a:prstGeom>
          <a:noFill/>
          <a:ln w="9525">
            <a:noFill/>
            <a:miter lim="800000"/>
            <a:headEnd/>
            <a:tailEnd/>
          </a:ln>
          <a:effectLst/>
        </p:spPr>
      </p:pic>
      <p:sp>
        <p:nvSpPr>
          <p:cNvPr id="44036" name="Rectangle 4"/>
          <p:cNvSpPr>
            <a:spLocks/>
          </p:cNvSpPr>
          <p:nvPr/>
        </p:nvSpPr>
        <p:spPr bwMode="auto">
          <a:xfrm>
            <a:off x="1673228" y="570901"/>
            <a:ext cx="9807575" cy="406265"/>
          </a:xfrm>
          <a:prstGeom prst="rect">
            <a:avLst/>
          </a:prstGeom>
          <a:noFill/>
          <a:ln w="12700">
            <a:noFill/>
            <a:miter lim="800000"/>
            <a:headEnd/>
            <a:tailEnd/>
          </a:ln>
        </p:spPr>
        <p:txBody>
          <a:bodyPr wrap="square" lIns="0" tIns="0" rIns="0" bIns="0" anchor="ctr">
            <a:spAutoFit/>
          </a:bodyPr>
          <a:lstStyle/>
          <a:p>
            <a:pPr algn="l">
              <a:lnSpc>
                <a:spcPct val="60000"/>
              </a:lnSpc>
            </a:pPr>
            <a:r>
              <a:rPr lang="en-US" altLang="en-US" sz="4400" b="1" dirty="0">
                <a:solidFill>
                  <a:schemeClr val="tx1"/>
                </a:solidFill>
                <a:latin typeface="BentonSansCond Bold" charset="0"/>
                <a:ea typeface="BentonSansCond Bold" charset="0"/>
                <a:cs typeface="BentonSansCond Bold" charset="0"/>
                <a:sym typeface="BentonSansCond Bold" charset="0"/>
              </a:rPr>
              <a:t>Median Age of Religious Groups</a:t>
            </a:r>
            <a:endParaRPr lang="en-US" altLang="en-US" sz="4400" b="1" dirty="0">
              <a:solidFill>
                <a:schemeClr val="tx1"/>
              </a:solidFill>
              <a:latin typeface="BentonSansCond Black" charset="0"/>
              <a:ea typeface="ヒラギノ角ゴ ProN W6" charset="0"/>
              <a:cs typeface="ヒラギノ角ゴ ProN W6" charset="0"/>
              <a:sym typeface="BentonSansCond Black" charset="0"/>
            </a:endParaRPr>
          </a:p>
        </p:txBody>
      </p:sp>
      <p:sp>
        <p:nvSpPr>
          <p:cNvPr id="16391" name="Line 6"/>
          <p:cNvSpPr>
            <a:spLocks noChangeShapeType="1"/>
          </p:cNvSpPr>
          <p:nvPr/>
        </p:nvSpPr>
        <p:spPr bwMode="auto">
          <a:xfrm rot="10800000" flipH="1">
            <a:off x="12668253" y="8229600"/>
            <a:ext cx="3003550" cy="0"/>
          </a:xfrm>
          <a:prstGeom prst="line">
            <a:avLst/>
          </a:prstGeom>
          <a:noFill/>
          <a:ln w="12700">
            <a:solidFill>
              <a:srgbClr val="808080"/>
            </a:solidFill>
            <a:miter lim="800000"/>
            <a:headEnd/>
            <a:tailEnd/>
          </a:ln>
        </p:spPr>
        <p:txBody>
          <a:bodyPr lIns="0" tIns="0" rIns="0" bIns="0"/>
          <a:lstStyle/>
          <a:p>
            <a:endParaRPr lang="en-US" dirty="0"/>
          </a:p>
        </p:txBody>
      </p:sp>
      <p:sp>
        <p:nvSpPr>
          <p:cNvPr id="13" name="TextBox 12"/>
          <p:cNvSpPr txBox="1"/>
          <p:nvPr/>
        </p:nvSpPr>
        <p:spPr>
          <a:xfrm>
            <a:off x="12700003" y="6477002"/>
            <a:ext cx="2819401" cy="1754327"/>
          </a:xfrm>
          <a:prstGeom prst="rect">
            <a:avLst/>
          </a:prstGeom>
          <a:noFill/>
        </p:spPr>
        <p:txBody>
          <a:bodyPr wrap="square" lIns="91440" tIns="45721" rIns="91440" bIns="45721" rtlCol="0">
            <a:spAutoFit/>
          </a:bodyPr>
          <a:lstStyle/>
          <a:p>
            <a:pPr algn="l"/>
            <a:r>
              <a:rPr lang="en-US" sz="8700" b="1" dirty="0">
                <a:solidFill>
                  <a:srgbClr val="671B1B"/>
                </a:solidFill>
              </a:rPr>
              <a:t>28</a:t>
            </a:r>
            <a:endParaRPr lang="en-US" sz="8700" dirty="0">
              <a:solidFill>
                <a:srgbClr val="671B1B"/>
              </a:solidFill>
            </a:endParaRPr>
          </a:p>
          <a:p>
            <a:pPr algn="l"/>
            <a:r>
              <a:rPr lang="en-US" sz="2100" b="1" dirty="0">
                <a:solidFill>
                  <a:schemeClr val="tx1"/>
                </a:solidFill>
              </a:rPr>
              <a:t>Global Median Age</a:t>
            </a:r>
            <a:endParaRPr lang="en-US" sz="1100" b="1" dirty="0">
              <a:solidFill>
                <a:schemeClr val="tx1"/>
              </a:solidFill>
            </a:endParaRPr>
          </a:p>
        </p:txBody>
      </p:sp>
      <p:sp>
        <p:nvSpPr>
          <p:cNvPr id="17" name="Rectangle 16"/>
          <p:cNvSpPr/>
          <p:nvPr/>
        </p:nvSpPr>
        <p:spPr>
          <a:xfrm>
            <a:off x="431804" y="7239002"/>
            <a:ext cx="4114800" cy="538611"/>
          </a:xfrm>
          <a:prstGeom prst="rect">
            <a:avLst/>
          </a:prstGeom>
        </p:spPr>
        <p:txBody>
          <a:bodyPr wrap="square" lIns="91440" tIns="45721" rIns="91440" bIns="45721">
            <a:spAutoFit/>
          </a:bodyPr>
          <a:lstStyle/>
          <a:p>
            <a:pPr algn="r"/>
            <a:r>
              <a:rPr lang="en-US" sz="2900" b="1" dirty="0">
                <a:solidFill>
                  <a:schemeClr val="tx1">
                    <a:lumMod val="50000"/>
                    <a:lumOff val="50000"/>
                  </a:schemeClr>
                </a:solidFill>
                <a:latin typeface="BentonSansCond Bold"/>
              </a:rPr>
              <a:t>Muslims</a:t>
            </a:r>
          </a:p>
        </p:txBody>
      </p:sp>
      <p:sp>
        <p:nvSpPr>
          <p:cNvPr id="18" name="Rectangle 17"/>
          <p:cNvSpPr/>
          <p:nvPr/>
        </p:nvSpPr>
        <p:spPr>
          <a:xfrm>
            <a:off x="1574800" y="4648201"/>
            <a:ext cx="2971801" cy="1107998"/>
          </a:xfrm>
          <a:prstGeom prst="rect">
            <a:avLst/>
          </a:prstGeom>
        </p:spPr>
        <p:txBody>
          <a:bodyPr wrap="square" lIns="91440" tIns="45721" rIns="91440" bIns="45721">
            <a:spAutoFit/>
          </a:bodyPr>
          <a:lstStyle/>
          <a:p>
            <a:pPr algn="r"/>
            <a:endParaRPr lang="en-US" sz="3700" b="1" dirty="0">
              <a:solidFill>
                <a:schemeClr val="tx1">
                  <a:lumMod val="50000"/>
                  <a:lumOff val="50000"/>
                </a:schemeClr>
              </a:solidFill>
              <a:latin typeface="BentonSansCond Bold"/>
            </a:endParaRPr>
          </a:p>
          <a:p>
            <a:pPr algn="r"/>
            <a:r>
              <a:rPr lang="en-US" sz="2900" b="1" dirty="0">
                <a:solidFill>
                  <a:schemeClr val="tx1">
                    <a:lumMod val="50000"/>
                    <a:lumOff val="50000"/>
                  </a:schemeClr>
                </a:solidFill>
                <a:latin typeface="BentonSansCond Bold"/>
              </a:rPr>
              <a:t>Christians</a:t>
            </a:r>
          </a:p>
        </p:txBody>
      </p:sp>
      <p:sp>
        <p:nvSpPr>
          <p:cNvPr id="20" name="Rectangle 19"/>
          <p:cNvSpPr/>
          <p:nvPr/>
        </p:nvSpPr>
        <p:spPr>
          <a:xfrm>
            <a:off x="1559628" y="4419602"/>
            <a:ext cx="2951449" cy="538611"/>
          </a:xfrm>
          <a:prstGeom prst="rect">
            <a:avLst/>
          </a:prstGeom>
        </p:spPr>
        <p:txBody>
          <a:bodyPr wrap="none" lIns="91440" tIns="45721" rIns="91440" bIns="45721">
            <a:spAutoFit/>
          </a:bodyPr>
          <a:lstStyle/>
          <a:p>
            <a:pPr algn="r"/>
            <a:r>
              <a:rPr lang="en-US" sz="2900" b="1" dirty="0">
                <a:solidFill>
                  <a:schemeClr val="tx1">
                    <a:lumMod val="50000"/>
                    <a:lumOff val="50000"/>
                  </a:schemeClr>
                </a:solidFill>
                <a:latin typeface="BentonSansCond Bold"/>
              </a:rPr>
              <a:t>Other Religions</a:t>
            </a:r>
          </a:p>
        </p:txBody>
      </p:sp>
      <p:sp>
        <p:nvSpPr>
          <p:cNvPr id="22" name="Rectangle 21"/>
          <p:cNvSpPr/>
          <p:nvPr/>
        </p:nvSpPr>
        <p:spPr>
          <a:xfrm>
            <a:off x="1400821" y="3733802"/>
            <a:ext cx="3158236" cy="538611"/>
          </a:xfrm>
          <a:prstGeom prst="rect">
            <a:avLst/>
          </a:prstGeom>
        </p:spPr>
        <p:txBody>
          <a:bodyPr wrap="none" lIns="91440" tIns="45721" rIns="91440" bIns="45721">
            <a:spAutoFit/>
          </a:bodyPr>
          <a:lstStyle/>
          <a:p>
            <a:pPr algn="r"/>
            <a:r>
              <a:rPr lang="en-US" sz="2900" b="1" dirty="0">
                <a:solidFill>
                  <a:schemeClr val="tx1">
                    <a:lumMod val="50000"/>
                    <a:lumOff val="50000"/>
                  </a:schemeClr>
                </a:solidFill>
                <a:latin typeface="BentonSansCond Bold"/>
              </a:rPr>
              <a:t>Folk Religionists</a:t>
            </a:r>
          </a:p>
        </p:txBody>
      </p:sp>
      <p:sp>
        <p:nvSpPr>
          <p:cNvPr id="23" name="Rectangle 22"/>
          <p:cNvSpPr/>
          <p:nvPr/>
        </p:nvSpPr>
        <p:spPr>
          <a:xfrm>
            <a:off x="2348883" y="3048002"/>
            <a:ext cx="2207656" cy="538611"/>
          </a:xfrm>
          <a:prstGeom prst="rect">
            <a:avLst/>
          </a:prstGeom>
        </p:spPr>
        <p:txBody>
          <a:bodyPr wrap="none" lIns="91440" tIns="45721" rIns="91440" bIns="45721">
            <a:spAutoFit/>
          </a:bodyPr>
          <a:lstStyle/>
          <a:p>
            <a:pPr algn="r"/>
            <a:r>
              <a:rPr lang="en-US" sz="2900" b="1" dirty="0">
                <a:latin typeface="BentonSansCond Bold"/>
              </a:rPr>
              <a:t>Unaffiliated</a:t>
            </a:r>
          </a:p>
        </p:txBody>
      </p:sp>
      <p:sp>
        <p:nvSpPr>
          <p:cNvPr id="25" name="Rectangle 24"/>
          <p:cNvSpPr/>
          <p:nvPr/>
        </p:nvSpPr>
        <p:spPr>
          <a:xfrm>
            <a:off x="2504489" y="2362202"/>
            <a:ext cx="2004074" cy="538611"/>
          </a:xfrm>
          <a:prstGeom prst="rect">
            <a:avLst/>
          </a:prstGeom>
        </p:spPr>
        <p:txBody>
          <a:bodyPr wrap="none" lIns="91440" tIns="45721" rIns="91440" bIns="45721">
            <a:spAutoFit/>
          </a:bodyPr>
          <a:lstStyle/>
          <a:p>
            <a:pPr algn="r"/>
            <a:r>
              <a:rPr lang="en-US" sz="2900" b="1" dirty="0">
                <a:solidFill>
                  <a:schemeClr val="tx1">
                    <a:lumMod val="50000"/>
                    <a:lumOff val="50000"/>
                  </a:schemeClr>
                </a:solidFill>
                <a:latin typeface="BentonSansCond Bold"/>
              </a:rPr>
              <a:t>Buddhists</a:t>
            </a:r>
          </a:p>
        </p:txBody>
      </p:sp>
      <p:sp>
        <p:nvSpPr>
          <p:cNvPr id="26" name="Rectangle 25"/>
          <p:cNvSpPr/>
          <p:nvPr/>
        </p:nvSpPr>
        <p:spPr>
          <a:xfrm>
            <a:off x="3450946" y="1600202"/>
            <a:ext cx="1093568" cy="538611"/>
          </a:xfrm>
          <a:prstGeom prst="rect">
            <a:avLst/>
          </a:prstGeom>
        </p:spPr>
        <p:txBody>
          <a:bodyPr wrap="none" lIns="91440" tIns="45721" rIns="91440" bIns="45721">
            <a:spAutoFit/>
          </a:bodyPr>
          <a:lstStyle/>
          <a:p>
            <a:pPr algn="r"/>
            <a:r>
              <a:rPr lang="en-US" sz="2900" b="1" dirty="0">
                <a:solidFill>
                  <a:schemeClr val="tx1">
                    <a:lumMod val="50000"/>
                    <a:lumOff val="50000"/>
                  </a:schemeClr>
                </a:solidFill>
                <a:latin typeface="BentonSansCond Bold"/>
              </a:rPr>
              <a:t>Jews</a:t>
            </a:r>
          </a:p>
        </p:txBody>
      </p:sp>
      <p:sp>
        <p:nvSpPr>
          <p:cNvPr id="27" name="Rectangle 26"/>
          <p:cNvSpPr/>
          <p:nvPr/>
        </p:nvSpPr>
        <p:spPr>
          <a:xfrm>
            <a:off x="1574800" y="5323582"/>
            <a:ext cx="2971801" cy="1107998"/>
          </a:xfrm>
          <a:prstGeom prst="rect">
            <a:avLst/>
          </a:prstGeom>
        </p:spPr>
        <p:txBody>
          <a:bodyPr wrap="square" lIns="91440" tIns="45721" rIns="91440" bIns="45721">
            <a:spAutoFit/>
          </a:bodyPr>
          <a:lstStyle/>
          <a:p>
            <a:pPr algn="r"/>
            <a:endParaRPr lang="en-US" sz="3700" b="1" dirty="0">
              <a:latin typeface="BentonSansCond Bold"/>
            </a:endParaRPr>
          </a:p>
          <a:p>
            <a:pPr lvl="1" algn="r"/>
            <a:r>
              <a:rPr lang="en-US" sz="2900" b="1" dirty="0">
                <a:solidFill>
                  <a:srgbClr val="671B1B"/>
                </a:solidFill>
                <a:latin typeface="BentonSansCond Bold"/>
              </a:rPr>
              <a:t>Global</a:t>
            </a:r>
          </a:p>
        </p:txBody>
      </p:sp>
      <p:sp>
        <p:nvSpPr>
          <p:cNvPr id="28" name="Rectangle 27"/>
          <p:cNvSpPr/>
          <p:nvPr/>
        </p:nvSpPr>
        <p:spPr>
          <a:xfrm>
            <a:off x="3122014" y="6563382"/>
            <a:ext cx="1446230" cy="538611"/>
          </a:xfrm>
          <a:prstGeom prst="rect">
            <a:avLst/>
          </a:prstGeom>
        </p:spPr>
        <p:txBody>
          <a:bodyPr wrap="none" lIns="91440" tIns="45721" rIns="91440" bIns="45721">
            <a:spAutoFit/>
          </a:bodyPr>
          <a:lstStyle/>
          <a:p>
            <a:r>
              <a:rPr lang="en-US" sz="2900" b="1" dirty="0">
                <a:solidFill>
                  <a:schemeClr val="tx1">
                    <a:lumMod val="50000"/>
                    <a:lumOff val="50000"/>
                  </a:schemeClr>
                </a:solidFill>
                <a:latin typeface="BentonSansCond Bold"/>
              </a:rPr>
              <a:t>Hindus</a:t>
            </a:r>
            <a:endParaRPr lang="en-US" sz="2900" dirty="0">
              <a:solidFill>
                <a:schemeClr val="tx1">
                  <a:lumMod val="50000"/>
                  <a:lumOff val="50000"/>
                </a:schemeClr>
              </a:solidFill>
            </a:endParaRPr>
          </a:p>
        </p:txBody>
      </p:sp>
    </p:spTree>
  </p:cSld>
  <p:clrMapOvr>
    <a:masterClrMapping/>
  </p:clrMapOvr>
  <p:transition spd="med"/>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6" name="Rectangle 4"/>
          <p:cNvSpPr>
            <a:spLocks/>
          </p:cNvSpPr>
          <p:nvPr/>
        </p:nvSpPr>
        <p:spPr bwMode="auto">
          <a:xfrm>
            <a:off x="1727200" y="609600"/>
            <a:ext cx="10264775" cy="406265"/>
          </a:xfrm>
          <a:prstGeom prst="rect">
            <a:avLst/>
          </a:prstGeom>
          <a:noFill/>
          <a:ln w="12700">
            <a:noFill/>
            <a:miter lim="800000"/>
            <a:headEnd/>
            <a:tailEnd/>
          </a:ln>
        </p:spPr>
        <p:txBody>
          <a:bodyPr wrap="square" lIns="0" tIns="0" rIns="0" bIns="0" anchor="ctr">
            <a:spAutoFit/>
          </a:bodyPr>
          <a:lstStyle/>
          <a:p>
            <a:pPr algn="l">
              <a:lnSpc>
                <a:spcPct val="60000"/>
              </a:lnSpc>
            </a:pPr>
            <a:r>
              <a:rPr lang="en-US" altLang="en-US" sz="4400" b="1" dirty="0" smtClean="0">
                <a:solidFill>
                  <a:schemeClr val="tx1"/>
                </a:solidFill>
                <a:latin typeface="BentonSansCond Bold" charset="0"/>
                <a:ea typeface="BentonSansCond Bold" charset="0"/>
                <a:cs typeface="BentonSansCond Bold" charset="0"/>
                <a:sym typeface="BentonSansCond Bold" charset="0"/>
              </a:rPr>
              <a:t>Christians                               </a:t>
            </a:r>
            <a:r>
              <a:rPr lang="en-US" altLang="en-US" sz="4400" b="1" dirty="0">
                <a:solidFill>
                  <a:schemeClr val="tx1"/>
                </a:solidFill>
                <a:latin typeface="BentonSansCond Bold" charset="0"/>
                <a:ea typeface="BentonSansCond Bold" charset="0"/>
                <a:cs typeface="BentonSansCond Bold" charset="0"/>
                <a:sym typeface="BentonSansCond Bold" charset="0"/>
              </a:rPr>
              <a:t>2.2 billion</a:t>
            </a:r>
            <a:endParaRPr lang="en-US" altLang="en-US" sz="4400" b="1" dirty="0">
              <a:solidFill>
                <a:schemeClr val="tx1"/>
              </a:solidFill>
              <a:latin typeface="BentonSansCond Black" charset="0"/>
              <a:ea typeface="ヒラギノ角ゴ ProN W6" charset="0"/>
              <a:cs typeface="ヒラギノ角ゴ ProN W6" charset="0"/>
              <a:sym typeface="BentonSansCond Black" charset="0"/>
            </a:endParaRPr>
          </a:p>
        </p:txBody>
      </p:sp>
      <p:sp>
        <p:nvSpPr>
          <p:cNvPr id="16390" name="Line 5"/>
          <p:cNvSpPr>
            <a:spLocks noChangeShapeType="1"/>
          </p:cNvSpPr>
          <p:nvPr/>
        </p:nvSpPr>
        <p:spPr bwMode="auto">
          <a:xfrm rot="10800000" flipH="1">
            <a:off x="12700003" y="4189413"/>
            <a:ext cx="3384549" cy="1587"/>
          </a:xfrm>
          <a:prstGeom prst="line">
            <a:avLst/>
          </a:prstGeom>
          <a:noFill/>
          <a:ln w="12700">
            <a:solidFill>
              <a:srgbClr val="808080"/>
            </a:solidFill>
            <a:miter lim="800000"/>
            <a:headEnd/>
            <a:tailEnd/>
          </a:ln>
        </p:spPr>
        <p:txBody>
          <a:bodyPr lIns="0" tIns="0" rIns="0" bIns="0"/>
          <a:lstStyle/>
          <a:p>
            <a:endParaRPr lang="en-US" dirty="0"/>
          </a:p>
        </p:txBody>
      </p:sp>
      <p:sp>
        <p:nvSpPr>
          <p:cNvPr id="16391" name="Line 6"/>
          <p:cNvSpPr>
            <a:spLocks noChangeShapeType="1"/>
          </p:cNvSpPr>
          <p:nvPr/>
        </p:nvSpPr>
        <p:spPr bwMode="auto">
          <a:xfrm rot="10800000" flipH="1">
            <a:off x="12668254" y="6018213"/>
            <a:ext cx="3384549" cy="1587"/>
          </a:xfrm>
          <a:prstGeom prst="line">
            <a:avLst/>
          </a:prstGeom>
          <a:noFill/>
          <a:ln w="12700">
            <a:solidFill>
              <a:srgbClr val="808080"/>
            </a:solidFill>
            <a:miter lim="800000"/>
            <a:headEnd/>
            <a:tailEnd/>
          </a:ln>
        </p:spPr>
        <p:txBody>
          <a:bodyPr lIns="0" tIns="0" rIns="0" bIns="0"/>
          <a:lstStyle/>
          <a:p>
            <a:endParaRPr lang="en-US" dirty="0"/>
          </a:p>
        </p:txBody>
      </p:sp>
      <p:sp>
        <p:nvSpPr>
          <p:cNvPr id="11" name="TextBox 10"/>
          <p:cNvSpPr txBox="1"/>
          <p:nvPr/>
        </p:nvSpPr>
        <p:spPr>
          <a:xfrm>
            <a:off x="12725402" y="1853387"/>
            <a:ext cx="3530601" cy="2169827"/>
          </a:xfrm>
          <a:prstGeom prst="rect">
            <a:avLst/>
          </a:prstGeom>
          <a:noFill/>
        </p:spPr>
        <p:txBody>
          <a:bodyPr wrap="square" lIns="91440" tIns="45721" rIns="91440" bIns="45721" rtlCol="0">
            <a:spAutoFit/>
          </a:bodyPr>
          <a:lstStyle/>
          <a:p>
            <a:pPr algn="l"/>
            <a:r>
              <a:rPr lang="en-US" sz="7100" b="1" dirty="0"/>
              <a:t>74%</a:t>
            </a:r>
          </a:p>
          <a:p>
            <a:pPr algn="l"/>
            <a:r>
              <a:rPr lang="en-US" sz="3200" b="1" dirty="0"/>
              <a:t>Outside of Europe </a:t>
            </a:r>
            <a:endParaRPr lang="en-US" sz="1600" b="1" dirty="0"/>
          </a:p>
        </p:txBody>
      </p:sp>
      <p:sp>
        <p:nvSpPr>
          <p:cNvPr id="12" name="TextBox 11"/>
          <p:cNvSpPr txBox="1"/>
          <p:nvPr/>
        </p:nvSpPr>
        <p:spPr>
          <a:xfrm>
            <a:off x="12700000" y="6019802"/>
            <a:ext cx="2743200" cy="2169827"/>
          </a:xfrm>
          <a:prstGeom prst="rect">
            <a:avLst/>
          </a:prstGeom>
          <a:noFill/>
        </p:spPr>
        <p:txBody>
          <a:bodyPr wrap="square" lIns="91440" tIns="45721" rIns="91440" bIns="45721" rtlCol="0">
            <a:spAutoFit/>
          </a:bodyPr>
          <a:lstStyle/>
          <a:p>
            <a:pPr algn="l"/>
            <a:r>
              <a:rPr lang="en-US" sz="7100" b="1" dirty="0"/>
              <a:t>48%</a:t>
            </a:r>
          </a:p>
          <a:p>
            <a:pPr algn="l"/>
            <a:r>
              <a:rPr lang="en-US" sz="3200" b="1" dirty="0"/>
              <a:t>in ten countries</a:t>
            </a:r>
            <a:endParaRPr lang="en-US" sz="6700" b="1" dirty="0"/>
          </a:p>
        </p:txBody>
      </p:sp>
      <p:sp>
        <p:nvSpPr>
          <p:cNvPr id="13" name="TextBox 12"/>
          <p:cNvSpPr txBox="1"/>
          <p:nvPr/>
        </p:nvSpPr>
        <p:spPr>
          <a:xfrm>
            <a:off x="12700003" y="4265473"/>
            <a:ext cx="3200400" cy="1677384"/>
          </a:xfrm>
          <a:prstGeom prst="rect">
            <a:avLst/>
          </a:prstGeom>
          <a:noFill/>
        </p:spPr>
        <p:txBody>
          <a:bodyPr wrap="square" lIns="91440" tIns="45721" rIns="91440" bIns="45721" rtlCol="0">
            <a:spAutoFit/>
          </a:bodyPr>
          <a:lstStyle/>
          <a:p>
            <a:pPr algn="l"/>
            <a:r>
              <a:rPr lang="en-US" sz="7100" b="1" dirty="0"/>
              <a:t>50%</a:t>
            </a:r>
            <a:endParaRPr lang="en-US" sz="7100" dirty="0"/>
          </a:p>
          <a:p>
            <a:pPr algn="l"/>
            <a:r>
              <a:rPr lang="en-US" sz="3200" b="1" dirty="0"/>
              <a:t>Catholic</a:t>
            </a:r>
            <a:endParaRPr lang="en-US" sz="1100" b="1" dirty="0"/>
          </a:p>
        </p:txBody>
      </p:sp>
      <p:pic>
        <p:nvPicPr>
          <p:cNvPr id="16398" name="Picture 14" descr="http://0.tqn.com/d/catholicism/1/0/x/-/-/-/Iraqi_Christians_Pray_Rosary.jpg">
            <a:hlinkClick r:id="rId3"/>
          </p:cNvPr>
          <p:cNvPicPr>
            <a:picLocks noChangeAspect="1" noChangeArrowheads="1"/>
          </p:cNvPicPr>
          <p:nvPr/>
        </p:nvPicPr>
        <p:blipFill>
          <a:blip r:embed="rId4" cstate="print"/>
          <a:srcRect/>
          <a:stretch>
            <a:fillRect/>
          </a:stretch>
        </p:blipFill>
        <p:spPr bwMode="auto">
          <a:xfrm>
            <a:off x="1727200" y="1828800"/>
            <a:ext cx="10058400" cy="6400800"/>
          </a:xfrm>
          <a:prstGeom prst="rect">
            <a:avLst/>
          </a:prstGeom>
          <a:noFill/>
        </p:spPr>
      </p:pic>
      <p:pic>
        <p:nvPicPr>
          <p:cNvPr id="104450" name="Picture 2"/>
          <p:cNvPicPr>
            <a:picLocks noChangeAspect="1" noChangeArrowheads="1"/>
          </p:cNvPicPr>
          <p:nvPr/>
        </p:nvPicPr>
        <p:blipFill>
          <a:blip r:embed="rId5" cstate="print"/>
          <a:srcRect l="6652" t="15739" r="83803" b="2034"/>
          <a:stretch>
            <a:fillRect/>
          </a:stretch>
        </p:blipFill>
        <p:spPr bwMode="auto">
          <a:xfrm>
            <a:off x="127003" y="2362200"/>
            <a:ext cx="1362075" cy="5943600"/>
          </a:xfrm>
          <a:prstGeom prst="rect">
            <a:avLst/>
          </a:prstGeom>
          <a:noFill/>
          <a:ln w="9525">
            <a:noFill/>
            <a:miter lim="800000"/>
            <a:headEnd/>
            <a:tailEnd/>
          </a:ln>
          <a:effec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4450"/>
                                        </p:tgtEl>
                                        <p:attrNameLst>
                                          <p:attrName>style.visibility</p:attrName>
                                        </p:attrNameLst>
                                      </p:cBhvr>
                                      <p:to>
                                        <p:strVal val="visible"/>
                                      </p:to>
                                    </p:set>
                                    <p:animEffect transition="in" filter="wipe(down)">
                                      <p:cBhvr>
                                        <p:cTn id="7" dur="1000"/>
                                        <p:tgtEl>
                                          <p:spTgt spid="10445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90"/>
                                        </p:tgtEl>
                                        <p:attrNameLst>
                                          <p:attrName>style.visibility</p:attrName>
                                        </p:attrNameLst>
                                      </p:cBhvr>
                                      <p:to>
                                        <p:strVal val="visible"/>
                                      </p:to>
                                    </p:set>
                                    <p:animEffect transition="in" filter="fade">
                                      <p:cBhvr>
                                        <p:cTn id="15" dur="500"/>
                                        <p:tgtEl>
                                          <p:spTgt spid="163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391"/>
                                        </p:tgtEl>
                                        <p:attrNameLst>
                                          <p:attrName>style.visibility</p:attrName>
                                        </p:attrNameLst>
                                      </p:cBhvr>
                                      <p:to>
                                        <p:strVal val="visible"/>
                                      </p:to>
                                    </p:set>
                                    <p:animEffect transition="in" filter="fade">
                                      <p:cBhvr>
                                        <p:cTn id="23" dur="500"/>
                                        <p:tgtEl>
                                          <p:spTgt spid="1639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nimBg="1"/>
      <p:bldP spid="11"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Line 5"/>
          <p:cNvSpPr>
            <a:spLocks noChangeShapeType="1"/>
          </p:cNvSpPr>
          <p:nvPr/>
        </p:nvSpPr>
        <p:spPr bwMode="auto">
          <a:xfrm rot="10800000" flipH="1">
            <a:off x="12700000" y="3657601"/>
            <a:ext cx="3276601" cy="0"/>
          </a:xfrm>
          <a:prstGeom prst="line">
            <a:avLst/>
          </a:prstGeom>
          <a:noFill/>
          <a:ln w="12700">
            <a:solidFill>
              <a:srgbClr val="808080"/>
            </a:solidFill>
            <a:miter lim="800000"/>
            <a:headEnd/>
            <a:tailEnd/>
          </a:ln>
        </p:spPr>
        <p:txBody>
          <a:bodyPr lIns="0" tIns="0" rIns="0" bIns="0"/>
          <a:lstStyle/>
          <a:p>
            <a:endParaRPr lang="en-US" dirty="0"/>
          </a:p>
        </p:txBody>
      </p:sp>
      <p:sp>
        <p:nvSpPr>
          <p:cNvPr id="16391" name="Line 6"/>
          <p:cNvSpPr>
            <a:spLocks noChangeShapeType="1"/>
          </p:cNvSpPr>
          <p:nvPr/>
        </p:nvSpPr>
        <p:spPr bwMode="auto">
          <a:xfrm rot="10800000" flipH="1">
            <a:off x="12700000" y="5789613"/>
            <a:ext cx="3276601" cy="1587"/>
          </a:xfrm>
          <a:prstGeom prst="line">
            <a:avLst/>
          </a:prstGeom>
          <a:noFill/>
          <a:ln w="12700">
            <a:solidFill>
              <a:srgbClr val="808080"/>
            </a:solidFill>
            <a:miter lim="800000"/>
            <a:headEnd/>
            <a:tailEnd/>
          </a:ln>
        </p:spPr>
        <p:txBody>
          <a:bodyPr lIns="0" tIns="0" rIns="0" bIns="0"/>
          <a:lstStyle/>
          <a:p>
            <a:endParaRPr lang="en-US" dirty="0"/>
          </a:p>
        </p:txBody>
      </p:sp>
      <p:sp>
        <p:nvSpPr>
          <p:cNvPr id="11" name="TextBox 10"/>
          <p:cNvSpPr txBox="1"/>
          <p:nvPr/>
        </p:nvSpPr>
        <p:spPr>
          <a:xfrm>
            <a:off x="12700000" y="1812431"/>
            <a:ext cx="3276601" cy="1677384"/>
          </a:xfrm>
          <a:prstGeom prst="rect">
            <a:avLst/>
          </a:prstGeom>
          <a:noFill/>
        </p:spPr>
        <p:txBody>
          <a:bodyPr wrap="square" lIns="91440" tIns="45721" rIns="91440" bIns="45721" rtlCol="0">
            <a:spAutoFit/>
          </a:bodyPr>
          <a:lstStyle/>
          <a:p>
            <a:pPr algn="l"/>
            <a:r>
              <a:rPr lang="en-US" sz="7100" b="1" dirty="0"/>
              <a:t>80%</a:t>
            </a:r>
          </a:p>
          <a:p>
            <a:pPr algn="l"/>
            <a:r>
              <a:rPr lang="en-US" sz="3200" b="1" dirty="0"/>
              <a:t>Outside MENA</a:t>
            </a:r>
            <a:endParaRPr lang="en-US" sz="1600" b="1" dirty="0"/>
          </a:p>
        </p:txBody>
      </p:sp>
      <p:sp>
        <p:nvSpPr>
          <p:cNvPr id="12" name="TextBox 11"/>
          <p:cNvSpPr txBox="1"/>
          <p:nvPr/>
        </p:nvSpPr>
        <p:spPr>
          <a:xfrm>
            <a:off x="12700000" y="6019802"/>
            <a:ext cx="2743200" cy="2169827"/>
          </a:xfrm>
          <a:prstGeom prst="rect">
            <a:avLst/>
          </a:prstGeom>
          <a:noFill/>
        </p:spPr>
        <p:txBody>
          <a:bodyPr wrap="square" lIns="91440" tIns="45721" rIns="91440" bIns="45721" rtlCol="0">
            <a:spAutoFit/>
          </a:bodyPr>
          <a:lstStyle/>
          <a:p>
            <a:pPr algn="l"/>
            <a:r>
              <a:rPr lang="en-US" sz="7100" b="1" dirty="0"/>
              <a:t>66%</a:t>
            </a:r>
          </a:p>
          <a:p>
            <a:pPr algn="l"/>
            <a:r>
              <a:rPr lang="en-US" sz="3200" b="1" dirty="0"/>
              <a:t>in ten countries</a:t>
            </a:r>
            <a:endParaRPr lang="en-US" sz="6700" b="1" dirty="0"/>
          </a:p>
        </p:txBody>
      </p:sp>
      <p:sp>
        <p:nvSpPr>
          <p:cNvPr id="13" name="TextBox 12"/>
          <p:cNvSpPr txBox="1"/>
          <p:nvPr/>
        </p:nvSpPr>
        <p:spPr>
          <a:xfrm>
            <a:off x="12700000" y="3886203"/>
            <a:ext cx="3581401" cy="1677384"/>
          </a:xfrm>
          <a:prstGeom prst="rect">
            <a:avLst/>
          </a:prstGeom>
          <a:noFill/>
        </p:spPr>
        <p:txBody>
          <a:bodyPr wrap="square" lIns="91440" tIns="45721" rIns="91440" bIns="45721" rtlCol="0">
            <a:spAutoFit/>
          </a:bodyPr>
          <a:lstStyle/>
          <a:p>
            <a:pPr algn="l"/>
            <a:r>
              <a:rPr lang="en-US" sz="7100" b="1" dirty="0"/>
              <a:t>87-90%</a:t>
            </a:r>
          </a:p>
          <a:p>
            <a:pPr algn="l"/>
            <a:r>
              <a:rPr lang="en-US" sz="3200" b="1" dirty="0"/>
              <a:t>Sunni</a:t>
            </a:r>
            <a:endParaRPr lang="en-US" sz="1600" b="1" dirty="0"/>
          </a:p>
        </p:txBody>
      </p:sp>
      <p:pic>
        <p:nvPicPr>
          <p:cNvPr id="90118" name="Picture 6" descr="http://i.telegraph.co.uk/multimedia/archive/02605/islam-prayer_2605709b.jpg">
            <a:hlinkClick r:id="rId3"/>
          </p:cNvPr>
          <p:cNvPicPr>
            <a:picLocks noChangeAspect="1" noChangeArrowheads="1"/>
          </p:cNvPicPr>
          <p:nvPr/>
        </p:nvPicPr>
        <p:blipFill rotWithShape="1">
          <a:blip r:embed="rId4" cstate="print"/>
          <a:srcRect r="3592" b="2695"/>
          <a:stretch/>
        </p:blipFill>
        <p:spPr bwMode="auto">
          <a:xfrm>
            <a:off x="1727200" y="1823341"/>
            <a:ext cx="10064466" cy="6406259"/>
          </a:xfrm>
          <a:prstGeom prst="rect">
            <a:avLst/>
          </a:prstGeom>
          <a:noFill/>
        </p:spPr>
      </p:pic>
      <p:pic>
        <p:nvPicPr>
          <p:cNvPr id="16" name="Picture 2"/>
          <p:cNvPicPr>
            <a:picLocks noChangeAspect="1" noChangeArrowheads="1"/>
          </p:cNvPicPr>
          <p:nvPr/>
        </p:nvPicPr>
        <p:blipFill>
          <a:blip r:embed="rId5" cstate="print"/>
          <a:srcRect l="17064" t="15739" r="71656" b="2034"/>
          <a:stretch>
            <a:fillRect/>
          </a:stretch>
        </p:blipFill>
        <p:spPr bwMode="auto">
          <a:xfrm>
            <a:off x="-25399" y="2362200"/>
            <a:ext cx="1609724" cy="5943600"/>
          </a:xfrm>
          <a:prstGeom prst="rect">
            <a:avLst/>
          </a:prstGeom>
          <a:noFill/>
          <a:ln w="9525">
            <a:noFill/>
            <a:miter lim="800000"/>
            <a:headEnd/>
            <a:tailEnd/>
          </a:ln>
          <a:effectLst/>
        </p:spPr>
      </p:pic>
      <p:sp>
        <p:nvSpPr>
          <p:cNvPr id="14" name="Rectangle 4"/>
          <p:cNvSpPr>
            <a:spLocks/>
          </p:cNvSpPr>
          <p:nvPr/>
        </p:nvSpPr>
        <p:spPr bwMode="auto">
          <a:xfrm>
            <a:off x="1727200" y="609600"/>
            <a:ext cx="10264775" cy="406265"/>
          </a:xfrm>
          <a:prstGeom prst="rect">
            <a:avLst/>
          </a:prstGeom>
          <a:noFill/>
          <a:ln w="12700">
            <a:noFill/>
            <a:miter lim="800000"/>
            <a:headEnd/>
            <a:tailEnd/>
          </a:ln>
        </p:spPr>
        <p:txBody>
          <a:bodyPr wrap="square" lIns="0" tIns="0" rIns="0" bIns="0" anchor="ctr">
            <a:spAutoFit/>
          </a:bodyPr>
          <a:lstStyle/>
          <a:p>
            <a:pPr algn="l">
              <a:lnSpc>
                <a:spcPct val="60000"/>
              </a:lnSpc>
            </a:pPr>
            <a:r>
              <a:rPr lang="en-US" altLang="en-US" sz="4400" b="1" dirty="0" smtClean="0">
                <a:solidFill>
                  <a:schemeClr val="tx1"/>
                </a:solidFill>
                <a:latin typeface="BentonSansCond Bold" charset="0"/>
                <a:ea typeface="BentonSansCond Bold" charset="0"/>
                <a:cs typeface="BentonSansCond Bold" charset="0"/>
                <a:sym typeface="BentonSansCond Bold" charset="0"/>
              </a:rPr>
              <a:t>Muslims                                  1.6 </a:t>
            </a:r>
            <a:r>
              <a:rPr lang="en-US" altLang="en-US" sz="4400" b="1" dirty="0">
                <a:solidFill>
                  <a:schemeClr val="tx1"/>
                </a:solidFill>
                <a:latin typeface="BentonSansCond Bold" charset="0"/>
                <a:ea typeface="BentonSansCond Bold" charset="0"/>
                <a:cs typeface="BentonSansCond Bold" charset="0"/>
                <a:sym typeface="BentonSansCond Bold" charset="0"/>
              </a:rPr>
              <a:t>billion</a:t>
            </a:r>
            <a:endParaRPr lang="en-US" altLang="en-US" sz="4400" b="1" dirty="0">
              <a:solidFill>
                <a:schemeClr val="tx1"/>
              </a:solidFill>
              <a:latin typeface="BentonSansCond Black" charset="0"/>
              <a:ea typeface="ヒラギノ角ゴ ProN W6" charset="0"/>
              <a:cs typeface="ヒラギノ角ゴ ProN W6" charset="0"/>
              <a:sym typeface="BentonSansCond Black"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down)">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90"/>
                                        </p:tgtEl>
                                        <p:attrNameLst>
                                          <p:attrName>style.visibility</p:attrName>
                                        </p:attrNameLst>
                                      </p:cBhvr>
                                      <p:to>
                                        <p:strVal val="visible"/>
                                      </p:to>
                                    </p:set>
                                    <p:animEffect transition="in" filter="fade">
                                      <p:cBhvr>
                                        <p:cTn id="15" dur="500"/>
                                        <p:tgtEl>
                                          <p:spTgt spid="163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391"/>
                                        </p:tgtEl>
                                        <p:attrNameLst>
                                          <p:attrName>style.visibility</p:attrName>
                                        </p:attrNameLst>
                                      </p:cBhvr>
                                      <p:to>
                                        <p:strVal val="visible"/>
                                      </p:to>
                                    </p:set>
                                    <p:animEffect transition="in" filter="fade">
                                      <p:cBhvr>
                                        <p:cTn id="23" dur="500"/>
                                        <p:tgtEl>
                                          <p:spTgt spid="1639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nimBg="1"/>
      <p:bldP spid="11" grpId="0"/>
      <p:bldP spid="12" grpId="0"/>
      <p:bldP spid="1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Line 5"/>
          <p:cNvSpPr>
            <a:spLocks noChangeShapeType="1"/>
          </p:cNvSpPr>
          <p:nvPr/>
        </p:nvSpPr>
        <p:spPr bwMode="auto">
          <a:xfrm rot="10800000" flipH="1">
            <a:off x="12668254" y="4265613"/>
            <a:ext cx="3384549" cy="1587"/>
          </a:xfrm>
          <a:prstGeom prst="line">
            <a:avLst/>
          </a:prstGeom>
          <a:noFill/>
          <a:ln w="12700">
            <a:solidFill>
              <a:srgbClr val="808080"/>
            </a:solidFill>
            <a:miter lim="800000"/>
            <a:headEnd/>
            <a:tailEnd/>
          </a:ln>
        </p:spPr>
        <p:txBody>
          <a:bodyPr lIns="0" tIns="0" rIns="0" bIns="0"/>
          <a:lstStyle/>
          <a:p>
            <a:endParaRPr lang="en-US" dirty="0"/>
          </a:p>
        </p:txBody>
      </p:sp>
      <p:sp>
        <p:nvSpPr>
          <p:cNvPr id="16391" name="Line 6"/>
          <p:cNvSpPr>
            <a:spLocks noChangeShapeType="1"/>
          </p:cNvSpPr>
          <p:nvPr/>
        </p:nvSpPr>
        <p:spPr bwMode="auto">
          <a:xfrm rot="10800000" flipH="1">
            <a:off x="12700003" y="6094413"/>
            <a:ext cx="3384549" cy="1587"/>
          </a:xfrm>
          <a:prstGeom prst="line">
            <a:avLst/>
          </a:prstGeom>
          <a:noFill/>
          <a:ln w="12700">
            <a:solidFill>
              <a:srgbClr val="808080"/>
            </a:solidFill>
            <a:miter lim="800000"/>
            <a:headEnd/>
            <a:tailEnd/>
          </a:ln>
        </p:spPr>
        <p:txBody>
          <a:bodyPr lIns="0" tIns="0" rIns="0" bIns="0"/>
          <a:lstStyle/>
          <a:p>
            <a:endParaRPr lang="en-US" dirty="0"/>
          </a:p>
        </p:txBody>
      </p:sp>
      <p:sp>
        <p:nvSpPr>
          <p:cNvPr id="13" name="TextBox 12"/>
          <p:cNvSpPr txBox="1"/>
          <p:nvPr/>
        </p:nvSpPr>
        <p:spPr>
          <a:xfrm>
            <a:off x="12700000" y="6172202"/>
            <a:ext cx="3581401" cy="1754328"/>
          </a:xfrm>
          <a:prstGeom prst="rect">
            <a:avLst/>
          </a:prstGeom>
          <a:noFill/>
        </p:spPr>
        <p:txBody>
          <a:bodyPr wrap="square" lIns="91440" tIns="45721" rIns="91440" bIns="45721" rtlCol="0">
            <a:spAutoFit/>
          </a:bodyPr>
          <a:lstStyle/>
          <a:p>
            <a:pPr algn="l"/>
            <a:r>
              <a:rPr lang="en-US" sz="7100" b="1" dirty="0"/>
              <a:t>62%</a:t>
            </a:r>
            <a:endParaRPr lang="en-US" sz="7100" dirty="0"/>
          </a:p>
          <a:p>
            <a:pPr algn="l"/>
            <a:r>
              <a:rPr lang="en-US" sz="3700" b="1" dirty="0"/>
              <a:t>live in China</a:t>
            </a:r>
          </a:p>
        </p:txBody>
      </p:sp>
      <p:pic>
        <p:nvPicPr>
          <p:cNvPr id="14" name="Picture 13" descr="grl-unaff-1"/>
          <p:cNvPicPr>
            <a:picLocks noChangeAspect="1"/>
          </p:cNvPicPr>
          <p:nvPr/>
        </p:nvPicPr>
        <p:blipFill>
          <a:blip r:embed="rId3" cstate="print"/>
          <a:srcRect b="19518"/>
          <a:stretch>
            <a:fillRect/>
          </a:stretch>
        </p:blipFill>
        <p:spPr bwMode="auto">
          <a:xfrm>
            <a:off x="1727200" y="1752600"/>
            <a:ext cx="10045941" cy="6583680"/>
          </a:xfrm>
          <a:prstGeom prst="rect">
            <a:avLst/>
          </a:prstGeom>
          <a:noFill/>
          <a:ln w="9525">
            <a:noFill/>
            <a:miter lim="800000"/>
            <a:headEnd/>
            <a:tailEnd/>
          </a:ln>
        </p:spPr>
      </p:pic>
      <p:sp>
        <p:nvSpPr>
          <p:cNvPr id="16" name="TextBox 15"/>
          <p:cNvSpPr txBox="1"/>
          <p:nvPr/>
        </p:nvSpPr>
        <p:spPr>
          <a:xfrm>
            <a:off x="12700000" y="2498229"/>
            <a:ext cx="2743200" cy="1677384"/>
          </a:xfrm>
          <a:prstGeom prst="rect">
            <a:avLst/>
          </a:prstGeom>
          <a:noFill/>
        </p:spPr>
        <p:txBody>
          <a:bodyPr wrap="square" lIns="91440" tIns="45721" rIns="91440" bIns="45721" rtlCol="0">
            <a:spAutoFit/>
          </a:bodyPr>
          <a:lstStyle/>
          <a:p>
            <a:pPr algn="l"/>
            <a:r>
              <a:rPr lang="en-US" sz="7100" b="1" dirty="0"/>
              <a:t>76%</a:t>
            </a:r>
            <a:endParaRPr lang="en-US" sz="7100" dirty="0"/>
          </a:p>
          <a:p>
            <a:pPr algn="l"/>
            <a:r>
              <a:rPr lang="en-US" sz="3200" b="1" dirty="0"/>
              <a:t>in Asia</a:t>
            </a:r>
          </a:p>
        </p:txBody>
      </p:sp>
      <p:sp>
        <p:nvSpPr>
          <p:cNvPr id="17" name="TextBox 16"/>
          <p:cNvSpPr txBox="1"/>
          <p:nvPr/>
        </p:nvSpPr>
        <p:spPr>
          <a:xfrm>
            <a:off x="12700003" y="4327031"/>
            <a:ext cx="3403600" cy="1677384"/>
          </a:xfrm>
          <a:prstGeom prst="rect">
            <a:avLst/>
          </a:prstGeom>
          <a:noFill/>
        </p:spPr>
        <p:txBody>
          <a:bodyPr wrap="square" lIns="91440" tIns="45721" rIns="91440" bIns="45721" rtlCol="0">
            <a:spAutoFit/>
          </a:bodyPr>
          <a:lstStyle/>
          <a:p>
            <a:pPr algn="l"/>
            <a:r>
              <a:rPr lang="en-US" sz="7100" b="1" dirty="0"/>
              <a:t>7 </a:t>
            </a:r>
            <a:r>
              <a:rPr lang="en-US" sz="4000" b="1" dirty="0"/>
              <a:t>to </a:t>
            </a:r>
            <a:r>
              <a:rPr lang="en-US" sz="7100" b="1" dirty="0"/>
              <a:t>68% </a:t>
            </a:r>
          </a:p>
          <a:p>
            <a:pPr algn="l"/>
            <a:r>
              <a:rPr lang="en-US" sz="3200" b="1" dirty="0"/>
              <a:t>believe in God</a:t>
            </a:r>
          </a:p>
        </p:txBody>
      </p:sp>
      <p:pic>
        <p:nvPicPr>
          <p:cNvPr id="18" name="Picture 2"/>
          <p:cNvPicPr>
            <a:picLocks noChangeAspect="1" noChangeArrowheads="1"/>
          </p:cNvPicPr>
          <p:nvPr/>
        </p:nvPicPr>
        <p:blipFill>
          <a:blip r:embed="rId4" cstate="print"/>
          <a:srcRect l="29212" t="15739" r="60376" b="2034"/>
          <a:stretch>
            <a:fillRect/>
          </a:stretch>
        </p:blipFill>
        <p:spPr bwMode="auto">
          <a:xfrm>
            <a:off x="50801" y="2362200"/>
            <a:ext cx="1485900" cy="5943600"/>
          </a:xfrm>
          <a:prstGeom prst="rect">
            <a:avLst/>
          </a:prstGeom>
          <a:noFill/>
          <a:ln w="9525">
            <a:noFill/>
            <a:miter lim="800000"/>
            <a:headEnd/>
            <a:tailEnd/>
          </a:ln>
          <a:effectLst/>
        </p:spPr>
      </p:pic>
      <p:sp>
        <p:nvSpPr>
          <p:cNvPr id="11" name="Rectangle 4"/>
          <p:cNvSpPr>
            <a:spLocks/>
          </p:cNvSpPr>
          <p:nvPr/>
        </p:nvSpPr>
        <p:spPr bwMode="auto">
          <a:xfrm>
            <a:off x="1727200" y="609600"/>
            <a:ext cx="10264775" cy="406265"/>
          </a:xfrm>
          <a:prstGeom prst="rect">
            <a:avLst/>
          </a:prstGeom>
          <a:noFill/>
          <a:ln w="12700">
            <a:noFill/>
            <a:miter lim="800000"/>
            <a:headEnd/>
            <a:tailEnd/>
          </a:ln>
        </p:spPr>
        <p:txBody>
          <a:bodyPr wrap="square" lIns="0" tIns="0" rIns="0" bIns="0" anchor="ctr">
            <a:spAutoFit/>
          </a:bodyPr>
          <a:lstStyle/>
          <a:p>
            <a:pPr algn="l">
              <a:lnSpc>
                <a:spcPct val="60000"/>
              </a:lnSpc>
            </a:pPr>
            <a:r>
              <a:rPr lang="en-US" altLang="en-US" sz="4400" b="1" dirty="0" smtClean="0">
                <a:solidFill>
                  <a:schemeClr val="tx1"/>
                </a:solidFill>
                <a:latin typeface="BentonSansCond Bold" charset="0"/>
                <a:ea typeface="BentonSansCond Bold" charset="0"/>
                <a:cs typeface="BentonSansCond Bold" charset="0"/>
                <a:sym typeface="BentonSansCond Bold" charset="0"/>
              </a:rPr>
              <a:t>Unaffiliated                             1.1 </a:t>
            </a:r>
            <a:r>
              <a:rPr lang="en-US" altLang="en-US" sz="4400" b="1" dirty="0">
                <a:solidFill>
                  <a:schemeClr val="tx1"/>
                </a:solidFill>
                <a:latin typeface="BentonSansCond Bold" charset="0"/>
                <a:ea typeface="BentonSansCond Bold" charset="0"/>
                <a:cs typeface="BentonSansCond Bold" charset="0"/>
                <a:sym typeface="BentonSansCond Bold" charset="0"/>
              </a:rPr>
              <a:t>billion</a:t>
            </a:r>
            <a:endParaRPr lang="en-US" altLang="en-US" sz="4400" b="1" dirty="0">
              <a:solidFill>
                <a:schemeClr val="tx1"/>
              </a:solidFill>
              <a:latin typeface="BentonSansCond Black" charset="0"/>
              <a:ea typeface="ヒラギノ角ゴ ProN W6" charset="0"/>
              <a:cs typeface="ヒラギノ角ゴ ProN W6" charset="0"/>
              <a:sym typeface="BentonSansCond Black"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down)">
                                      <p:cBhvr>
                                        <p:cTn id="7" dur="10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90"/>
                                        </p:tgtEl>
                                        <p:attrNameLst>
                                          <p:attrName>style.visibility</p:attrName>
                                        </p:attrNameLst>
                                      </p:cBhvr>
                                      <p:to>
                                        <p:strVal val="visible"/>
                                      </p:to>
                                    </p:set>
                                    <p:animEffect transition="in" filter="fade">
                                      <p:cBhvr>
                                        <p:cTn id="12" dur="500"/>
                                        <p:tgtEl>
                                          <p:spTgt spid="1639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500"/>
                                        <p:tgtEl>
                                          <p:spTgt spid="17"/>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391"/>
                                        </p:tgtEl>
                                        <p:attrNameLst>
                                          <p:attrName>style.visibility</p:attrName>
                                        </p:attrNameLst>
                                      </p:cBhvr>
                                      <p:to>
                                        <p:strVal val="visible"/>
                                      </p:to>
                                    </p:set>
                                    <p:animEffect transition="in" filter="fade">
                                      <p:cBhvr>
                                        <p:cTn id="23" dur="500"/>
                                        <p:tgtEl>
                                          <p:spTgt spid="1639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fade">
                                      <p:cBhvr>
                                        <p:cTn id="2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nimBg="1"/>
      <p:bldP spid="13" grpId="0"/>
      <p:bldP spid="16" grpId="0"/>
      <p:bldP spid="17"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Line 5"/>
          <p:cNvSpPr>
            <a:spLocks noChangeShapeType="1"/>
          </p:cNvSpPr>
          <p:nvPr/>
        </p:nvSpPr>
        <p:spPr bwMode="auto">
          <a:xfrm rot="10800000" flipH="1">
            <a:off x="12700003" y="3960813"/>
            <a:ext cx="3384549" cy="1587"/>
          </a:xfrm>
          <a:prstGeom prst="line">
            <a:avLst/>
          </a:prstGeom>
          <a:noFill/>
          <a:ln w="12700">
            <a:solidFill>
              <a:srgbClr val="808080"/>
            </a:solidFill>
            <a:miter lim="800000"/>
            <a:headEnd/>
            <a:tailEnd/>
          </a:ln>
        </p:spPr>
        <p:txBody>
          <a:bodyPr lIns="0" tIns="0" rIns="0" bIns="0"/>
          <a:lstStyle/>
          <a:p>
            <a:endParaRPr lang="en-US"/>
          </a:p>
        </p:txBody>
      </p:sp>
      <p:sp>
        <p:nvSpPr>
          <p:cNvPr id="16391" name="Line 6"/>
          <p:cNvSpPr>
            <a:spLocks noChangeShapeType="1"/>
          </p:cNvSpPr>
          <p:nvPr/>
        </p:nvSpPr>
        <p:spPr bwMode="auto">
          <a:xfrm rot="10800000" flipH="1">
            <a:off x="12668254" y="6400799"/>
            <a:ext cx="3416300" cy="0"/>
          </a:xfrm>
          <a:prstGeom prst="line">
            <a:avLst/>
          </a:prstGeom>
          <a:noFill/>
          <a:ln w="12700">
            <a:solidFill>
              <a:srgbClr val="808080"/>
            </a:solidFill>
            <a:miter lim="800000"/>
            <a:headEnd/>
            <a:tailEnd/>
          </a:ln>
        </p:spPr>
        <p:txBody>
          <a:bodyPr lIns="0" tIns="0" rIns="0" bIns="0"/>
          <a:lstStyle/>
          <a:p>
            <a:endParaRPr lang="en-US"/>
          </a:p>
        </p:txBody>
      </p:sp>
      <p:sp>
        <p:nvSpPr>
          <p:cNvPr id="11" name="TextBox 10"/>
          <p:cNvSpPr txBox="1"/>
          <p:nvPr/>
        </p:nvSpPr>
        <p:spPr>
          <a:xfrm>
            <a:off x="12700000" y="4265473"/>
            <a:ext cx="3352800" cy="2323715"/>
          </a:xfrm>
          <a:prstGeom prst="rect">
            <a:avLst/>
          </a:prstGeom>
          <a:noFill/>
        </p:spPr>
        <p:txBody>
          <a:bodyPr wrap="square" lIns="91440" tIns="45721" rIns="91440" bIns="45721" rtlCol="0">
            <a:spAutoFit/>
          </a:bodyPr>
          <a:lstStyle/>
          <a:p>
            <a:pPr algn="l"/>
            <a:r>
              <a:rPr lang="en-US" sz="7100" b="1" dirty="0"/>
              <a:t>25%</a:t>
            </a:r>
          </a:p>
          <a:p>
            <a:pPr algn="l"/>
            <a:r>
              <a:rPr lang="en-US" sz="3700" b="1" dirty="0"/>
              <a:t>of Asia-Pacific</a:t>
            </a:r>
          </a:p>
        </p:txBody>
      </p:sp>
      <p:sp>
        <p:nvSpPr>
          <p:cNvPr id="12" name="TextBox 11"/>
          <p:cNvSpPr txBox="1"/>
          <p:nvPr/>
        </p:nvSpPr>
        <p:spPr>
          <a:xfrm>
            <a:off x="12700000" y="6475273"/>
            <a:ext cx="2743200" cy="1754328"/>
          </a:xfrm>
          <a:prstGeom prst="rect">
            <a:avLst/>
          </a:prstGeom>
          <a:noFill/>
        </p:spPr>
        <p:txBody>
          <a:bodyPr wrap="square" lIns="91440" tIns="45721" rIns="91440" bIns="45721" rtlCol="0">
            <a:spAutoFit/>
          </a:bodyPr>
          <a:lstStyle/>
          <a:p>
            <a:pPr algn="l"/>
            <a:r>
              <a:rPr lang="en-US" sz="7100" b="1" dirty="0"/>
              <a:t>94%</a:t>
            </a:r>
          </a:p>
          <a:p>
            <a:pPr algn="l"/>
            <a:r>
              <a:rPr lang="en-US" sz="3700" b="1" dirty="0"/>
              <a:t>live in India</a:t>
            </a:r>
          </a:p>
        </p:txBody>
      </p:sp>
      <p:sp>
        <p:nvSpPr>
          <p:cNvPr id="13" name="TextBox 12"/>
          <p:cNvSpPr txBox="1"/>
          <p:nvPr/>
        </p:nvSpPr>
        <p:spPr>
          <a:xfrm>
            <a:off x="12700000" y="1903275"/>
            <a:ext cx="3276601" cy="1754328"/>
          </a:xfrm>
          <a:prstGeom prst="rect">
            <a:avLst/>
          </a:prstGeom>
          <a:noFill/>
        </p:spPr>
        <p:txBody>
          <a:bodyPr wrap="square" lIns="91440" tIns="45721" rIns="91440" bIns="45721" rtlCol="0">
            <a:spAutoFit/>
          </a:bodyPr>
          <a:lstStyle/>
          <a:p>
            <a:pPr algn="l"/>
            <a:r>
              <a:rPr lang="en-US" sz="7100" b="1" dirty="0"/>
              <a:t>&gt;99%</a:t>
            </a:r>
            <a:endParaRPr lang="en-US" sz="7100" dirty="0"/>
          </a:p>
          <a:p>
            <a:pPr algn="l"/>
            <a:r>
              <a:rPr lang="en-US" sz="3700" b="1" dirty="0"/>
              <a:t>live in Asia</a:t>
            </a:r>
          </a:p>
        </p:txBody>
      </p:sp>
      <p:pic>
        <p:nvPicPr>
          <p:cNvPr id="17" name="irc_mi" descr="http://anichols02.files.wordpress.com/2011/05/faith-gangaur-prayer_in_hinduism-worship-hd.jpg">
            <a:hlinkClick r:id="rId3"/>
          </p:cNvPr>
          <p:cNvPicPr>
            <a:picLocks noChangeAspect="1"/>
          </p:cNvPicPr>
          <p:nvPr/>
        </p:nvPicPr>
        <p:blipFill rotWithShape="1">
          <a:blip r:embed="rId4" cstate="print"/>
          <a:srcRect b="3400"/>
          <a:stretch/>
        </p:blipFill>
        <p:spPr bwMode="auto">
          <a:xfrm>
            <a:off x="1727200" y="1828801"/>
            <a:ext cx="10058400" cy="6400800"/>
          </a:xfrm>
          <a:prstGeom prst="rect">
            <a:avLst/>
          </a:prstGeom>
          <a:noFill/>
          <a:ln w="9525">
            <a:noFill/>
            <a:miter lim="800000"/>
            <a:headEnd/>
            <a:tailEnd/>
          </a:ln>
        </p:spPr>
      </p:pic>
      <p:pic>
        <p:nvPicPr>
          <p:cNvPr id="15" name="Picture 2"/>
          <p:cNvPicPr>
            <a:picLocks noChangeAspect="1" noChangeArrowheads="1"/>
          </p:cNvPicPr>
          <p:nvPr/>
        </p:nvPicPr>
        <p:blipFill>
          <a:blip r:embed="rId5" cstate="print"/>
          <a:srcRect l="41359" t="15738" r="49096" b="2034"/>
          <a:stretch>
            <a:fillRect/>
          </a:stretch>
        </p:blipFill>
        <p:spPr bwMode="auto">
          <a:xfrm>
            <a:off x="127003" y="2362200"/>
            <a:ext cx="1362075" cy="5943600"/>
          </a:xfrm>
          <a:prstGeom prst="rect">
            <a:avLst/>
          </a:prstGeom>
          <a:noFill/>
          <a:ln w="9525">
            <a:noFill/>
            <a:miter lim="800000"/>
            <a:headEnd/>
            <a:tailEnd/>
          </a:ln>
          <a:effectLst/>
        </p:spPr>
      </p:pic>
      <p:sp>
        <p:nvSpPr>
          <p:cNvPr id="14" name="Rectangle 4"/>
          <p:cNvSpPr>
            <a:spLocks/>
          </p:cNvSpPr>
          <p:nvPr/>
        </p:nvSpPr>
        <p:spPr bwMode="auto">
          <a:xfrm>
            <a:off x="1727200" y="609600"/>
            <a:ext cx="10264775" cy="406265"/>
          </a:xfrm>
          <a:prstGeom prst="rect">
            <a:avLst/>
          </a:prstGeom>
          <a:noFill/>
          <a:ln w="12700">
            <a:noFill/>
            <a:miter lim="800000"/>
            <a:headEnd/>
            <a:tailEnd/>
          </a:ln>
        </p:spPr>
        <p:txBody>
          <a:bodyPr wrap="square" lIns="0" tIns="0" rIns="0" bIns="0" anchor="ctr">
            <a:spAutoFit/>
          </a:bodyPr>
          <a:lstStyle/>
          <a:p>
            <a:pPr algn="l">
              <a:lnSpc>
                <a:spcPct val="60000"/>
              </a:lnSpc>
            </a:pPr>
            <a:r>
              <a:rPr lang="en-US" altLang="en-US" sz="4400" b="1" dirty="0" smtClean="0">
                <a:solidFill>
                  <a:schemeClr val="tx1"/>
                </a:solidFill>
                <a:latin typeface="BentonSansCond Bold" charset="0"/>
                <a:ea typeface="BentonSansCond Bold" charset="0"/>
                <a:cs typeface="BentonSansCond Bold" charset="0"/>
                <a:sym typeface="BentonSansCond Bold" charset="0"/>
              </a:rPr>
              <a:t>Hindus                                       1 </a:t>
            </a:r>
            <a:r>
              <a:rPr lang="en-US" altLang="en-US" sz="4400" b="1" dirty="0">
                <a:solidFill>
                  <a:schemeClr val="tx1"/>
                </a:solidFill>
                <a:latin typeface="BentonSansCond Bold" charset="0"/>
                <a:ea typeface="BentonSansCond Bold" charset="0"/>
                <a:cs typeface="BentonSansCond Bold" charset="0"/>
                <a:sym typeface="BentonSansCond Bold" charset="0"/>
              </a:rPr>
              <a:t>billion</a:t>
            </a:r>
            <a:endParaRPr lang="en-US" altLang="en-US" sz="4400" b="1" dirty="0">
              <a:solidFill>
                <a:schemeClr val="tx1"/>
              </a:solidFill>
              <a:latin typeface="BentonSansCond Black" charset="0"/>
              <a:ea typeface="ヒラギノ角ゴ ProN W6" charset="0"/>
              <a:cs typeface="ヒラギノ角ゴ ProN W6" charset="0"/>
              <a:sym typeface="BentonSansCond Black"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1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90"/>
                                        </p:tgtEl>
                                        <p:attrNameLst>
                                          <p:attrName>style.visibility</p:attrName>
                                        </p:attrNameLst>
                                      </p:cBhvr>
                                      <p:to>
                                        <p:strVal val="visible"/>
                                      </p:to>
                                    </p:set>
                                    <p:animEffect transition="in" filter="fade">
                                      <p:cBhvr>
                                        <p:cTn id="15" dur="500"/>
                                        <p:tgtEl>
                                          <p:spTgt spid="163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391"/>
                                        </p:tgtEl>
                                        <p:attrNameLst>
                                          <p:attrName>style.visibility</p:attrName>
                                        </p:attrNameLst>
                                      </p:cBhvr>
                                      <p:to>
                                        <p:strVal val="visible"/>
                                      </p:to>
                                    </p:set>
                                    <p:animEffect transition="in" filter="fade">
                                      <p:cBhvr>
                                        <p:cTn id="23" dur="500"/>
                                        <p:tgtEl>
                                          <p:spTgt spid="1639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nimBg="1"/>
      <p:bldP spid="11" grpId="0"/>
      <p:bldP spid="12"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Line 5"/>
          <p:cNvSpPr>
            <a:spLocks noChangeShapeType="1"/>
          </p:cNvSpPr>
          <p:nvPr/>
        </p:nvSpPr>
        <p:spPr bwMode="auto">
          <a:xfrm rot="10800000" flipH="1">
            <a:off x="12668254" y="3657601"/>
            <a:ext cx="3384549" cy="1587"/>
          </a:xfrm>
          <a:prstGeom prst="line">
            <a:avLst/>
          </a:prstGeom>
          <a:noFill/>
          <a:ln w="12700">
            <a:solidFill>
              <a:srgbClr val="808080"/>
            </a:solidFill>
            <a:miter lim="800000"/>
            <a:headEnd/>
            <a:tailEnd/>
          </a:ln>
        </p:spPr>
        <p:txBody>
          <a:bodyPr lIns="0" tIns="0" rIns="0" bIns="0"/>
          <a:lstStyle/>
          <a:p>
            <a:endParaRPr lang="en-US"/>
          </a:p>
        </p:txBody>
      </p:sp>
      <p:sp>
        <p:nvSpPr>
          <p:cNvPr id="16391" name="Line 6"/>
          <p:cNvSpPr>
            <a:spLocks noChangeShapeType="1"/>
          </p:cNvSpPr>
          <p:nvPr/>
        </p:nvSpPr>
        <p:spPr bwMode="auto">
          <a:xfrm rot="10800000" flipH="1">
            <a:off x="12700003" y="6399213"/>
            <a:ext cx="3384549" cy="1587"/>
          </a:xfrm>
          <a:prstGeom prst="line">
            <a:avLst/>
          </a:prstGeom>
          <a:noFill/>
          <a:ln w="12700">
            <a:solidFill>
              <a:srgbClr val="808080"/>
            </a:solidFill>
            <a:miter lim="800000"/>
            <a:headEnd/>
            <a:tailEnd/>
          </a:ln>
        </p:spPr>
        <p:txBody>
          <a:bodyPr lIns="0" tIns="0" rIns="0" bIns="0"/>
          <a:lstStyle/>
          <a:p>
            <a:endParaRPr lang="en-US"/>
          </a:p>
        </p:txBody>
      </p:sp>
      <p:sp>
        <p:nvSpPr>
          <p:cNvPr id="11" name="TextBox 10"/>
          <p:cNvSpPr txBox="1"/>
          <p:nvPr/>
        </p:nvSpPr>
        <p:spPr>
          <a:xfrm>
            <a:off x="12700000" y="6475273"/>
            <a:ext cx="2971801" cy="1754328"/>
          </a:xfrm>
          <a:prstGeom prst="rect">
            <a:avLst/>
          </a:prstGeom>
          <a:noFill/>
        </p:spPr>
        <p:txBody>
          <a:bodyPr wrap="square" lIns="91440" tIns="45721" rIns="91440" bIns="45721" rtlCol="0">
            <a:spAutoFit/>
          </a:bodyPr>
          <a:lstStyle/>
          <a:p>
            <a:pPr algn="l"/>
            <a:r>
              <a:rPr lang="en-US" sz="7100" b="1" dirty="0"/>
              <a:t>50%</a:t>
            </a:r>
          </a:p>
          <a:p>
            <a:pPr algn="l"/>
            <a:r>
              <a:rPr lang="en-US" sz="3700" b="1" dirty="0"/>
              <a:t>live in China</a:t>
            </a:r>
          </a:p>
        </p:txBody>
      </p:sp>
      <p:sp>
        <p:nvSpPr>
          <p:cNvPr id="12" name="TextBox 11"/>
          <p:cNvSpPr txBox="1"/>
          <p:nvPr/>
        </p:nvSpPr>
        <p:spPr>
          <a:xfrm>
            <a:off x="12700003" y="4113073"/>
            <a:ext cx="3429001" cy="2323715"/>
          </a:xfrm>
          <a:prstGeom prst="rect">
            <a:avLst/>
          </a:prstGeom>
          <a:noFill/>
        </p:spPr>
        <p:txBody>
          <a:bodyPr wrap="square" lIns="91440" tIns="45721" rIns="91440" bIns="45721" rtlCol="0">
            <a:spAutoFit/>
          </a:bodyPr>
          <a:lstStyle/>
          <a:p>
            <a:pPr algn="l"/>
            <a:r>
              <a:rPr lang="en-US" sz="7100" b="1" dirty="0"/>
              <a:t>12%</a:t>
            </a:r>
          </a:p>
          <a:p>
            <a:pPr algn="l"/>
            <a:r>
              <a:rPr lang="en-US" sz="3700" b="1" dirty="0"/>
              <a:t>Of Asia-Pacific</a:t>
            </a:r>
          </a:p>
        </p:txBody>
      </p:sp>
      <p:sp>
        <p:nvSpPr>
          <p:cNvPr id="13" name="TextBox 12"/>
          <p:cNvSpPr txBox="1"/>
          <p:nvPr/>
        </p:nvSpPr>
        <p:spPr>
          <a:xfrm>
            <a:off x="12700000" y="1827075"/>
            <a:ext cx="3352800" cy="1754328"/>
          </a:xfrm>
          <a:prstGeom prst="rect">
            <a:avLst/>
          </a:prstGeom>
          <a:noFill/>
        </p:spPr>
        <p:txBody>
          <a:bodyPr wrap="square" lIns="91440" tIns="45721" rIns="91440" bIns="45721" rtlCol="0">
            <a:spAutoFit/>
          </a:bodyPr>
          <a:lstStyle/>
          <a:p>
            <a:pPr algn="l"/>
            <a:r>
              <a:rPr lang="en-US" sz="7100" b="1" dirty="0"/>
              <a:t>99%</a:t>
            </a:r>
          </a:p>
          <a:p>
            <a:pPr algn="l"/>
            <a:r>
              <a:rPr lang="en-US" sz="3700" b="1" dirty="0"/>
              <a:t>live in Asia</a:t>
            </a:r>
          </a:p>
        </p:txBody>
      </p:sp>
      <p:pic>
        <p:nvPicPr>
          <p:cNvPr id="14" name="irc_mi" descr="http://www.stevenedson.com/data/photos/380_108_monks_sep3120.jpg">
            <a:hlinkClick r:id="rId3"/>
          </p:cNvPr>
          <p:cNvPicPr>
            <a:picLocks noChangeAspect="1"/>
          </p:cNvPicPr>
          <p:nvPr/>
        </p:nvPicPr>
        <p:blipFill rotWithShape="1">
          <a:blip r:embed="rId4" cstate="print"/>
          <a:srcRect b="3193"/>
          <a:stretch/>
        </p:blipFill>
        <p:spPr bwMode="auto">
          <a:xfrm>
            <a:off x="1727200" y="1828800"/>
            <a:ext cx="10058400" cy="6373504"/>
          </a:xfrm>
          <a:prstGeom prst="rect">
            <a:avLst/>
          </a:prstGeom>
          <a:noFill/>
          <a:ln w="9525">
            <a:noFill/>
            <a:miter lim="800000"/>
            <a:headEnd/>
            <a:tailEnd/>
          </a:ln>
        </p:spPr>
      </p:pic>
      <p:pic>
        <p:nvPicPr>
          <p:cNvPr id="10" name="Picture 2"/>
          <p:cNvPicPr>
            <a:picLocks noChangeAspect="1" noChangeArrowheads="1"/>
          </p:cNvPicPr>
          <p:nvPr/>
        </p:nvPicPr>
        <p:blipFill>
          <a:blip r:embed="rId5" cstate="print"/>
          <a:srcRect l="53507" t="15739" r="37816" b="2034"/>
          <a:stretch>
            <a:fillRect/>
          </a:stretch>
        </p:blipFill>
        <p:spPr bwMode="auto">
          <a:xfrm>
            <a:off x="184149" y="2362200"/>
            <a:ext cx="1238251" cy="5943600"/>
          </a:xfrm>
          <a:prstGeom prst="rect">
            <a:avLst/>
          </a:prstGeom>
          <a:noFill/>
          <a:ln w="9525">
            <a:noFill/>
            <a:miter lim="800000"/>
            <a:headEnd/>
            <a:tailEnd/>
          </a:ln>
          <a:effectLst/>
        </p:spPr>
      </p:pic>
      <p:sp>
        <p:nvSpPr>
          <p:cNvPr id="15" name="Rectangle 4"/>
          <p:cNvSpPr>
            <a:spLocks/>
          </p:cNvSpPr>
          <p:nvPr/>
        </p:nvSpPr>
        <p:spPr bwMode="auto">
          <a:xfrm>
            <a:off x="1727200" y="596167"/>
            <a:ext cx="10264775" cy="433132"/>
          </a:xfrm>
          <a:prstGeom prst="rect">
            <a:avLst/>
          </a:prstGeom>
          <a:noFill/>
          <a:ln w="12700">
            <a:noFill/>
            <a:miter lim="800000"/>
            <a:headEnd/>
            <a:tailEnd/>
          </a:ln>
        </p:spPr>
        <p:txBody>
          <a:bodyPr wrap="square" lIns="0" tIns="0" rIns="0" bIns="0" anchor="ctr">
            <a:spAutoFit/>
          </a:bodyPr>
          <a:lstStyle/>
          <a:p>
            <a:pPr algn="l">
              <a:lnSpc>
                <a:spcPct val="60000"/>
              </a:lnSpc>
            </a:pPr>
            <a:r>
              <a:rPr lang="en-US" altLang="en-US" sz="4400" b="1" dirty="0" smtClean="0">
                <a:solidFill>
                  <a:schemeClr val="tx1"/>
                </a:solidFill>
                <a:latin typeface="BentonSansCond Bold" charset="0"/>
                <a:ea typeface="BentonSansCond Bold" charset="0"/>
                <a:cs typeface="BentonSansCond Bold" charset="0"/>
                <a:sym typeface="BentonSansCond Bold" charset="0"/>
              </a:rPr>
              <a:t>Buddhists                             488 million</a:t>
            </a:r>
            <a:endParaRPr lang="en-US" altLang="en-US" sz="4400" b="1" dirty="0">
              <a:solidFill>
                <a:schemeClr val="tx1"/>
              </a:solidFill>
              <a:latin typeface="BentonSansCond Black" charset="0"/>
              <a:ea typeface="ヒラギノ角ゴ ProN W6" charset="0"/>
              <a:cs typeface="ヒラギノ角ゴ ProN W6" charset="0"/>
              <a:sym typeface="BentonSansCond Black"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90"/>
                                        </p:tgtEl>
                                        <p:attrNameLst>
                                          <p:attrName>style.visibility</p:attrName>
                                        </p:attrNameLst>
                                      </p:cBhvr>
                                      <p:to>
                                        <p:strVal val="visible"/>
                                      </p:to>
                                    </p:set>
                                    <p:animEffect transition="in" filter="fade">
                                      <p:cBhvr>
                                        <p:cTn id="15" dur="500"/>
                                        <p:tgtEl>
                                          <p:spTgt spid="163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fade">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391"/>
                                        </p:tgtEl>
                                        <p:attrNameLst>
                                          <p:attrName>style.visibility</p:attrName>
                                        </p:attrNameLst>
                                      </p:cBhvr>
                                      <p:to>
                                        <p:strVal val="visible"/>
                                      </p:to>
                                    </p:set>
                                    <p:animEffect transition="in" filter="fade">
                                      <p:cBhvr>
                                        <p:cTn id="23" dur="500"/>
                                        <p:tgtEl>
                                          <p:spTgt spid="1639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fade">
                                      <p:cBhvr>
                                        <p:cTn id="2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nimBg="1"/>
      <p:bldP spid="11" grpId="0"/>
      <p:bldP spid="12" grpId="0"/>
      <p:bldP spid="1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Line 5"/>
          <p:cNvSpPr>
            <a:spLocks noChangeShapeType="1"/>
          </p:cNvSpPr>
          <p:nvPr/>
        </p:nvSpPr>
        <p:spPr bwMode="auto">
          <a:xfrm rot="10800000" flipH="1">
            <a:off x="12668254" y="4418013"/>
            <a:ext cx="3384549" cy="1587"/>
          </a:xfrm>
          <a:prstGeom prst="line">
            <a:avLst/>
          </a:prstGeom>
          <a:noFill/>
          <a:ln w="12700">
            <a:solidFill>
              <a:srgbClr val="808080"/>
            </a:solidFill>
            <a:miter lim="800000"/>
            <a:headEnd/>
            <a:tailEnd/>
          </a:ln>
        </p:spPr>
        <p:txBody>
          <a:bodyPr lIns="0" tIns="0" rIns="0" bIns="0"/>
          <a:lstStyle/>
          <a:p>
            <a:endParaRPr lang="en-US"/>
          </a:p>
        </p:txBody>
      </p:sp>
      <p:sp>
        <p:nvSpPr>
          <p:cNvPr id="16391" name="Line 6"/>
          <p:cNvSpPr>
            <a:spLocks noChangeShapeType="1"/>
          </p:cNvSpPr>
          <p:nvPr/>
        </p:nvSpPr>
        <p:spPr bwMode="auto">
          <a:xfrm rot="10800000" flipH="1">
            <a:off x="12700003" y="6018213"/>
            <a:ext cx="3384549" cy="1587"/>
          </a:xfrm>
          <a:prstGeom prst="line">
            <a:avLst/>
          </a:prstGeom>
          <a:noFill/>
          <a:ln w="12700">
            <a:solidFill>
              <a:srgbClr val="808080"/>
            </a:solidFill>
            <a:miter lim="800000"/>
            <a:headEnd/>
            <a:tailEnd/>
          </a:ln>
        </p:spPr>
        <p:txBody>
          <a:bodyPr lIns="0" tIns="0" rIns="0" bIns="0"/>
          <a:lstStyle/>
          <a:p>
            <a:endParaRPr lang="en-US"/>
          </a:p>
        </p:txBody>
      </p:sp>
      <p:sp>
        <p:nvSpPr>
          <p:cNvPr id="11" name="TextBox 10"/>
          <p:cNvSpPr txBox="1"/>
          <p:nvPr/>
        </p:nvSpPr>
        <p:spPr>
          <a:xfrm>
            <a:off x="12700003" y="4265473"/>
            <a:ext cx="3733801" cy="1754328"/>
          </a:xfrm>
          <a:prstGeom prst="rect">
            <a:avLst/>
          </a:prstGeom>
          <a:noFill/>
        </p:spPr>
        <p:txBody>
          <a:bodyPr wrap="square" lIns="91440" tIns="45721" rIns="91440" bIns="45721" rtlCol="0">
            <a:spAutoFit/>
          </a:bodyPr>
          <a:lstStyle/>
          <a:p>
            <a:pPr algn="l"/>
            <a:r>
              <a:rPr lang="en-US" sz="7100" b="1" dirty="0"/>
              <a:t>9%</a:t>
            </a:r>
          </a:p>
          <a:p>
            <a:pPr algn="l"/>
            <a:r>
              <a:rPr lang="en-US" sz="3700" b="1" dirty="0"/>
              <a:t>Of Asia-Pacific</a:t>
            </a:r>
            <a:endParaRPr lang="en-US" sz="1700" b="1" dirty="0"/>
          </a:p>
        </p:txBody>
      </p:sp>
      <p:sp>
        <p:nvSpPr>
          <p:cNvPr id="12" name="TextBox 11"/>
          <p:cNvSpPr txBox="1"/>
          <p:nvPr/>
        </p:nvSpPr>
        <p:spPr>
          <a:xfrm>
            <a:off x="12700000" y="6094275"/>
            <a:ext cx="3657600" cy="1754328"/>
          </a:xfrm>
          <a:prstGeom prst="rect">
            <a:avLst/>
          </a:prstGeom>
          <a:noFill/>
        </p:spPr>
        <p:txBody>
          <a:bodyPr wrap="square" lIns="91440" tIns="45721" rIns="91440" bIns="45721" rtlCol="0">
            <a:spAutoFit/>
          </a:bodyPr>
          <a:lstStyle/>
          <a:p>
            <a:pPr algn="l"/>
            <a:r>
              <a:rPr lang="en-US" sz="7100" b="1" dirty="0"/>
              <a:t>73%</a:t>
            </a:r>
          </a:p>
          <a:p>
            <a:pPr algn="l"/>
            <a:r>
              <a:rPr lang="en-US" sz="3700" b="1" dirty="0"/>
              <a:t>live in China</a:t>
            </a:r>
            <a:endParaRPr lang="en-US" sz="7100" b="1" dirty="0"/>
          </a:p>
        </p:txBody>
      </p:sp>
      <p:sp>
        <p:nvSpPr>
          <p:cNvPr id="13" name="TextBox 12"/>
          <p:cNvSpPr txBox="1"/>
          <p:nvPr/>
        </p:nvSpPr>
        <p:spPr>
          <a:xfrm>
            <a:off x="12700000" y="2512875"/>
            <a:ext cx="3352800" cy="1754328"/>
          </a:xfrm>
          <a:prstGeom prst="rect">
            <a:avLst/>
          </a:prstGeom>
          <a:noFill/>
        </p:spPr>
        <p:txBody>
          <a:bodyPr wrap="square" lIns="91440" tIns="45721" rIns="91440" bIns="45721" rtlCol="0">
            <a:spAutoFit/>
          </a:bodyPr>
          <a:lstStyle/>
          <a:p>
            <a:pPr algn="l"/>
            <a:r>
              <a:rPr lang="en-US" sz="7100" b="1" dirty="0"/>
              <a:t>90%</a:t>
            </a:r>
          </a:p>
          <a:p>
            <a:pPr algn="l"/>
            <a:r>
              <a:rPr lang="en-US" sz="3700" b="1" dirty="0"/>
              <a:t>live in Asia</a:t>
            </a:r>
          </a:p>
        </p:txBody>
      </p:sp>
      <p:pic>
        <p:nvPicPr>
          <p:cNvPr id="76802" name="Picture 2" descr="grl-folk-1"/>
          <p:cNvPicPr>
            <a:picLocks noChangeAspect="1" noChangeArrowheads="1"/>
          </p:cNvPicPr>
          <p:nvPr/>
        </p:nvPicPr>
        <p:blipFill>
          <a:blip r:embed="rId3" cstate="print"/>
          <a:srcRect t="937" b="25008"/>
          <a:stretch>
            <a:fillRect/>
          </a:stretch>
        </p:blipFill>
        <p:spPr bwMode="auto">
          <a:xfrm>
            <a:off x="1727200" y="1774912"/>
            <a:ext cx="10058400" cy="6530888"/>
          </a:xfrm>
          <a:prstGeom prst="rect">
            <a:avLst/>
          </a:prstGeom>
          <a:noFill/>
        </p:spPr>
      </p:pic>
      <p:pic>
        <p:nvPicPr>
          <p:cNvPr id="10" name="Picture 2"/>
          <p:cNvPicPr>
            <a:picLocks noChangeAspect="1" noChangeArrowheads="1"/>
          </p:cNvPicPr>
          <p:nvPr/>
        </p:nvPicPr>
        <p:blipFill>
          <a:blip r:embed="rId4" cstate="print"/>
          <a:srcRect l="63919" t="14026" r="25669" b="2034"/>
          <a:stretch>
            <a:fillRect/>
          </a:stretch>
        </p:blipFill>
        <p:spPr bwMode="auto">
          <a:xfrm>
            <a:off x="50800" y="2362200"/>
            <a:ext cx="1455577" cy="5943600"/>
          </a:xfrm>
          <a:prstGeom prst="rect">
            <a:avLst/>
          </a:prstGeom>
          <a:noFill/>
          <a:ln w="9525">
            <a:noFill/>
            <a:miter lim="800000"/>
            <a:headEnd/>
            <a:tailEnd/>
          </a:ln>
          <a:effectLst/>
        </p:spPr>
      </p:pic>
      <p:sp>
        <p:nvSpPr>
          <p:cNvPr id="14" name="Rectangle 4"/>
          <p:cNvSpPr>
            <a:spLocks/>
          </p:cNvSpPr>
          <p:nvPr/>
        </p:nvSpPr>
        <p:spPr bwMode="auto">
          <a:xfrm>
            <a:off x="1727200" y="609601"/>
            <a:ext cx="10264775" cy="406265"/>
          </a:xfrm>
          <a:prstGeom prst="rect">
            <a:avLst/>
          </a:prstGeom>
          <a:noFill/>
          <a:ln w="12700">
            <a:noFill/>
            <a:miter lim="800000"/>
            <a:headEnd/>
            <a:tailEnd/>
          </a:ln>
        </p:spPr>
        <p:txBody>
          <a:bodyPr wrap="square" lIns="0" tIns="0" rIns="0" bIns="0" anchor="ctr">
            <a:spAutoFit/>
          </a:bodyPr>
          <a:lstStyle/>
          <a:p>
            <a:pPr algn="l">
              <a:lnSpc>
                <a:spcPct val="60000"/>
              </a:lnSpc>
            </a:pPr>
            <a:r>
              <a:rPr lang="en-US" altLang="en-US" sz="4400" b="1" dirty="0" smtClean="0">
                <a:solidFill>
                  <a:schemeClr val="tx1"/>
                </a:solidFill>
                <a:latin typeface="BentonSansCond Bold" charset="0"/>
                <a:ea typeface="BentonSansCond Bold" charset="0"/>
                <a:cs typeface="BentonSansCond Bold" charset="0"/>
                <a:sym typeface="BentonSansCond Bold" charset="0"/>
              </a:rPr>
              <a:t>Folk religionists                   405 million</a:t>
            </a:r>
            <a:endParaRPr lang="en-US" altLang="en-US" sz="4400" b="1" dirty="0">
              <a:solidFill>
                <a:schemeClr val="tx1"/>
              </a:solidFill>
              <a:latin typeface="BentonSansCond Black" charset="0"/>
              <a:ea typeface="ヒラギノ角ゴ ProN W6" charset="0"/>
              <a:cs typeface="ヒラギノ角ゴ ProN W6" charset="0"/>
              <a:sym typeface="BentonSansCond Black"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390"/>
                                        </p:tgtEl>
                                        <p:attrNameLst>
                                          <p:attrName>style.visibility</p:attrName>
                                        </p:attrNameLst>
                                      </p:cBhvr>
                                      <p:to>
                                        <p:strVal val="visible"/>
                                      </p:to>
                                    </p:set>
                                    <p:animEffect transition="in" filter="fade">
                                      <p:cBhvr>
                                        <p:cTn id="12" dur="500"/>
                                        <p:tgtEl>
                                          <p:spTgt spid="16390"/>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500"/>
                                        <p:tgtEl>
                                          <p:spTgt spid="11"/>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391"/>
                                        </p:tgtEl>
                                        <p:attrNameLst>
                                          <p:attrName>style.visibility</p:attrName>
                                        </p:attrNameLst>
                                      </p:cBhvr>
                                      <p:to>
                                        <p:strVal val="visible"/>
                                      </p:to>
                                    </p:set>
                                    <p:animEffect transition="in" filter="fade">
                                      <p:cBhvr>
                                        <p:cTn id="23" dur="500"/>
                                        <p:tgtEl>
                                          <p:spTgt spid="1639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nimBg="1"/>
      <p:bldP spid="11" grpId="0"/>
      <p:bldP spid="12" grpId="0"/>
      <p:bldP spid="1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Line 5"/>
          <p:cNvSpPr>
            <a:spLocks noChangeShapeType="1"/>
          </p:cNvSpPr>
          <p:nvPr/>
        </p:nvSpPr>
        <p:spPr bwMode="auto">
          <a:xfrm rot="10800000" flipH="1">
            <a:off x="12668254" y="4189413"/>
            <a:ext cx="3384549" cy="1587"/>
          </a:xfrm>
          <a:prstGeom prst="line">
            <a:avLst/>
          </a:prstGeom>
          <a:noFill/>
          <a:ln w="12700">
            <a:solidFill>
              <a:srgbClr val="808080"/>
            </a:solidFill>
            <a:miter lim="800000"/>
            <a:headEnd/>
            <a:tailEnd/>
          </a:ln>
        </p:spPr>
        <p:txBody>
          <a:bodyPr lIns="0" tIns="0" rIns="0" bIns="0"/>
          <a:lstStyle/>
          <a:p>
            <a:endParaRPr lang="en-US"/>
          </a:p>
        </p:txBody>
      </p:sp>
      <p:sp>
        <p:nvSpPr>
          <p:cNvPr id="16391" name="Line 6"/>
          <p:cNvSpPr>
            <a:spLocks noChangeShapeType="1"/>
          </p:cNvSpPr>
          <p:nvPr/>
        </p:nvSpPr>
        <p:spPr bwMode="auto">
          <a:xfrm rot="10800000" flipH="1">
            <a:off x="12700003" y="6094413"/>
            <a:ext cx="3384549" cy="1587"/>
          </a:xfrm>
          <a:prstGeom prst="line">
            <a:avLst/>
          </a:prstGeom>
          <a:noFill/>
          <a:ln w="12700">
            <a:solidFill>
              <a:srgbClr val="808080"/>
            </a:solidFill>
            <a:miter lim="800000"/>
            <a:headEnd/>
            <a:tailEnd/>
          </a:ln>
        </p:spPr>
        <p:txBody>
          <a:bodyPr lIns="0" tIns="0" rIns="0" bIns="0"/>
          <a:lstStyle/>
          <a:p>
            <a:endParaRPr lang="en-US"/>
          </a:p>
        </p:txBody>
      </p:sp>
      <p:sp>
        <p:nvSpPr>
          <p:cNvPr id="11" name="TextBox 10"/>
          <p:cNvSpPr txBox="1"/>
          <p:nvPr/>
        </p:nvSpPr>
        <p:spPr>
          <a:xfrm>
            <a:off x="12700000" y="1828801"/>
            <a:ext cx="3581401" cy="2323715"/>
          </a:xfrm>
          <a:prstGeom prst="rect">
            <a:avLst/>
          </a:prstGeom>
          <a:noFill/>
        </p:spPr>
        <p:txBody>
          <a:bodyPr wrap="square" lIns="91440" tIns="45721" rIns="91440" bIns="45721" rtlCol="0">
            <a:spAutoFit/>
          </a:bodyPr>
          <a:lstStyle/>
          <a:p>
            <a:pPr algn="l"/>
            <a:r>
              <a:rPr lang="en-US" sz="7100" b="1" dirty="0"/>
              <a:t>10%</a:t>
            </a:r>
          </a:p>
          <a:p>
            <a:pPr algn="l"/>
            <a:r>
              <a:rPr lang="en-US" sz="3700" b="1" dirty="0"/>
              <a:t>live in </a:t>
            </a:r>
          </a:p>
          <a:p>
            <a:pPr algn="l"/>
            <a:r>
              <a:rPr lang="en-US" sz="3700" b="1" dirty="0"/>
              <a:t>Europe</a:t>
            </a:r>
            <a:endParaRPr lang="en-US" sz="1700" b="1" dirty="0"/>
          </a:p>
        </p:txBody>
      </p:sp>
      <p:sp>
        <p:nvSpPr>
          <p:cNvPr id="12" name="TextBox 11"/>
          <p:cNvSpPr txBox="1"/>
          <p:nvPr/>
        </p:nvSpPr>
        <p:spPr>
          <a:xfrm>
            <a:off x="12725399" y="6058285"/>
            <a:ext cx="3784601" cy="2323715"/>
          </a:xfrm>
          <a:prstGeom prst="rect">
            <a:avLst/>
          </a:prstGeom>
          <a:noFill/>
        </p:spPr>
        <p:txBody>
          <a:bodyPr wrap="square" lIns="91440" tIns="45721" rIns="91440" bIns="45721" rtlCol="0">
            <a:spAutoFit/>
          </a:bodyPr>
          <a:lstStyle/>
          <a:p>
            <a:pPr algn="l"/>
            <a:r>
              <a:rPr lang="en-US" sz="7100" b="1" dirty="0"/>
              <a:t>82%</a:t>
            </a:r>
          </a:p>
          <a:p>
            <a:pPr algn="l"/>
            <a:r>
              <a:rPr lang="en-US" sz="3700" b="1" dirty="0"/>
              <a:t>live in U.S. </a:t>
            </a:r>
          </a:p>
          <a:p>
            <a:pPr algn="l"/>
            <a:r>
              <a:rPr lang="en-US" sz="3700" b="1" dirty="0"/>
              <a:t>and Israel</a:t>
            </a:r>
          </a:p>
        </p:txBody>
      </p:sp>
      <p:sp>
        <p:nvSpPr>
          <p:cNvPr id="13" name="TextBox 12"/>
          <p:cNvSpPr txBox="1"/>
          <p:nvPr/>
        </p:nvSpPr>
        <p:spPr>
          <a:xfrm>
            <a:off x="12700000" y="4189273"/>
            <a:ext cx="3581401" cy="1754328"/>
          </a:xfrm>
          <a:prstGeom prst="rect">
            <a:avLst/>
          </a:prstGeom>
          <a:noFill/>
        </p:spPr>
        <p:txBody>
          <a:bodyPr wrap="square" lIns="91440" tIns="45721" rIns="91440" bIns="45721" rtlCol="0">
            <a:spAutoFit/>
          </a:bodyPr>
          <a:lstStyle/>
          <a:p>
            <a:pPr algn="l"/>
            <a:r>
              <a:rPr lang="en-US" sz="7100" b="1" dirty="0" smtClean="0"/>
              <a:t>#5</a:t>
            </a:r>
            <a:endParaRPr lang="en-US" sz="7100" b="1" dirty="0"/>
          </a:p>
          <a:p>
            <a:pPr algn="l"/>
            <a:r>
              <a:rPr lang="en-US" sz="3700" b="1" dirty="0"/>
              <a:t>UK Jewish pop</a:t>
            </a:r>
            <a:endParaRPr lang="en-US" sz="1700" b="1" dirty="0"/>
          </a:p>
        </p:txBody>
      </p:sp>
      <p:pic>
        <p:nvPicPr>
          <p:cNvPr id="102402" name="Picture 2" descr="http://cdn.ph.upi.com/collection/fp/upi/6077/d045aaab3f218fdc8614510a2730619e/Morning-service-at-a-synagogue-in-Tehran_5_1.jpg">
            <a:hlinkClick r:id="rId3"/>
          </p:cNvPr>
          <p:cNvPicPr>
            <a:picLocks noChangeAspect="1" noChangeArrowheads="1"/>
          </p:cNvPicPr>
          <p:nvPr/>
        </p:nvPicPr>
        <p:blipFill rotWithShape="1">
          <a:blip r:embed="rId4" cstate="print"/>
          <a:srcRect t="1741" r="3592" b="1976"/>
          <a:stretch/>
        </p:blipFill>
        <p:spPr bwMode="auto">
          <a:xfrm>
            <a:off x="1727202" y="1828800"/>
            <a:ext cx="10064466" cy="6400800"/>
          </a:xfrm>
          <a:prstGeom prst="rect">
            <a:avLst/>
          </a:prstGeom>
          <a:noFill/>
        </p:spPr>
      </p:pic>
      <p:pic>
        <p:nvPicPr>
          <p:cNvPr id="10" name="Picture 2"/>
          <p:cNvPicPr>
            <a:picLocks noChangeAspect="1" noChangeArrowheads="1"/>
          </p:cNvPicPr>
          <p:nvPr/>
        </p:nvPicPr>
        <p:blipFill>
          <a:blip r:embed="rId5" cstate="print"/>
          <a:srcRect l="88214" t="15739" r="3109" b="2034"/>
          <a:stretch>
            <a:fillRect/>
          </a:stretch>
        </p:blipFill>
        <p:spPr bwMode="auto">
          <a:xfrm>
            <a:off x="184149" y="2362200"/>
            <a:ext cx="1238251" cy="5943600"/>
          </a:xfrm>
          <a:prstGeom prst="rect">
            <a:avLst/>
          </a:prstGeom>
          <a:noFill/>
          <a:ln w="9525">
            <a:noFill/>
            <a:miter lim="800000"/>
            <a:headEnd/>
            <a:tailEnd/>
          </a:ln>
          <a:effectLst/>
        </p:spPr>
      </p:pic>
      <p:sp>
        <p:nvSpPr>
          <p:cNvPr id="14" name="Rectangle 4"/>
          <p:cNvSpPr>
            <a:spLocks/>
          </p:cNvSpPr>
          <p:nvPr/>
        </p:nvSpPr>
        <p:spPr bwMode="auto">
          <a:xfrm>
            <a:off x="1727200" y="609601"/>
            <a:ext cx="10264775" cy="406265"/>
          </a:xfrm>
          <a:prstGeom prst="rect">
            <a:avLst/>
          </a:prstGeom>
          <a:noFill/>
          <a:ln w="12700">
            <a:noFill/>
            <a:miter lim="800000"/>
            <a:headEnd/>
            <a:tailEnd/>
          </a:ln>
        </p:spPr>
        <p:txBody>
          <a:bodyPr wrap="square" lIns="0" tIns="0" rIns="0" bIns="0" anchor="ctr">
            <a:spAutoFit/>
          </a:bodyPr>
          <a:lstStyle/>
          <a:p>
            <a:pPr algn="l">
              <a:lnSpc>
                <a:spcPct val="60000"/>
              </a:lnSpc>
            </a:pPr>
            <a:r>
              <a:rPr lang="en-US" altLang="en-US" sz="4400" b="1" dirty="0" smtClean="0">
                <a:solidFill>
                  <a:schemeClr val="tx1"/>
                </a:solidFill>
                <a:latin typeface="BentonSansCond Bold" charset="0"/>
                <a:ea typeface="BentonSansCond Bold" charset="0"/>
                <a:cs typeface="BentonSansCond Bold" charset="0"/>
                <a:sym typeface="BentonSansCond Bold" charset="0"/>
              </a:rPr>
              <a:t>Jews                                        14 million</a:t>
            </a:r>
            <a:endParaRPr lang="en-US" altLang="en-US" sz="4400" b="1" dirty="0">
              <a:solidFill>
                <a:schemeClr val="tx1"/>
              </a:solidFill>
              <a:latin typeface="BentonSansCond Black" charset="0"/>
              <a:ea typeface="ヒラギノ角ゴ ProN W6" charset="0"/>
              <a:cs typeface="ヒラギノ角ゴ ProN W6" charset="0"/>
              <a:sym typeface="BentonSansCond Black"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6390"/>
                                        </p:tgtEl>
                                        <p:attrNameLst>
                                          <p:attrName>style.visibility</p:attrName>
                                        </p:attrNameLst>
                                      </p:cBhvr>
                                      <p:to>
                                        <p:strVal val="visible"/>
                                      </p:to>
                                    </p:set>
                                    <p:animEffect transition="in" filter="fade">
                                      <p:cBhvr>
                                        <p:cTn id="15" dur="500"/>
                                        <p:tgtEl>
                                          <p:spTgt spid="16390"/>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500"/>
                                        <p:tgtEl>
                                          <p:spTgt spid="13"/>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6391"/>
                                        </p:tgtEl>
                                        <p:attrNameLst>
                                          <p:attrName>style.visibility</p:attrName>
                                        </p:attrNameLst>
                                      </p:cBhvr>
                                      <p:to>
                                        <p:strVal val="visible"/>
                                      </p:to>
                                    </p:set>
                                    <p:animEffect transition="in" filter="fade">
                                      <p:cBhvr>
                                        <p:cTn id="23" dur="500"/>
                                        <p:tgtEl>
                                          <p:spTgt spid="16391"/>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nimBg="1"/>
      <p:bldP spid="11" grpId="0"/>
      <p:bldP spid="12"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9556" y="3345106"/>
            <a:ext cx="9976892" cy="1123386"/>
          </a:xfrm>
          <a:prstGeom prst="rect">
            <a:avLst/>
          </a:prstGeom>
          <a:noFill/>
        </p:spPr>
        <p:txBody>
          <a:bodyPr wrap="square" lIns="91440" tIns="45721" rIns="91440" bIns="45721" rtlCol="0" anchor="ctr">
            <a:spAutoFit/>
          </a:bodyPr>
          <a:lstStyle/>
          <a:p>
            <a:r>
              <a:rPr lang="en-US" sz="6700" b="1" dirty="0"/>
              <a:t>Surveys on Religion</a:t>
            </a:r>
          </a:p>
        </p:txBody>
      </p:sp>
    </p:spTree>
    <p:extLst>
      <p:ext uri="{BB962C8B-B14F-4D97-AF65-F5344CB8AC3E}">
        <p14:creationId xmlns:p14="http://schemas.microsoft.com/office/powerpoint/2010/main" val="3984078851"/>
      </p:ext>
    </p:extLst>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3355185" y="1371600"/>
            <a:ext cx="9545637" cy="0"/>
          </a:xfrm>
          <a:prstGeom prst="line">
            <a:avLst/>
          </a:prstGeom>
          <a:noFill/>
          <a:ln w="12700">
            <a:solidFill>
              <a:srgbClr val="9A9A9A"/>
            </a:solidFill>
            <a:miter lim="800000"/>
            <a:headEnd/>
            <a:tailEnd/>
          </a:ln>
        </p:spPr>
        <p:txBody>
          <a:bodyPr lIns="0" tIns="0" rIns="0" bIns="0"/>
          <a:lstStyle/>
          <a:p>
            <a:endParaRPr lang="en-US" dirty="0"/>
          </a:p>
        </p:txBody>
      </p:sp>
      <p:sp>
        <p:nvSpPr>
          <p:cNvPr id="81923" name="Line 3"/>
          <p:cNvSpPr>
            <a:spLocks noChangeShapeType="1"/>
          </p:cNvSpPr>
          <p:nvPr/>
        </p:nvSpPr>
        <p:spPr bwMode="auto">
          <a:xfrm>
            <a:off x="3355185" y="7137400"/>
            <a:ext cx="9545637" cy="0"/>
          </a:xfrm>
          <a:prstGeom prst="line">
            <a:avLst/>
          </a:prstGeom>
          <a:noFill/>
          <a:ln w="12700">
            <a:solidFill>
              <a:srgbClr val="9A9A9A"/>
            </a:solidFill>
            <a:miter lim="800000"/>
            <a:headEnd/>
            <a:tailEnd/>
          </a:ln>
        </p:spPr>
        <p:txBody>
          <a:bodyPr lIns="0" tIns="0" rIns="0" bIns="0"/>
          <a:lstStyle/>
          <a:p>
            <a:endParaRPr lang="en-US" dirty="0"/>
          </a:p>
        </p:txBody>
      </p:sp>
      <p:sp>
        <p:nvSpPr>
          <p:cNvPr id="40965" name="Oval 4"/>
          <p:cNvSpPr>
            <a:spLocks/>
          </p:cNvSpPr>
          <p:nvPr/>
        </p:nvSpPr>
        <p:spPr bwMode="auto">
          <a:xfrm>
            <a:off x="7112001" y="6362702"/>
            <a:ext cx="1790700" cy="1790700"/>
          </a:xfrm>
          <a:prstGeom prst="ellipse">
            <a:avLst/>
          </a:prstGeom>
          <a:solidFill>
            <a:schemeClr val="accent1"/>
          </a:solidFill>
          <a:ln w="25400">
            <a:noFill/>
            <a:miter lim="800000"/>
            <a:headEnd/>
            <a:tailEnd/>
          </a:ln>
        </p:spPr>
        <p:txBody>
          <a:bodyPr lIns="0" tIns="0" rIns="0" bIns="0"/>
          <a:lstStyle/>
          <a:p>
            <a:endParaRPr lang="en-US" altLang="en-US" dirty="0"/>
          </a:p>
        </p:txBody>
      </p:sp>
      <p:pic>
        <p:nvPicPr>
          <p:cNvPr id="40966" name="Picture 5"/>
          <p:cNvPicPr>
            <a:picLocks noChangeAspect="1" noChangeArrowheads="1"/>
          </p:cNvPicPr>
          <p:nvPr/>
        </p:nvPicPr>
        <p:blipFill>
          <a:blip r:embed="rId3" cstate="print">
            <a:duotone>
              <a:schemeClr val="accent1">
                <a:shade val="45000"/>
                <a:satMod val="135000"/>
              </a:schemeClr>
              <a:prstClr val="white"/>
            </a:duotone>
            <a:lum bright="-26000"/>
          </a:blip>
          <a:srcRect/>
          <a:stretch>
            <a:fillRect/>
          </a:stretch>
        </p:blipFill>
        <p:spPr bwMode="auto">
          <a:xfrm>
            <a:off x="7061200" y="6221413"/>
            <a:ext cx="1917700" cy="1906587"/>
          </a:xfrm>
          <a:prstGeom prst="rect">
            <a:avLst/>
          </a:prstGeom>
          <a:noFill/>
          <a:ln w="12700">
            <a:noFill/>
            <a:miter lim="800000"/>
            <a:headEnd/>
            <a:tailEnd/>
          </a:ln>
        </p:spPr>
      </p:pic>
      <p:sp>
        <p:nvSpPr>
          <p:cNvPr id="7" name="Rectangle 1"/>
          <p:cNvSpPr>
            <a:spLocks noGrp="1" noChangeArrowheads="1"/>
          </p:cNvSpPr>
          <p:nvPr>
            <p:ph type="title"/>
          </p:nvPr>
        </p:nvSpPr>
        <p:spPr>
          <a:xfrm>
            <a:off x="1619250" y="635002"/>
            <a:ext cx="13017500" cy="7150100"/>
          </a:xfrm>
        </p:spPr>
        <p:txBody>
          <a:bodyPr/>
          <a:lstStyle/>
          <a:p>
            <a:pPr eaLnBrk="1" hangingPunct="1"/>
            <a:r>
              <a:rPr lang="en-US" altLang="en-US" dirty="0" smtClean="0">
                <a:latin typeface="FranklinGothicURWDem" charset="0"/>
                <a:ea typeface="FranklinGothicURWDem" charset="0"/>
                <a:cs typeface="FranklinGothicURWDem" charset="0"/>
                <a:sym typeface="FranklinGothicURWDem" charset="0"/>
              </a:rPr>
              <a:t>How do we measure </a:t>
            </a:r>
            <a:r>
              <a:rPr lang="en-US" altLang="en-US" dirty="0" smtClean="0">
                <a:latin typeface="FranklinGothicURWMed" charset="0"/>
                <a:ea typeface="FranklinGothicURWMed" charset="0"/>
                <a:cs typeface="FranklinGothicURWMed" charset="0"/>
                <a:sym typeface="FranklinGothicURWMed" charset="0"/>
              </a:rPr>
              <a:t> </a:t>
            </a:r>
            <a:r>
              <a:rPr lang="en-US" altLang="en-US" sz="13300" dirty="0">
                <a:latin typeface="FranklinGothicURWDem" charset="0"/>
                <a:ea typeface="ヒラギノ角ゴ ProN W6" charset="0"/>
                <a:cs typeface="ヒラギノ角ゴ ProN W6" charset="0"/>
                <a:sym typeface="FranklinGothicURWDem" charset="0"/>
              </a:rPr>
              <a:t/>
            </a:r>
            <a:br>
              <a:rPr lang="en-US" altLang="en-US" sz="13300" dirty="0">
                <a:latin typeface="FranklinGothicURWDem" charset="0"/>
                <a:ea typeface="ヒラギノ角ゴ ProN W6" charset="0"/>
                <a:cs typeface="ヒラギノ角ゴ ProN W6" charset="0"/>
                <a:sym typeface="FranklinGothicURWDem" charset="0"/>
              </a:rPr>
            </a:br>
            <a:r>
              <a:rPr lang="en-US" altLang="en-US" sz="13800" b="1" dirty="0">
                <a:latin typeface="FranklinGothicURWConDem" charset="0"/>
                <a:ea typeface="FranklinGothicURWConDem" charset="0"/>
                <a:cs typeface="FranklinGothicURWConDem" charset="0"/>
                <a:sym typeface="FranklinGothicURWConDem" charset="0"/>
              </a:rPr>
              <a:t>Affiliation?</a:t>
            </a:r>
            <a:endParaRPr lang="en-US" altLang="en-US" sz="6700" b="1" dirty="0">
              <a:latin typeface="FranklinGothicURWConDem" charset="0"/>
              <a:ea typeface="ヒラギノ角ゴ ProN W6" charset="0"/>
              <a:cs typeface="ヒラギノ角ゴ ProN W6" charset="0"/>
              <a:sym typeface="FranklinGothicURWConDem" charset="0"/>
            </a:endParaRP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0" name="Picture 2"/>
          <p:cNvPicPr>
            <a:picLocks noChangeAspect="1" noChangeArrowheads="1"/>
          </p:cNvPicPr>
          <p:nvPr/>
        </p:nvPicPr>
        <p:blipFill>
          <a:blip r:embed="rId3" cstate="print"/>
          <a:srcRect r="87071"/>
          <a:stretch>
            <a:fillRect/>
          </a:stretch>
        </p:blipFill>
        <p:spPr bwMode="auto">
          <a:xfrm>
            <a:off x="2108199" y="1905001"/>
            <a:ext cx="1143001" cy="2010171"/>
          </a:xfrm>
          <a:prstGeom prst="rect">
            <a:avLst/>
          </a:prstGeom>
          <a:noFill/>
          <a:ln w="12700">
            <a:noFill/>
            <a:miter lim="800000"/>
            <a:headEnd/>
            <a:tailEnd/>
          </a:ln>
        </p:spPr>
      </p:pic>
      <p:pic>
        <p:nvPicPr>
          <p:cNvPr id="61" name="Picture 2"/>
          <p:cNvPicPr>
            <a:picLocks noChangeAspect="1" noChangeArrowheads="1"/>
          </p:cNvPicPr>
          <p:nvPr/>
        </p:nvPicPr>
        <p:blipFill>
          <a:blip r:embed="rId3" cstate="print"/>
          <a:srcRect r="88148"/>
          <a:stretch>
            <a:fillRect/>
          </a:stretch>
        </p:blipFill>
        <p:spPr bwMode="auto">
          <a:xfrm>
            <a:off x="2946403" y="1828801"/>
            <a:ext cx="1047749" cy="2010171"/>
          </a:xfrm>
          <a:prstGeom prst="rect">
            <a:avLst/>
          </a:prstGeom>
          <a:noFill/>
          <a:ln w="12700">
            <a:noFill/>
            <a:miter lim="800000"/>
            <a:headEnd/>
            <a:tailEnd/>
          </a:ln>
        </p:spPr>
      </p:pic>
      <p:pic>
        <p:nvPicPr>
          <p:cNvPr id="62"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a:off x="3174999" y="2362201"/>
            <a:ext cx="1143001" cy="2010171"/>
          </a:xfrm>
          <a:prstGeom prst="rect">
            <a:avLst/>
          </a:prstGeom>
          <a:noFill/>
          <a:ln w="12700">
            <a:noFill/>
            <a:miter lim="800000"/>
            <a:headEnd/>
            <a:tailEnd/>
          </a:ln>
        </p:spPr>
      </p:pic>
      <p:pic>
        <p:nvPicPr>
          <p:cNvPr id="63"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a:off x="2489200" y="2286001"/>
            <a:ext cx="1143001" cy="2010171"/>
          </a:xfrm>
          <a:prstGeom prst="rect">
            <a:avLst/>
          </a:prstGeom>
          <a:noFill/>
          <a:ln w="12700">
            <a:noFill/>
            <a:miter lim="800000"/>
            <a:headEnd/>
            <a:tailEnd/>
          </a:ln>
        </p:spPr>
      </p:pic>
      <p:pic>
        <p:nvPicPr>
          <p:cNvPr id="64" name="Picture 2"/>
          <p:cNvPicPr>
            <a:picLocks noChangeAspect="1" noChangeArrowheads="1"/>
          </p:cNvPicPr>
          <p:nvPr/>
        </p:nvPicPr>
        <p:blipFill>
          <a:blip r:embed="rId3" cstate="print"/>
          <a:srcRect r="88148"/>
          <a:stretch>
            <a:fillRect/>
          </a:stretch>
        </p:blipFill>
        <p:spPr bwMode="auto">
          <a:xfrm flipH="1">
            <a:off x="4165603" y="2057401"/>
            <a:ext cx="1047749" cy="2010171"/>
          </a:xfrm>
          <a:prstGeom prst="rect">
            <a:avLst/>
          </a:prstGeom>
          <a:noFill/>
          <a:ln w="12700">
            <a:noFill/>
            <a:miter lim="800000"/>
            <a:headEnd/>
            <a:tailEnd/>
          </a:ln>
        </p:spPr>
      </p:pic>
      <p:pic>
        <p:nvPicPr>
          <p:cNvPr id="65"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a:off x="3860800" y="1828801"/>
            <a:ext cx="1143001" cy="2010171"/>
          </a:xfrm>
          <a:prstGeom prst="rect">
            <a:avLst/>
          </a:prstGeom>
          <a:noFill/>
          <a:ln w="12700">
            <a:noFill/>
            <a:miter lim="800000"/>
            <a:headEnd/>
            <a:tailEnd/>
          </a:ln>
        </p:spPr>
      </p:pic>
      <p:pic>
        <p:nvPicPr>
          <p:cNvPr id="66" name="Picture 2"/>
          <p:cNvPicPr>
            <a:picLocks noChangeAspect="1" noChangeArrowheads="1"/>
          </p:cNvPicPr>
          <p:nvPr/>
        </p:nvPicPr>
        <p:blipFill>
          <a:blip r:embed="rId3" cstate="print"/>
          <a:srcRect r="88148"/>
          <a:stretch>
            <a:fillRect/>
          </a:stretch>
        </p:blipFill>
        <p:spPr bwMode="auto">
          <a:xfrm flipH="1">
            <a:off x="3479804" y="1981201"/>
            <a:ext cx="1047749" cy="2010171"/>
          </a:xfrm>
          <a:prstGeom prst="rect">
            <a:avLst/>
          </a:prstGeom>
          <a:noFill/>
          <a:ln w="12700">
            <a:noFill/>
            <a:miter lim="800000"/>
            <a:headEnd/>
            <a:tailEnd/>
          </a:ln>
        </p:spPr>
      </p:pic>
      <p:pic>
        <p:nvPicPr>
          <p:cNvPr id="67" name="Picture 2"/>
          <p:cNvPicPr>
            <a:picLocks noChangeAspect="1" noChangeArrowheads="1"/>
          </p:cNvPicPr>
          <p:nvPr/>
        </p:nvPicPr>
        <p:blipFill>
          <a:blip r:embed="rId3" cstate="print">
            <a:duotone>
              <a:schemeClr val="accent1">
                <a:shade val="45000"/>
                <a:satMod val="135000"/>
              </a:schemeClr>
              <a:prstClr val="white"/>
            </a:duotone>
          </a:blip>
          <a:srcRect r="88148"/>
          <a:stretch>
            <a:fillRect/>
          </a:stretch>
        </p:blipFill>
        <p:spPr bwMode="auto">
          <a:xfrm>
            <a:off x="3556003" y="2667001"/>
            <a:ext cx="1047749" cy="2010171"/>
          </a:xfrm>
          <a:prstGeom prst="rect">
            <a:avLst/>
          </a:prstGeom>
          <a:noFill/>
          <a:ln w="12700">
            <a:noFill/>
            <a:miter lim="800000"/>
            <a:headEnd/>
            <a:tailEnd/>
          </a:ln>
        </p:spPr>
      </p:pic>
      <p:pic>
        <p:nvPicPr>
          <p:cNvPr id="68"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a:off x="4546599" y="1828801"/>
            <a:ext cx="1143001" cy="2010171"/>
          </a:xfrm>
          <a:prstGeom prst="rect">
            <a:avLst/>
          </a:prstGeom>
          <a:noFill/>
          <a:ln w="12700">
            <a:noFill/>
            <a:miter lim="800000"/>
            <a:headEnd/>
            <a:tailEnd/>
          </a:ln>
        </p:spPr>
      </p:pic>
      <p:pic>
        <p:nvPicPr>
          <p:cNvPr id="69" name="Picture 2"/>
          <p:cNvPicPr>
            <a:picLocks noChangeAspect="1" noChangeArrowheads="1"/>
          </p:cNvPicPr>
          <p:nvPr/>
        </p:nvPicPr>
        <p:blipFill>
          <a:blip r:embed="rId3" cstate="print"/>
          <a:srcRect r="88148"/>
          <a:stretch>
            <a:fillRect/>
          </a:stretch>
        </p:blipFill>
        <p:spPr bwMode="auto">
          <a:xfrm flipH="1">
            <a:off x="4699004" y="2209801"/>
            <a:ext cx="1047749" cy="2010171"/>
          </a:xfrm>
          <a:prstGeom prst="rect">
            <a:avLst/>
          </a:prstGeom>
          <a:noFill/>
          <a:ln w="12700">
            <a:noFill/>
            <a:miter lim="800000"/>
            <a:headEnd/>
            <a:tailEnd/>
          </a:ln>
        </p:spPr>
      </p:pic>
      <p:pic>
        <p:nvPicPr>
          <p:cNvPr id="70" name="Picture 2"/>
          <p:cNvPicPr>
            <a:picLocks noChangeAspect="1" noChangeArrowheads="1"/>
          </p:cNvPicPr>
          <p:nvPr/>
        </p:nvPicPr>
        <p:blipFill>
          <a:blip r:embed="rId3" cstate="print"/>
          <a:srcRect r="88148"/>
          <a:stretch>
            <a:fillRect/>
          </a:stretch>
        </p:blipFill>
        <p:spPr bwMode="auto">
          <a:xfrm flipH="1">
            <a:off x="4165603" y="2667001"/>
            <a:ext cx="1047749" cy="2010171"/>
          </a:xfrm>
          <a:prstGeom prst="rect">
            <a:avLst/>
          </a:prstGeom>
          <a:noFill/>
          <a:ln w="12700">
            <a:noFill/>
            <a:miter lim="800000"/>
            <a:headEnd/>
            <a:tailEnd/>
          </a:ln>
        </p:spPr>
      </p:pic>
      <p:pic>
        <p:nvPicPr>
          <p:cNvPr id="71" name="Picture 2"/>
          <p:cNvPicPr>
            <a:picLocks noChangeAspect="1" noChangeArrowheads="1"/>
          </p:cNvPicPr>
          <p:nvPr/>
        </p:nvPicPr>
        <p:blipFill>
          <a:blip r:embed="rId3" cstate="print"/>
          <a:srcRect r="87071"/>
          <a:stretch>
            <a:fillRect/>
          </a:stretch>
        </p:blipFill>
        <p:spPr bwMode="auto">
          <a:xfrm>
            <a:off x="5003799" y="2057401"/>
            <a:ext cx="1143001" cy="2010171"/>
          </a:xfrm>
          <a:prstGeom prst="rect">
            <a:avLst/>
          </a:prstGeom>
          <a:noFill/>
          <a:ln w="12700">
            <a:noFill/>
            <a:miter lim="800000"/>
            <a:headEnd/>
            <a:tailEnd/>
          </a:ln>
        </p:spPr>
      </p:pic>
      <p:pic>
        <p:nvPicPr>
          <p:cNvPr id="72" name="Picture 2"/>
          <p:cNvPicPr>
            <a:picLocks noChangeAspect="1" noChangeArrowheads="1"/>
          </p:cNvPicPr>
          <p:nvPr/>
        </p:nvPicPr>
        <p:blipFill>
          <a:blip r:embed="rId3" cstate="print"/>
          <a:srcRect r="88148"/>
          <a:stretch>
            <a:fillRect/>
          </a:stretch>
        </p:blipFill>
        <p:spPr bwMode="auto">
          <a:xfrm>
            <a:off x="5842003" y="1981201"/>
            <a:ext cx="1047749" cy="2010171"/>
          </a:xfrm>
          <a:prstGeom prst="rect">
            <a:avLst/>
          </a:prstGeom>
          <a:noFill/>
          <a:ln w="12700">
            <a:noFill/>
            <a:miter lim="800000"/>
            <a:headEnd/>
            <a:tailEnd/>
          </a:ln>
        </p:spPr>
      </p:pic>
      <p:pic>
        <p:nvPicPr>
          <p:cNvPr id="73"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a:off x="5384800" y="2438401"/>
            <a:ext cx="1143001" cy="2010171"/>
          </a:xfrm>
          <a:prstGeom prst="rect">
            <a:avLst/>
          </a:prstGeom>
          <a:noFill/>
          <a:ln w="12700">
            <a:noFill/>
            <a:miter lim="800000"/>
            <a:headEnd/>
            <a:tailEnd/>
          </a:ln>
        </p:spPr>
      </p:pic>
      <p:pic>
        <p:nvPicPr>
          <p:cNvPr id="74"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a:off x="6299200" y="2133601"/>
            <a:ext cx="1143001" cy="2010171"/>
          </a:xfrm>
          <a:prstGeom prst="rect">
            <a:avLst/>
          </a:prstGeom>
          <a:noFill/>
          <a:ln w="12700">
            <a:noFill/>
            <a:miter lim="800000"/>
            <a:headEnd/>
            <a:tailEnd/>
          </a:ln>
        </p:spPr>
      </p:pic>
      <p:pic>
        <p:nvPicPr>
          <p:cNvPr id="75" name="Picture 2"/>
          <p:cNvPicPr>
            <a:picLocks noChangeAspect="1" noChangeArrowheads="1"/>
          </p:cNvPicPr>
          <p:nvPr/>
        </p:nvPicPr>
        <p:blipFill>
          <a:blip r:embed="rId3" cstate="print"/>
          <a:srcRect r="87789"/>
          <a:stretch>
            <a:fillRect/>
          </a:stretch>
        </p:blipFill>
        <p:spPr bwMode="auto">
          <a:xfrm flipH="1">
            <a:off x="6731000" y="1905001"/>
            <a:ext cx="1079500" cy="2010171"/>
          </a:xfrm>
          <a:prstGeom prst="rect">
            <a:avLst/>
          </a:prstGeom>
          <a:noFill/>
          <a:ln w="12700">
            <a:noFill/>
            <a:miter lim="800000"/>
            <a:headEnd/>
            <a:tailEnd/>
          </a:ln>
        </p:spPr>
      </p:pic>
      <p:pic>
        <p:nvPicPr>
          <p:cNvPr id="76"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flipH="1">
            <a:off x="6680199" y="2514601"/>
            <a:ext cx="1143001" cy="2010171"/>
          </a:xfrm>
          <a:prstGeom prst="rect">
            <a:avLst/>
          </a:prstGeom>
          <a:noFill/>
          <a:ln w="12700">
            <a:noFill/>
            <a:miter lim="800000"/>
            <a:headEnd/>
            <a:tailEnd/>
          </a:ln>
        </p:spPr>
      </p:pic>
      <p:sp>
        <p:nvSpPr>
          <p:cNvPr id="77" name="Cloud Callout 76"/>
          <p:cNvSpPr/>
          <p:nvPr/>
        </p:nvSpPr>
        <p:spPr bwMode="auto">
          <a:xfrm>
            <a:off x="6375403" y="1447800"/>
            <a:ext cx="857250" cy="433280"/>
          </a:xfrm>
          <a:prstGeom prst="cloudCallout">
            <a:avLst>
              <a:gd name="adj1" fmla="val 33712"/>
              <a:gd name="adj2" fmla="val 62500"/>
            </a:avLst>
          </a:prstGeom>
          <a:solidFill>
            <a:schemeClr val="tx1">
              <a:lumMod val="65000"/>
              <a:lumOff val="35000"/>
            </a:schemeClr>
          </a:solidFill>
          <a:ln w="25400"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endParaRPr lang="en-US" dirty="0" smtClean="0"/>
          </a:p>
        </p:txBody>
      </p:sp>
      <p:sp>
        <p:nvSpPr>
          <p:cNvPr id="78" name="Oval Callout 77"/>
          <p:cNvSpPr/>
          <p:nvPr/>
        </p:nvSpPr>
        <p:spPr bwMode="auto">
          <a:xfrm>
            <a:off x="2565400" y="1447800"/>
            <a:ext cx="571500" cy="433280"/>
          </a:xfrm>
          <a:prstGeom prst="wedgeEllipseCallout">
            <a:avLst/>
          </a:prstGeom>
          <a:blipFill dpi="0" rotWithShape="0">
            <a:blip r:embed="rId4" cstate="print">
              <a:duotone>
                <a:schemeClr val="accent1">
                  <a:shade val="45000"/>
                  <a:satMod val="135000"/>
                </a:schemeClr>
                <a:prstClr val="white"/>
              </a:duotone>
            </a:blip>
            <a:srcRect/>
            <a:tile tx="0" ty="0" sx="100000" sy="100000" flip="none" algn="tl"/>
          </a:blipFill>
          <a:ln w="25400"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endParaRPr lang="en-US" dirty="0" smtClean="0"/>
          </a:p>
        </p:txBody>
      </p:sp>
      <p:sp>
        <p:nvSpPr>
          <p:cNvPr id="79" name="Rounded Rectangular Callout 78"/>
          <p:cNvSpPr/>
          <p:nvPr/>
        </p:nvSpPr>
        <p:spPr bwMode="auto">
          <a:xfrm>
            <a:off x="4318002" y="1447800"/>
            <a:ext cx="952500" cy="346624"/>
          </a:xfrm>
          <a:prstGeom prst="wedgeRoundRectCallout">
            <a:avLst>
              <a:gd name="adj1" fmla="val -26287"/>
              <a:gd name="adj2" fmla="val 85227"/>
              <a:gd name="adj3" fmla="val 16667"/>
            </a:avLst>
          </a:prstGeom>
          <a:blipFill dpi="0" rotWithShape="0">
            <a:blip r:embed="rId4" cstate="print">
              <a:duotone>
                <a:schemeClr val="accent5">
                  <a:shade val="45000"/>
                  <a:satMod val="135000"/>
                </a:schemeClr>
                <a:prstClr val="white"/>
              </a:duotone>
            </a:blip>
            <a:srcRect/>
            <a:tile tx="0" ty="0" sx="100000" sy="100000" flip="none" algn="tl"/>
          </a:blipFill>
          <a:ln w="25400"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endParaRPr lang="en-US" dirty="0" smtClean="0"/>
          </a:p>
        </p:txBody>
      </p:sp>
      <p:sp>
        <p:nvSpPr>
          <p:cNvPr id="80" name="Cloud Callout 79"/>
          <p:cNvSpPr/>
          <p:nvPr/>
        </p:nvSpPr>
        <p:spPr bwMode="auto">
          <a:xfrm>
            <a:off x="3403603" y="1295400"/>
            <a:ext cx="762000" cy="433280"/>
          </a:xfrm>
          <a:prstGeom prst="cloudCallout">
            <a:avLst>
              <a:gd name="adj1" fmla="val -29098"/>
              <a:gd name="adj2" fmla="val 87500"/>
            </a:avLst>
          </a:prstGeom>
          <a:blipFill dpi="0" rotWithShape="0">
            <a:blip r:embed="rId4" cstate="print">
              <a:duotone>
                <a:prstClr val="black"/>
                <a:schemeClr val="accent4">
                  <a:tint val="45000"/>
                  <a:satMod val="400000"/>
                </a:schemeClr>
              </a:duotone>
            </a:blip>
            <a:srcRect/>
            <a:tile tx="0" ty="0" sx="100000" sy="100000" flip="none" algn="tl"/>
          </a:blipFill>
          <a:ln w="25400"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endParaRPr lang="en-US" dirty="0" smtClean="0"/>
          </a:p>
        </p:txBody>
      </p:sp>
      <p:sp>
        <p:nvSpPr>
          <p:cNvPr id="81" name="Oval Callout 80"/>
          <p:cNvSpPr/>
          <p:nvPr/>
        </p:nvSpPr>
        <p:spPr bwMode="auto">
          <a:xfrm>
            <a:off x="5613400" y="1676400"/>
            <a:ext cx="571500" cy="433280"/>
          </a:xfrm>
          <a:prstGeom prst="wedgeEllipseCallout">
            <a:avLst>
              <a:gd name="adj1" fmla="val 48864"/>
              <a:gd name="adj2" fmla="val 75227"/>
            </a:avLst>
          </a:prstGeom>
          <a:blipFill dpi="0" rotWithShape="0">
            <a:blip r:embed="rId4" cstate="print">
              <a:duotone>
                <a:prstClr val="black"/>
                <a:schemeClr val="accent4">
                  <a:tint val="45000"/>
                  <a:satMod val="400000"/>
                </a:schemeClr>
              </a:duotone>
            </a:blip>
            <a:srcRect/>
            <a:tile tx="0" ty="0" sx="100000" sy="100000" flip="none" algn="tl"/>
          </a:blipFill>
          <a:ln w="25400"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endParaRPr lang="en-US" dirty="0" smtClean="0"/>
          </a:p>
        </p:txBody>
      </p:sp>
      <p:sp>
        <p:nvSpPr>
          <p:cNvPr id="82" name="Cloud Callout 81"/>
          <p:cNvSpPr/>
          <p:nvPr/>
        </p:nvSpPr>
        <p:spPr bwMode="auto">
          <a:xfrm>
            <a:off x="4699004" y="2286000"/>
            <a:ext cx="762000" cy="433280"/>
          </a:xfrm>
          <a:prstGeom prst="cloudCallout">
            <a:avLst>
              <a:gd name="adj1" fmla="val -29098"/>
              <a:gd name="adj2" fmla="val 87500"/>
            </a:avLst>
          </a:prstGeom>
          <a:blipFill dpi="0" rotWithShape="0">
            <a:blip r:embed="rId4" cstate="print">
              <a:duotone>
                <a:prstClr val="black"/>
                <a:schemeClr val="accent4">
                  <a:tint val="45000"/>
                  <a:satMod val="400000"/>
                </a:schemeClr>
              </a:duotone>
            </a:blip>
            <a:srcRect/>
            <a:tile tx="0" ty="0" sx="100000" sy="100000" flip="none" algn="tl"/>
          </a:blipFill>
          <a:ln w="25400"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endParaRPr lang="en-US" dirty="0" smtClean="0"/>
          </a:p>
        </p:txBody>
      </p:sp>
      <p:pic>
        <p:nvPicPr>
          <p:cNvPr id="113666" name="Picture 2" descr="http://library.cput.ac.za/quality_assurance/survey_clipart.png">
            <a:hlinkClick r:id="rId5"/>
          </p:cNvPr>
          <p:cNvPicPr>
            <a:picLocks noChangeAspect="1" noChangeArrowheads="1"/>
          </p:cNvPicPr>
          <p:nvPr/>
        </p:nvPicPr>
        <p:blipFill>
          <a:blip r:embed="rId6" cstate="print">
            <a:duotone>
              <a:schemeClr val="accent4">
                <a:shade val="45000"/>
                <a:satMod val="135000"/>
              </a:schemeClr>
              <a:prstClr val="white"/>
            </a:duotone>
          </a:blip>
          <a:srcRect/>
          <a:stretch>
            <a:fillRect/>
          </a:stretch>
        </p:blipFill>
        <p:spPr bwMode="auto">
          <a:xfrm>
            <a:off x="9809601" y="4495803"/>
            <a:ext cx="6446402" cy="4648199"/>
          </a:xfrm>
          <a:prstGeom prst="rect">
            <a:avLst/>
          </a:prstGeom>
          <a:noFill/>
        </p:spPr>
      </p:pic>
    </p:spTree>
    <p:extLst>
      <p:ext uri="{BB962C8B-B14F-4D97-AF65-F5344CB8AC3E}">
        <p14:creationId xmlns:p14="http://schemas.microsoft.com/office/powerpoint/2010/main" val="224531467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1500"/>
                                        <p:tgtEl>
                                          <p:spTgt spid="113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90" name="Line 5"/>
          <p:cNvSpPr>
            <a:spLocks noChangeShapeType="1"/>
          </p:cNvSpPr>
          <p:nvPr/>
        </p:nvSpPr>
        <p:spPr bwMode="auto">
          <a:xfrm rot="10800000" flipH="1">
            <a:off x="11785603" y="4038601"/>
            <a:ext cx="4419600" cy="0"/>
          </a:xfrm>
          <a:prstGeom prst="line">
            <a:avLst/>
          </a:prstGeom>
          <a:noFill/>
          <a:ln w="12700">
            <a:solidFill>
              <a:srgbClr val="808080"/>
            </a:solidFill>
            <a:miter lim="800000"/>
            <a:headEnd/>
            <a:tailEnd/>
          </a:ln>
        </p:spPr>
        <p:txBody>
          <a:bodyPr lIns="0" tIns="0" rIns="0" bIns="0"/>
          <a:lstStyle/>
          <a:p>
            <a:endParaRPr lang="en-US" dirty="0"/>
          </a:p>
        </p:txBody>
      </p:sp>
      <p:sp>
        <p:nvSpPr>
          <p:cNvPr id="16391" name="Line 6"/>
          <p:cNvSpPr>
            <a:spLocks noChangeShapeType="1"/>
          </p:cNvSpPr>
          <p:nvPr/>
        </p:nvSpPr>
        <p:spPr bwMode="auto">
          <a:xfrm rot="10800000" flipH="1">
            <a:off x="11785603" y="6172200"/>
            <a:ext cx="4419600" cy="0"/>
          </a:xfrm>
          <a:prstGeom prst="line">
            <a:avLst/>
          </a:prstGeom>
          <a:noFill/>
          <a:ln w="12700">
            <a:solidFill>
              <a:srgbClr val="808080"/>
            </a:solidFill>
            <a:miter lim="800000"/>
            <a:headEnd/>
            <a:tailEnd/>
          </a:ln>
        </p:spPr>
        <p:txBody>
          <a:bodyPr lIns="0" tIns="0" rIns="0" bIns="0"/>
          <a:lstStyle/>
          <a:p>
            <a:endParaRPr lang="en-US" dirty="0"/>
          </a:p>
        </p:txBody>
      </p:sp>
      <p:sp>
        <p:nvSpPr>
          <p:cNvPr id="12" name="TextBox 11"/>
          <p:cNvSpPr txBox="1"/>
          <p:nvPr/>
        </p:nvSpPr>
        <p:spPr>
          <a:xfrm>
            <a:off x="11785600" y="3863878"/>
            <a:ext cx="4495801" cy="2308324"/>
          </a:xfrm>
          <a:prstGeom prst="rect">
            <a:avLst/>
          </a:prstGeom>
          <a:noFill/>
        </p:spPr>
        <p:txBody>
          <a:bodyPr wrap="square" lIns="91440" tIns="45721" rIns="91440" bIns="45721" rtlCol="0">
            <a:spAutoFit/>
          </a:bodyPr>
          <a:lstStyle/>
          <a:p>
            <a:pPr algn="l"/>
            <a:r>
              <a:rPr lang="en-US" sz="7100" b="1" dirty="0"/>
              <a:t>78%</a:t>
            </a:r>
          </a:p>
          <a:p>
            <a:pPr algn="l"/>
            <a:r>
              <a:rPr lang="en-US" sz="2400" b="1" dirty="0"/>
              <a:t>Of Muslims in Indonesia say </a:t>
            </a:r>
          </a:p>
          <a:p>
            <a:pPr algn="l"/>
            <a:r>
              <a:rPr lang="en-US" sz="2400" b="1" dirty="0"/>
              <a:t>they are worried about </a:t>
            </a:r>
          </a:p>
          <a:p>
            <a:pPr algn="l"/>
            <a:r>
              <a:rPr lang="en-US" sz="2400" b="1" dirty="0"/>
              <a:t>religious extremism </a:t>
            </a:r>
            <a:endParaRPr lang="en-US" sz="5400" b="1" dirty="0"/>
          </a:p>
        </p:txBody>
      </p:sp>
      <p:sp>
        <p:nvSpPr>
          <p:cNvPr id="13" name="TextBox 12"/>
          <p:cNvSpPr txBox="1"/>
          <p:nvPr/>
        </p:nvSpPr>
        <p:spPr>
          <a:xfrm>
            <a:off x="11785600" y="1752602"/>
            <a:ext cx="4572000" cy="2308324"/>
          </a:xfrm>
          <a:prstGeom prst="rect">
            <a:avLst/>
          </a:prstGeom>
          <a:noFill/>
        </p:spPr>
        <p:txBody>
          <a:bodyPr wrap="square" lIns="91440" tIns="45721" rIns="91440" bIns="45721" rtlCol="0">
            <a:spAutoFit/>
          </a:bodyPr>
          <a:lstStyle/>
          <a:p>
            <a:pPr algn="l"/>
            <a:r>
              <a:rPr lang="en-US" sz="7100" b="1" dirty="0"/>
              <a:t>79%</a:t>
            </a:r>
          </a:p>
          <a:p>
            <a:pPr algn="l"/>
            <a:r>
              <a:rPr lang="en-US" sz="2400" b="1" dirty="0"/>
              <a:t>in SE Asia say religious leaders should have influence over political matters</a:t>
            </a:r>
            <a:endParaRPr lang="en-US" sz="1300" b="1" dirty="0"/>
          </a:p>
        </p:txBody>
      </p:sp>
      <p:sp>
        <p:nvSpPr>
          <p:cNvPr id="15" name="TextBox 14"/>
          <p:cNvSpPr txBox="1"/>
          <p:nvPr/>
        </p:nvSpPr>
        <p:spPr>
          <a:xfrm>
            <a:off x="11785603" y="5997478"/>
            <a:ext cx="4648201" cy="2308324"/>
          </a:xfrm>
          <a:prstGeom prst="rect">
            <a:avLst/>
          </a:prstGeom>
          <a:noFill/>
        </p:spPr>
        <p:txBody>
          <a:bodyPr wrap="square" lIns="91440" tIns="45721" rIns="91440" bIns="45721" rtlCol="0">
            <a:spAutoFit/>
          </a:bodyPr>
          <a:lstStyle/>
          <a:p>
            <a:pPr algn="l"/>
            <a:r>
              <a:rPr lang="en-US" sz="7100" b="1" dirty="0"/>
              <a:t>74%</a:t>
            </a:r>
          </a:p>
          <a:p>
            <a:pPr algn="l"/>
            <a:r>
              <a:rPr lang="en-US" sz="2400" b="1" dirty="0"/>
              <a:t>Of Egyptian Muslims favor making sharia the law for both Muslims and non-Muslims</a:t>
            </a:r>
            <a:endParaRPr lang="en-US" sz="1300" b="1" dirty="0"/>
          </a:p>
        </p:txBody>
      </p:sp>
      <p:pic>
        <p:nvPicPr>
          <p:cNvPr id="131076" name="Picture 4" descr="http://blogs.reuters.com/faithworld/files/2013/09/koran1.jpg">
            <a:hlinkClick r:id="rId3"/>
          </p:cNvPr>
          <p:cNvPicPr>
            <a:picLocks noChangeAspect="1" noChangeArrowheads="1"/>
          </p:cNvPicPr>
          <p:nvPr/>
        </p:nvPicPr>
        <p:blipFill>
          <a:blip r:embed="rId4" cstate="print"/>
          <a:srcRect/>
          <a:stretch>
            <a:fillRect/>
          </a:stretch>
        </p:blipFill>
        <p:spPr bwMode="auto">
          <a:xfrm>
            <a:off x="1727205" y="1981204"/>
            <a:ext cx="9753598" cy="6248397"/>
          </a:xfrm>
          <a:prstGeom prst="rect">
            <a:avLst/>
          </a:prstGeom>
          <a:noFill/>
        </p:spPr>
      </p:pic>
      <p:sp>
        <p:nvSpPr>
          <p:cNvPr id="2" name="Rectangle 1"/>
          <p:cNvSpPr/>
          <p:nvPr/>
        </p:nvSpPr>
        <p:spPr>
          <a:xfrm>
            <a:off x="1625600" y="304800"/>
            <a:ext cx="10160000" cy="1261886"/>
          </a:xfrm>
          <a:prstGeom prst="rect">
            <a:avLst/>
          </a:prstGeom>
        </p:spPr>
        <p:txBody>
          <a:bodyPr wrap="square" lIns="91440" tIns="45721" rIns="91440" bIns="45721">
            <a:spAutoFit/>
          </a:bodyPr>
          <a:lstStyle/>
          <a:p>
            <a:pPr algn="l"/>
            <a:r>
              <a:rPr lang="en-US" sz="4400" b="1" dirty="0"/>
              <a:t>The World’s Muslims </a:t>
            </a:r>
          </a:p>
          <a:p>
            <a:pPr algn="l"/>
            <a:r>
              <a:rPr lang="en-US" sz="3200" b="1" dirty="0"/>
              <a:t>Religion, Politics and Society</a:t>
            </a:r>
          </a:p>
        </p:txBody>
      </p:sp>
    </p:spTree>
    <p:extLst>
      <p:ext uri="{BB962C8B-B14F-4D97-AF65-F5344CB8AC3E}">
        <p14:creationId xmlns:p14="http://schemas.microsoft.com/office/powerpoint/2010/main" val="4139466780"/>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6390"/>
                                        </p:tgtEl>
                                        <p:attrNameLst>
                                          <p:attrName>style.visibility</p:attrName>
                                        </p:attrNameLst>
                                      </p:cBhvr>
                                      <p:to>
                                        <p:strVal val="visible"/>
                                      </p:to>
                                    </p:set>
                                    <p:animEffect transition="in" filter="fade">
                                      <p:cBhvr>
                                        <p:cTn id="7" dur="500"/>
                                        <p:tgtEl>
                                          <p:spTgt spid="1639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6391"/>
                                        </p:tgtEl>
                                        <p:attrNameLst>
                                          <p:attrName>style.visibility</p:attrName>
                                        </p:attrNameLst>
                                      </p:cBhvr>
                                      <p:to>
                                        <p:strVal val="visible"/>
                                      </p:to>
                                    </p:set>
                                    <p:animEffect transition="in" filter="fade">
                                      <p:cBhvr>
                                        <p:cTn id="15" dur="500"/>
                                        <p:tgtEl>
                                          <p:spTgt spid="16391"/>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Effect transition="in" filter="fade">
                                      <p:cBhvr>
                                        <p:cTn id="23"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90" grpId="0" animBg="1"/>
      <p:bldP spid="16391" grpId="0" animBg="1"/>
      <p:bldP spid="12" grpId="0"/>
      <p:bldP spid="13" grpId="0"/>
      <p:bldP spid="1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t="198" b="916"/>
          <a:stretch/>
        </p:blipFill>
        <p:spPr bwMode="auto">
          <a:xfrm>
            <a:off x="2249491" y="851339"/>
            <a:ext cx="11753851" cy="821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bwMode="auto">
          <a:xfrm>
            <a:off x="7594601" y="6477000"/>
            <a:ext cx="3048000" cy="259080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1" rIns="91440" bIns="45721" numCol="1" rtlCol="0" anchor="t" anchorCtr="0" compatLnSpc="1">
            <a:prstTxWarp prst="textNoShape">
              <a:avLst/>
            </a:prstTxWarp>
          </a:bodyPr>
          <a:lstStyle/>
          <a:p>
            <a:endParaRPr lang="en-US"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4" name="Rectangle 3"/>
          <p:cNvSpPr/>
          <p:nvPr/>
        </p:nvSpPr>
        <p:spPr bwMode="auto">
          <a:xfrm>
            <a:off x="10871203" y="7239000"/>
            <a:ext cx="3733801" cy="1905000"/>
          </a:xfrm>
          <a:prstGeom prst="rect">
            <a:avLst/>
          </a:prstGeom>
          <a:ln>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1" rIns="91440" bIns="45721" numCol="1" rtlCol="0" anchor="t" anchorCtr="0" compatLnSpc="1">
            <a:prstTxWarp prst="textNoShape">
              <a:avLst/>
            </a:prstTxWarp>
          </a:bodyPr>
          <a:lstStyle/>
          <a:p>
            <a:endParaRPr lang="en-US" smtClean="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
        <p:nvSpPr>
          <p:cNvPr id="2" name="Rectangle 1"/>
          <p:cNvSpPr/>
          <p:nvPr/>
        </p:nvSpPr>
        <p:spPr>
          <a:xfrm>
            <a:off x="1650999" y="358916"/>
            <a:ext cx="14554201" cy="707888"/>
          </a:xfrm>
          <a:prstGeom prst="rect">
            <a:avLst/>
          </a:prstGeom>
        </p:spPr>
        <p:txBody>
          <a:bodyPr wrap="square" lIns="91440" tIns="45721" rIns="91440" bIns="45721">
            <a:spAutoFit/>
          </a:bodyPr>
          <a:lstStyle/>
          <a:p>
            <a:pPr algn="l"/>
            <a:r>
              <a:rPr lang="en-US" sz="4000" b="1" dirty="0"/>
              <a:t>Support Among Muslims For Sharia Law Varies</a:t>
            </a:r>
          </a:p>
        </p:txBody>
      </p:sp>
      <p:pic>
        <p:nvPicPr>
          <p:cNvPr id="1026"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l="293" t="9085" r="53498" b="89633"/>
          <a:stretch/>
        </p:blipFill>
        <p:spPr bwMode="auto">
          <a:xfrm>
            <a:off x="10490204" y="7886251"/>
            <a:ext cx="5769303" cy="11973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62257" t="19659"/>
          <a:stretch/>
        </p:blipFill>
        <p:spPr bwMode="auto">
          <a:xfrm>
            <a:off x="11559467" y="7239003"/>
            <a:ext cx="4712468" cy="9603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285196"/>
      </p:ext>
    </p:extLst>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9556" y="3345105"/>
            <a:ext cx="9976892" cy="1123386"/>
          </a:xfrm>
          <a:prstGeom prst="rect">
            <a:avLst/>
          </a:prstGeom>
          <a:noFill/>
        </p:spPr>
        <p:txBody>
          <a:bodyPr wrap="square" lIns="91440" tIns="45721" rIns="91440" bIns="45721" rtlCol="0" anchor="ctr">
            <a:spAutoFit/>
          </a:bodyPr>
          <a:lstStyle/>
          <a:p>
            <a:r>
              <a:rPr lang="en-US" sz="6700" b="1" dirty="0"/>
              <a:t>Restrictions on Religion</a:t>
            </a:r>
          </a:p>
        </p:txBody>
      </p:sp>
    </p:spTree>
    <p:extLst>
      <p:ext uri="{BB962C8B-B14F-4D97-AF65-F5344CB8AC3E}">
        <p14:creationId xmlns:p14="http://schemas.microsoft.com/office/powerpoint/2010/main" val="2261671533"/>
      </p:ext>
    </p:extLst>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1"/>
          <p:cNvPicPr>
            <a:picLocks noChangeAspect="1" noChangeArrowheads="1"/>
          </p:cNvPicPr>
          <p:nvPr/>
        </p:nvPicPr>
        <p:blipFill>
          <a:blip r:embed="rId3" cstate="print"/>
          <a:srcRect/>
          <a:stretch>
            <a:fillRect/>
          </a:stretch>
        </p:blipFill>
        <p:spPr bwMode="auto">
          <a:xfrm>
            <a:off x="2587625" y="1765300"/>
            <a:ext cx="10585451" cy="6426200"/>
          </a:xfrm>
          <a:prstGeom prst="rect">
            <a:avLst/>
          </a:prstGeom>
          <a:noFill/>
          <a:ln w="12700">
            <a:noFill/>
            <a:miter lim="800000"/>
            <a:headEnd/>
            <a:tailEnd/>
          </a:ln>
        </p:spPr>
      </p:pic>
      <p:pic>
        <p:nvPicPr>
          <p:cNvPr id="41986" name="Picture 2"/>
          <p:cNvPicPr>
            <a:picLocks noChangeAspect="1" noChangeArrowheads="1"/>
          </p:cNvPicPr>
          <p:nvPr/>
        </p:nvPicPr>
        <p:blipFill>
          <a:blip r:embed="rId4" cstate="print"/>
          <a:srcRect r="2699" b="81725"/>
          <a:stretch>
            <a:fillRect/>
          </a:stretch>
        </p:blipFill>
        <p:spPr bwMode="auto">
          <a:xfrm>
            <a:off x="5927726" y="1155703"/>
            <a:ext cx="4405312" cy="536575"/>
          </a:xfrm>
          <a:prstGeom prst="rect">
            <a:avLst/>
          </a:prstGeom>
          <a:noFill/>
          <a:ln w="12700">
            <a:noFill/>
            <a:miter lim="800000"/>
            <a:headEnd/>
            <a:tailEnd/>
          </a:ln>
        </p:spPr>
      </p:pic>
      <p:sp>
        <p:nvSpPr>
          <p:cNvPr id="41987" name="Rectangle 3"/>
          <p:cNvSpPr>
            <a:spLocks/>
          </p:cNvSpPr>
          <p:nvPr/>
        </p:nvSpPr>
        <p:spPr bwMode="auto">
          <a:xfrm>
            <a:off x="4527729" y="752611"/>
            <a:ext cx="7205306" cy="812530"/>
          </a:xfrm>
          <a:prstGeom prst="rect">
            <a:avLst/>
          </a:prstGeom>
          <a:noFill/>
          <a:ln w="12700">
            <a:noFill/>
            <a:miter lim="800000"/>
            <a:headEnd/>
            <a:tailEnd/>
          </a:ln>
        </p:spPr>
        <p:txBody>
          <a:bodyPr wrap="none" lIns="0" tIns="0" rIns="0" bIns="0" anchor="ctr">
            <a:spAutoFit/>
          </a:bodyPr>
          <a:lstStyle/>
          <a:p>
            <a:pPr>
              <a:lnSpc>
                <a:spcPct val="60000"/>
              </a:lnSpc>
            </a:pPr>
            <a:r>
              <a:rPr lang="en-US" altLang="en-US" sz="4400" b="1" dirty="0">
                <a:solidFill>
                  <a:schemeClr val="tx1"/>
                </a:solidFill>
                <a:latin typeface="BentonSansCond Bold"/>
                <a:ea typeface="BentonSansCond Black" charset="0"/>
                <a:cs typeface="BentonSansCond Black" charset="0"/>
                <a:sym typeface="BentonSansCond Black" charset="0"/>
              </a:rPr>
              <a:t>198 Countries &amp; Territories</a:t>
            </a:r>
            <a:r>
              <a:rPr lang="en-US" altLang="en-US" sz="4400" dirty="0">
                <a:solidFill>
                  <a:schemeClr val="tx1"/>
                </a:solidFill>
                <a:latin typeface="BentonSansCond Black" charset="0"/>
                <a:ea typeface="BentonSansCond Black" charset="0"/>
                <a:cs typeface="BentonSansCond Black" charset="0"/>
                <a:sym typeface="BentonSansCond Black" charset="0"/>
              </a:rPr>
              <a:t/>
            </a:r>
            <a:br>
              <a:rPr lang="en-US" altLang="en-US" sz="4400" dirty="0">
                <a:solidFill>
                  <a:schemeClr val="tx1"/>
                </a:solidFill>
                <a:latin typeface="BentonSansCond Black" charset="0"/>
                <a:ea typeface="BentonSansCond Black" charset="0"/>
                <a:cs typeface="BentonSansCond Black" charset="0"/>
                <a:sym typeface="BentonSansCond Black" charset="0"/>
              </a:rPr>
            </a:br>
            <a:endParaRPr lang="en-US" altLang="en-US" sz="4400" dirty="0">
              <a:solidFill>
                <a:schemeClr val="tx1"/>
              </a:solidFill>
              <a:latin typeface="BentonSansCond Black" charset="0"/>
              <a:ea typeface="BentonSansCond Black" charset="0"/>
              <a:cs typeface="BentonSansCond Black" charset="0"/>
              <a:sym typeface="BentonSansCond Black" charset="0"/>
            </a:endParaRPr>
          </a:p>
        </p:txBody>
      </p:sp>
      <p:pic>
        <p:nvPicPr>
          <p:cNvPr id="41988" name="Picture 4"/>
          <p:cNvPicPr>
            <a:picLocks noChangeArrowheads="1"/>
          </p:cNvPicPr>
          <p:nvPr/>
        </p:nvPicPr>
        <p:blipFill>
          <a:blip r:embed="rId5" cstate="print"/>
          <a:srcRect/>
          <a:stretch>
            <a:fillRect/>
          </a:stretch>
        </p:blipFill>
        <p:spPr bwMode="auto">
          <a:xfrm>
            <a:off x="8407399" y="2343151"/>
            <a:ext cx="2667001" cy="3759200"/>
          </a:xfrm>
          <a:prstGeom prst="rect">
            <a:avLst/>
          </a:prstGeom>
          <a:noFill/>
          <a:ln>
            <a:noFill/>
          </a:ln>
          <a:effectLst>
            <a:outerShdw blurRad="127000" dist="761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89" name="Picture 5"/>
          <p:cNvPicPr>
            <a:picLocks noChangeArrowheads="1"/>
          </p:cNvPicPr>
          <p:nvPr/>
        </p:nvPicPr>
        <p:blipFill>
          <a:blip r:embed="rId6" cstate="print"/>
          <a:srcRect/>
          <a:stretch>
            <a:fillRect/>
          </a:stretch>
        </p:blipFill>
        <p:spPr bwMode="auto">
          <a:xfrm>
            <a:off x="6845302" y="3841751"/>
            <a:ext cx="3022601" cy="3924300"/>
          </a:xfrm>
          <a:prstGeom prst="rect">
            <a:avLst/>
          </a:prstGeom>
          <a:noFill/>
          <a:ln>
            <a:noFill/>
          </a:ln>
          <a:effectLst>
            <a:outerShdw blurRad="127000" dist="761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90" name="Picture 6"/>
          <p:cNvPicPr>
            <a:picLocks noChangeArrowheads="1"/>
          </p:cNvPicPr>
          <p:nvPr/>
        </p:nvPicPr>
        <p:blipFill>
          <a:blip r:embed="rId7" cstate="print"/>
          <a:srcRect/>
          <a:stretch>
            <a:fillRect/>
          </a:stretch>
        </p:blipFill>
        <p:spPr bwMode="auto">
          <a:xfrm>
            <a:off x="2006599" y="4252913"/>
            <a:ext cx="2667001" cy="3455987"/>
          </a:xfrm>
          <a:prstGeom prst="rect">
            <a:avLst/>
          </a:prstGeom>
          <a:noFill/>
          <a:ln>
            <a:noFill/>
          </a:ln>
          <a:effectLst>
            <a:outerShdw blurRad="127000" dist="761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91" name="Picture 7"/>
          <p:cNvPicPr>
            <a:picLocks noChangeArrowheads="1"/>
          </p:cNvPicPr>
          <p:nvPr/>
        </p:nvPicPr>
        <p:blipFill>
          <a:blip r:embed="rId8" cstate="print"/>
          <a:srcRect/>
          <a:stretch>
            <a:fillRect/>
          </a:stretch>
        </p:blipFill>
        <p:spPr bwMode="auto">
          <a:xfrm>
            <a:off x="5080000" y="1771651"/>
            <a:ext cx="2768601" cy="3911600"/>
          </a:xfrm>
          <a:prstGeom prst="rect">
            <a:avLst/>
          </a:prstGeom>
          <a:noFill/>
          <a:ln>
            <a:noFill/>
          </a:ln>
          <a:effectLst>
            <a:outerShdw blurRad="127000" dist="761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92" name="Picture 8"/>
          <p:cNvPicPr>
            <a:picLocks noChangeArrowheads="1"/>
          </p:cNvPicPr>
          <p:nvPr/>
        </p:nvPicPr>
        <p:blipFill>
          <a:blip r:embed="rId9" cstate="print"/>
          <a:srcRect/>
          <a:stretch>
            <a:fillRect/>
          </a:stretch>
        </p:blipFill>
        <p:spPr bwMode="auto">
          <a:xfrm>
            <a:off x="8597901" y="4902202"/>
            <a:ext cx="2984500" cy="3873500"/>
          </a:xfrm>
          <a:prstGeom prst="rect">
            <a:avLst/>
          </a:prstGeom>
          <a:noFill/>
          <a:ln>
            <a:noFill/>
          </a:ln>
          <a:effectLst>
            <a:outerShdw blurRad="127000" dist="761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93" name="Picture 9"/>
          <p:cNvPicPr>
            <a:picLocks noChangeArrowheads="1"/>
          </p:cNvPicPr>
          <p:nvPr/>
        </p:nvPicPr>
        <p:blipFill>
          <a:blip r:embed="rId10" cstate="print"/>
          <a:srcRect/>
          <a:stretch>
            <a:fillRect/>
          </a:stretch>
        </p:blipFill>
        <p:spPr bwMode="auto">
          <a:xfrm>
            <a:off x="10033002" y="1993902"/>
            <a:ext cx="2921001" cy="4127500"/>
          </a:xfrm>
          <a:prstGeom prst="rect">
            <a:avLst/>
          </a:prstGeom>
          <a:noFill/>
          <a:ln>
            <a:noFill/>
          </a:ln>
          <a:effectLst>
            <a:outerShdw blurRad="127000" dist="761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94" name="Picture 10"/>
          <p:cNvPicPr>
            <a:picLocks noChangeArrowheads="1"/>
          </p:cNvPicPr>
          <p:nvPr/>
        </p:nvPicPr>
        <p:blipFill>
          <a:blip r:embed="rId11" cstate="print"/>
          <a:srcRect/>
          <a:stretch>
            <a:fillRect/>
          </a:stretch>
        </p:blipFill>
        <p:spPr bwMode="auto">
          <a:xfrm>
            <a:off x="5067300" y="4318002"/>
            <a:ext cx="2959100" cy="4178300"/>
          </a:xfrm>
          <a:prstGeom prst="rect">
            <a:avLst/>
          </a:prstGeom>
          <a:noFill/>
          <a:ln>
            <a:noFill/>
          </a:ln>
          <a:effectLst>
            <a:outerShdw blurRad="127000" dist="761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95" name="Picture 11"/>
          <p:cNvPicPr>
            <a:picLocks noChangeArrowheads="1"/>
          </p:cNvPicPr>
          <p:nvPr/>
        </p:nvPicPr>
        <p:blipFill>
          <a:blip r:embed="rId12" cstate="print"/>
          <a:srcRect/>
          <a:stretch>
            <a:fillRect/>
          </a:stretch>
        </p:blipFill>
        <p:spPr bwMode="auto">
          <a:xfrm>
            <a:off x="3529013" y="2825751"/>
            <a:ext cx="2730500" cy="3543300"/>
          </a:xfrm>
          <a:prstGeom prst="rect">
            <a:avLst/>
          </a:prstGeom>
          <a:noFill/>
          <a:ln>
            <a:noFill/>
          </a:ln>
          <a:effectLst>
            <a:outerShdw blurRad="127000" dist="761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1996" name="Picture 12"/>
          <p:cNvPicPr>
            <a:picLocks noChangeArrowheads="1"/>
          </p:cNvPicPr>
          <p:nvPr/>
        </p:nvPicPr>
        <p:blipFill>
          <a:blip r:embed="rId13" cstate="print"/>
          <a:srcRect/>
          <a:stretch>
            <a:fillRect/>
          </a:stretch>
        </p:blipFill>
        <p:spPr bwMode="auto">
          <a:xfrm>
            <a:off x="11220450" y="3632200"/>
            <a:ext cx="2857500" cy="4267200"/>
          </a:xfrm>
          <a:prstGeom prst="rect">
            <a:avLst/>
          </a:prstGeom>
          <a:noFill/>
          <a:ln>
            <a:noFill/>
          </a:ln>
          <a:effectLst>
            <a:outerShdw blurRad="127000" dist="76199" dir="5400000" algn="ctr" rotWithShape="0">
              <a:schemeClr val="bg2">
                <a:alpha val="7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afterGroup">
                            <p:stCondLst>
                              <p:cond delay="0"/>
                            </p:stCondLst>
                            <p:childTnLst>
                              <p:par>
                                <p:cTn id="5" presetID="10" presetClass="entr" presetSubtype="0" fill="hold" nodeType="clickEffect">
                                  <p:stCondLst>
                                    <p:cond delay="0"/>
                                  </p:stCondLst>
                                  <p:childTnLst>
                                    <p:set>
                                      <p:cBhvr>
                                        <p:cTn id="6" dur="1" fill="hold">
                                          <p:stCondLst>
                                            <p:cond delay="0"/>
                                          </p:stCondLst>
                                        </p:cTn>
                                        <p:tgtEl>
                                          <p:spTgt spid="41988"/>
                                        </p:tgtEl>
                                        <p:attrNameLst>
                                          <p:attrName>style.visibility</p:attrName>
                                        </p:attrNameLst>
                                      </p:cBhvr>
                                      <p:to>
                                        <p:strVal val="visible"/>
                                      </p:to>
                                    </p:set>
                                    <p:animEffect transition="in" filter="fade">
                                      <p:cBhvr>
                                        <p:cTn id="7" dur="500"/>
                                        <p:tgtEl>
                                          <p:spTgt spid="41988"/>
                                        </p:tgtEl>
                                      </p:cBhvr>
                                    </p:animEffect>
                                  </p:childTnLst>
                                </p:cTn>
                              </p:par>
                              <p:par>
                                <p:cTn id="8" presetID="10" presetClass="entr" presetSubtype="0" fill="hold" nodeType="withEffect">
                                  <p:stCondLst>
                                    <p:cond delay="0"/>
                                  </p:stCondLst>
                                  <p:childTnLst>
                                    <p:set>
                                      <p:cBhvr>
                                        <p:cTn id="9" dur="1" fill="hold">
                                          <p:stCondLst>
                                            <p:cond delay="0"/>
                                          </p:stCondLst>
                                        </p:cTn>
                                        <p:tgtEl>
                                          <p:spTgt spid="41989"/>
                                        </p:tgtEl>
                                        <p:attrNameLst>
                                          <p:attrName>style.visibility</p:attrName>
                                        </p:attrNameLst>
                                      </p:cBhvr>
                                      <p:to>
                                        <p:strVal val="visible"/>
                                      </p:to>
                                    </p:set>
                                    <p:animEffect transition="in" filter="fade">
                                      <p:cBhvr>
                                        <p:cTn id="10" dur="500"/>
                                        <p:tgtEl>
                                          <p:spTgt spid="41989"/>
                                        </p:tgtEl>
                                      </p:cBhvr>
                                    </p:animEffect>
                                  </p:childTnLst>
                                </p:cTn>
                              </p:par>
                              <p:par>
                                <p:cTn id="11" presetID="10" presetClass="entr" presetSubtype="0" fill="hold" nodeType="withEffect">
                                  <p:stCondLst>
                                    <p:cond delay="0"/>
                                  </p:stCondLst>
                                  <p:childTnLst>
                                    <p:set>
                                      <p:cBhvr>
                                        <p:cTn id="12" dur="1" fill="hold">
                                          <p:stCondLst>
                                            <p:cond delay="0"/>
                                          </p:stCondLst>
                                        </p:cTn>
                                        <p:tgtEl>
                                          <p:spTgt spid="41990"/>
                                        </p:tgtEl>
                                        <p:attrNameLst>
                                          <p:attrName>style.visibility</p:attrName>
                                        </p:attrNameLst>
                                      </p:cBhvr>
                                      <p:to>
                                        <p:strVal val="visible"/>
                                      </p:to>
                                    </p:set>
                                    <p:animEffect transition="in" filter="fade">
                                      <p:cBhvr>
                                        <p:cTn id="13" dur="500"/>
                                        <p:tgtEl>
                                          <p:spTgt spid="41990"/>
                                        </p:tgtEl>
                                      </p:cBhvr>
                                    </p:animEffect>
                                  </p:childTnLst>
                                </p:cTn>
                              </p:par>
                              <p:par>
                                <p:cTn id="14" presetID="10" presetClass="entr" presetSubtype="0" fill="hold" nodeType="withEffect">
                                  <p:stCondLst>
                                    <p:cond delay="0"/>
                                  </p:stCondLst>
                                  <p:childTnLst>
                                    <p:set>
                                      <p:cBhvr>
                                        <p:cTn id="15" dur="1" fill="hold">
                                          <p:stCondLst>
                                            <p:cond delay="0"/>
                                          </p:stCondLst>
                                        </p:cTn>
                                        <p:tgtEl>
                                          <p:spTgt spid="41991"/>
                                        </p:tgtEl>
                                        <p:attrNameLst>
                                          <p:attrName>style.visibility</p:attrName>
                                        </p:attrNameLst>
                                      </p:cBhvr>
                                      <p:to>
                                        <p:strVal val="visible"/>
                                      </p:to>
                                    </p:set>
                                    <p:animEffect transition="in" filter="fade">
                                      <p:cBhvr>
                                        <p:cTn id="16" dur="500"/>
                                        <p:tgtEl>
                                          <p:spTgt spid="41991"/>
                                        </p:tgtEl>
                                      </p:cBhvr>
                                    </p:animEffect>
                                  </p:childTnLst>
                                </p:cTn>
                              </p:par>
                              <p:par>
                                <p:cTn id="17" presetID="10" presetClass="entr" presetSubtype="0" fill="hold" nodeType="withEffect">
                                  <p:stCondLst>
                                    <p:cond delay="0"/>
                                  </p:stCondLst>
                                  <p:childTnLst>
                                    <p:set>
                                      <p:cBhvr>
                                        <p:cTn id="18" dur="1" fill="hold">
                                          <p:stCondLst>
                                            <p:cond delay="0"/>
                                          </p:stCondLst>
                                        </p:cTn>
                                        <p:tgtEl>
                                          <p:spTgt spid="41994"/>
                                        </p:tgtEl>
                                        <p:attrNameLst>
                                          <p:attrName>style.visibility</p:attrName>
                                        </p:attrNameLst>
                                      </p:cBhvr>
                                      <p:to>
                                        <p:strVal val="visible"/>
                                      </p:to>
                                    </p:set>
                                    <p:animEffect transition="in" filter="fade">
                                      <p:cBhvr>
                                        <p:cTn id="19" dur="500"/>
                                        <p:tgtEl>
                                          <p:spTgt spid="41994"/>
                                        </p:tgtEl>
                                      </p:cBhvr>
                                    </p:animEffect>
                                  </p:childTnLst>
                                </p:cTn>
                              </p:par>
                              <p:par>
                                <p:cTn id="20" presetID="10" presetClass="entr" presetSubtype="0" fill="hold" nodeType="withEffect">
                                  <p:stCondLst>
                                    <p:cond delay="0"/>
                                  </p:stCondLst>
                                  <p:childTnLst>
                                    <p:set>
                                      <p:cBhvr>
                                        <p:cTn id="21" dur="1" fill="hold">
                                          <p:stCondLst>
                                            <p:cond delay="0"/>
                                          </p:stCondLst>
                                        </p:cTn>
                                        <p:tgtEl>
                                          <p:spTgt spid="41992"/>
                                        </p:tgtEl>
                                        <p:attrNameLst>
                                          <p:attrName>style.visibility</p:attrName>
                                        </p:attrNameLst>
                                      </p:cBhvr>
                                      <p:to>
                                        <p:strVal val="visible"/>
                                      </p:to>
                                    </p:set>
                                    <p:animEffect transition="in" filter="fade">
                                      <p:cBhvr>
                                        <p:cTn id="22" dur="500"/>
                                        <p:tgtEl>
                                          <p:spTgt spid="41992"/>
                                        </p:tgtEl>
                                      </p:cBhvr>
                                    </p:animEffect>
                                  </p:childTnLst>
                                </p:cTn>
                              </p:par>
                              <p:par>
                                <p:cTn id="23" presetID="10" presetClass="entr" presetSubtype="0" fill="hold" nodeType="withEffect">
                                  <p:stCondLst>
                                    <p:cond delay="0"/>
                                  </p:stCondLst>
                                  <p:childTnLst>
                                    <p:set>
                                      <p:cBhvr>
                                        <p:cTn id="24" dur="1" fill="hold">
                                          <p:stCondLst>
                                            <p:cond delay="0"/>
                                          </p:stCondLst>
                                        </p:cTn>
                                        <p:tgtEl>
                                          <p:spTgt spid="41993"/>
                                        </p:tgtEl>
                                        <p:attrNameLst>
                                          <p:attrName>style.visibility</p:attrName>
                                        </p:attrNameLst>
                                      </p:cBhvr>
                                      <p:to>
                                        <p:strVal val="visible"/>
                                      </p:to>
                                    </p:set>
                                    <p:animEffect transition="in" filter="fade">
                                      <p:cBhvr>
                                        <p:cTn id="25" dur="500"/>
                                        <p:tgtEl>
                                          <p:spTgt spid="41993"/>
                                        </p:tgtEl>
                                      </p:cBhvr>
                                    </p:animEffect>
                                  </p:childTnLst>
                                </p:cTn>
                              </p:par>
                              <p:par>
                                <p:cTn id="26" presetID="10" presetClass="entr" presetSubtype="0" fill="hold" nodeType="withEffect">
                                  <p:stCondLst>
                                    <p:cond delay="0"/>
                                  </p:stCondLst>
                                  <p:childTnLst>
                                    <p:set>
                                      <p:cBhvr>
                                        <p:cTn id="27" dur="1" fill="hold">
                                          <p:stCondLst>
                                            <p:cond delay="0"/>
                                          </p:stCondLst>
                                        </p:cTn>
                                        <p:tgtEl>
                                          <p:spTgt spid="41995"/>
                                        </p:tgtEl>
                                        <p:attrNameLst>
                                          <p:attrName>style.visibility</p:attrName>
                                        </p:attrNameLst>
                                      </p:cBhvr>
                                      <p:to>
                                        <p:strVal val="visible"/>
                                      </p:to>
                                    </p:set>
                                    <p:animEffect transition="in" filter="fade">
                                      <p:cBhvr>
                                        <p:cTn id="28" dur="500"/>
                                        <p:tgtEl>
                                          <p:spTgt spid="41995"/>
                                        </p:tgtEl>
                                      </p:cBhvr>
                                    </p:animEffect>
                                  </p:childTnLst>
                                </p:cTn>
                              </p:par>
                              <p:par>
                                <p:cTn id="29" presetID="10" presetClass="entr" presetSubtype="0" fill="hold" nodeType="withEffect">
                                  <p:stCondLst>
                                    <p:cond delay="0"/>
                                  </p:stCondLst>
                                  <p:childTnLst>
                                    <p:set>
                                      <p:cBhvr>
                                        <p:cTn id="30" dur="1" fill="hold">
                                          <p:stCondLst>
                                            <p:cond delay="0"/>
                                          </p:stCondLst>
                                        </p:cTn>
                                        <p:tgtEl>
                                          <p:spTgt spid="41996"/>
                                        </p:tgtEl>
                                        <p:attrNameLst>
                                          <p:attrName>style.visibility</p:attrName>
                                        </p:attrNameLst>
                                      </p:cBhvr>
                                      <p:to>
                                        <p:strVal val="visible"/>
                                      </p:to>
                                    </p:set>
                                    <p:animEffect transition="in" filter="fade">
                                      <p:cBhvr>
                                        <p:cTn id="31" dur="500"/>
                                        <p:tgtEl>
                                          <p:spTgt spid="419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
          <p:cNvPicPr>
            <a:picLocks noChangeAspect="1" noChangeArrowheads="1"/>
          </p:cNvPicPr>
          <p:nvPr/>
        </p:nvPicPr>
        <p:blipFill>
          <a:blip r:embed="rId3" cstate="print"/>
          <a:srcRect/>
          <a:stretch>
            <a:fillRect/>
          </a:stretch>
        </p:blipFill>
        <p:spPr bwMode="auto">
          <a:xfrm>
            <a:off x="3463925" y="1790700"/>
            <a:ext cx="10585451" cy="6426200"/>
          </a:xfrm>
          <a:prstGeom prst="rect">
            <a:avLst/>
          </a:prstGeom>
          <a:noFill/>
          <a:ln w="12700">
            <a:noFill/>
            <a:miter lim="800000"/>
            <a:headEnd/>
            <a:tailEnd/>
          </a:ln>
        </p:spPr>
      </p:pic>
      <p:pic>
        <p:nvPicPr>
          <p:cNvPr id="44034" name="Picture 2"/>
          <p:cNvPicPr>
            <a:picLocks noChangeAspect="1" noChangeArrowheads="1"/>
          </p:cNvPicPr>
          <p:nvPr/>
        </p:nvPicPr>
        <p:blipFill>
          <a:blip r:embed="rId4" cstate="print"/>
          <a:srcRect/>
          <a:stretch>
            <a:fillRect/>
          </a:stretch>
        </p:blipFill>
        <p:spPr bwMode="auto">
          <a:xfrm>
            <a:off x="1612902" y="1130302"/>
            <a:ext cx="1498601" cy="6870700"/>
          </a:xfrm>
          <a:prstGeom prst="rect">
            <a:avLst/>
          </a:prstGeom>
          <a:noFill/>
          <a:ln>
            <a:noFill/>
          </a:ln>
          <a:effectLst>
            <a:outerShdw blurRad="177800" algn="ctr" rotWithShape="0">
              <a:schemeClr val="bg2">
                <a:alpha val="25000"/>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a:solidFill>
                  <a:schemeClr val="tx1"/>
                </a:solidFill>
                <a:miter lim="800000"/>
                <a:headEnd/>
                <a:tailEnd/>
              </a14:hiddenLine>
            </a:ext>
          </a:extLst>
        </p:spPr>
      </p:pic>
      <p:pic>
        <p:nvPicPr>
          <p:cNvPr id="44035" name="Picture 3"/>
          <p:cNvPicPr>
            <a:picLocks noChangeAspect="1" noChangeArrowheads="1"/>
          </p:cNvPicPr>
          <p:nvPr/>
        </p:nvPicPr>
        <p:blipFill>
          <a:blip r:embed="rId5" cstate="print"/>
          <a:srcRect/>
          <a:stretch>
            <a:fillRect/>
          </a:stretch>
        </p:blipFill>
        <p:spPr bwMode="auto">
          <a:xfrm>
            <a:off x="1720853" y="3352802"/>
            <a:ext cx="1282700" cy="4508500"/>
          </a:xfrm>
          <a:prstGeom prst="rect">
            <a:avLst/>
          </a:prstGeom>
          <a:noFill/>
          <a:ln w="12700">
            <a:noFill/>
            <a:miter lim="800000"/>
            <a:headEnd/>
            <a:tailEnd/>
          </a:ln>
        </p:spPr>
      </p:pic>
      <p:pic>
        <p:nvPicPr>
          <p:cNvPr id="44036" name="Picture 4"/>
          <p:cNvPicPr>
            <a:picLocks noChangeAspect="1" noChangeArrowheads="1"/>
          </p:cNvPicPr>
          <p:nvPr/>
        </p:nvPicPr>
        <p:blipFill>
          <a:blip r:embed="rId6" cstate="print"/>
          <a:srcRect/>
          <a:stretch>
            <a:fillRect/>
          </a:stretch>
        </p:blipFill>
        <p:spPr bwMode="auto">
          <a:xfrm>
            <a:off x="1720853" y="5181602"/>
            <a:ext cx="1282700" cy="2654300"/>
          </a:xfrm>
          <a:prstGeom prst="rect">
            <a:avLst/>
          </a:prstGeom>
          <a:noFill/>
          <a:ln w="12700">
            <a:noFill/>
            <a:miter lim="800000"/>
            <a:headEnd/>
            <a:tailEnd/>
          </a:ln>
        </p:spPr>
      </p:pic>
      <p:pic>
        <p:nvPicPr>
          <p:cNvPr id="44038" name="Picture 6"/>
          <p:cNvPicPr>
            <a:picLocks noChangeAspect="1" noChangeArrowheads="1"/>
          </p:cNvPicPr>
          <p:nvPr/>
        </p:nvPicPr>
        <p:blipFill>
          <a:blip r:embed="rId7" cstate="print"/>
          <a:srcRect/>
          <a:stretch>
            <a:fillRect/>
          </a:stretch>
        </p:blipFill>
        <p:spPr bwMode="auto">
          <a:xfrm>
            <a:off x="10528301" y="3810002"/>
            <a:ext cx="520700" cy="520700"/>
          </a:xfrm>
          <a:prstGeom prst="rect">
            <a:avLst/>
          </a:prstGeom>
          <a:noFill/>
          <a:ln w="12700">
            <a:noFill/>
            <a:miter lim="800000"/>
            <a:headEnd/>
            <a:tailEnd/>
          </a:ln>
        </p:spPr>
      </p:pic>
      <p:pic>
        <p:nvPicPr>
          <p:cNvPr id="44039" name="Picture 7"/>
          <p:cNvPicPr>
            <a:picLocks noChangeAspect="1" noChangeArrowheads="1"/>
          </p:cNvPicPr>
          <p:nvPr/>
        </p:nvPicPr>
        <p:blipFill>
          <a:blip r:embed="rId7" cstate="print"/>
          <a:srcRect/>
          <a:stretch>
            <a:fillRect/>
          </a:stretch>
        </p:blipFill>
        <p:spPr bwMode="auto">
          <a:xfrm>
            <a:off x="10528301" y="3810002"/>
            <a:ext cx="520700" cy="520700"/>
          </a:xfrm>
          <a:prstGeom prst="rect">
            <a:avLst/>
          </a:prstGeom>
          <a:noFill/>
          <a:ln w="12700">
            <a:noFill/>
            <a:miter lim="800000"/>
            <a:headEnd/>
            <a:tailEnd/>
          </a:ln>
        </p:spPr>
      </p:pic>
      <p:pic>
        <p:nvPicPr>
          <p:cNvPr id="44040" name="Picture 8"/>
          <p:cNvPicPr>
            <a:picLocks noChangeAspect="1" noChangeArrowheads="1"/>
          </p:cNvPicPr>
          <p:nvPr/>
        </p:nvPicPr>
        <p:blipFill>
          <a:blip r:embed="rId7" cstate="print"/>
          <a:srcRect/>
          <a:stretch>
            <a:fillRect/>
          </a:stretch>
        </p:blipFill>
        <p:spPr bwMode="auto">
          <a:xfrm>
            <a:off x="10528301" y="3810002"/>
            <a:ext cx="520700" cy="520700"/>
          </a:xfrm>
          <a:prstGeom prst="rect">
            <a:avLst/>
          </a:prstGeom>
          <a:noFill/>
          <a:ln w="12700">
            <a:noFill/>
            <a:miter lim="800000"/>
            <a:headEnd/>
            <a:tailEnd/>
          </a:ln>
        </p:spPr>
      </p:pic>
      <p:pic>
        <p:nvPicPr>
          <p:cNvPr id="44041" name="Picture 9"/>
          <p:cNvPicPr>
            <a:picLocks noChangeAspect="1" noChangeArrowheads="1"/>
          </p:cNvPicPr>
          <p:nvPr/>
        </p:nvPicPr>
        <p:blipFill>
          <a:blip r:embed="rId7" cstate="print"/>
          <a:srcRect/>
          <a:stretch>
            <a:fillRect/>
          </a:stretch>
        </p:blipFill>
        <p:spPr bwMode="auto">
          <a:xfrm>
            <a:off x="13030199" y="5410202"/>
            <a:ext cx="520700" cy="520700"/>
          </a:xfrm>
          <a:prstGeom prst="rect">
            <a:avLst/>
          </a:prstGeom>
          <a:noFill/>
          <a:ln w="12700">
            <a:noFill/>
            <a:miter lim="800000"/>
            <a:headEnd/>
            <a:tailEnd/>
          </a:ln>
        </p:spPr>
      </p:pic>
      <p:pic>
        <p:nvPicPr>
          <p:cNvPr id="44042" name="Picture 10"/>
          <p:cNvPicPr>
            <a:picLocks noChangeAspect="1" noChangeArrowheads="1"/>
          </p:cNvPicPr>
          <p:nvPr/>
        </p:nvPicPr>
        <p:blipFill>
          <a:blip r:embed="rId7" cstate="print"/>
          <a:srcRect/>
          <a:stretch>
            <a:fillRect/>
          </a:stretch>
        </p:blipFill>
        <p:spPr bwMode="auto">
          <a:xfrm>
            <a:off x="13030199" y="5410202"/>
            <a:ext cx="520700" cy="520700"/>
          </a:xfrm>
          <a:prstGeom prst="rect">
            <a:avLst/>
          </a:prstGeom>
          <a:noFill/>
          <a:ln w="12700">
            <a:noFill/>
            <a:miter lim="800000"/>
            <a:headEnd/>
            <a:tailEnd/>
          </a:ln>
        </p:spPr>
      </p:pic>
      <p:pic>
        <p:nvPicPr>
          <p:cNvPr id="44043" name="Picture 11"/>
          <p:cNvPicPr>
            <a:picLocks noChangeAspect="1" noChangeArrowheads="1"/>
          </p:cNvPicPr>
          <p:nvPr/>
        </p:nvPicPr>
        <p:blipFill>
          <a:blip r:embed="rId7" cstate="print"/>
          <a:srcRect/>
          <a:stretch>
            <a:fillRect/>
          </a:stretch>
        </p:blipFill>
        <p:spPr bwMode="auto">
          <a:xfrm>
            <a:off x="13030199" y="5410202"/>
            <a:ext cx="520700" cy="520700"/>
          </a:xfrm>
          <a:prstGeom prst="rect">
            <a:avLst/>
          </a:prstGeom>
          <a:noFill/>
          <a:ln w="12700">
            <a:noFill/>
            <a:miter lim="800000"/>
            <a:headEnd/>
            <a:tailEnd/>
          </a:ln>
        </p:spPr>
      </p:pic>
      <p:pic>
        <p:nvPicPr>
          <p:cNvPr id="44044" name="Picture 12"/>
          <p:cNvPicPr>
            <a:picLocks noChangeAspect="1" noChangeArrowheads="1"/>
          </p:cNvPicPr>
          <p:nvPr/>
        </p:nvPicPr>
        <p:blipFill>
          <a:blip r:embed="rId7" cstate="print"/>
          <a:srcRect/>
          <a:stretch>
            <a:fillRect/>
          </a:stretch>
        </p:blipFill>
        <p:spPr bwMode="auto">
          <a:xfrm>
            <a:off x="9537700" y="4318002"/>
            <a:ext cx="520700" cy="520700"/>
          </a:xfrm>
          <a:prstGeom prst="rect">
            <a:avLst/>
          </a:prstGeom>
          <a:noFill/>
          <a:ln w="12700">
            <a:noFill/>
            <a:miter lim="800000"/>
            <a:headEnd/>
            <a:tailEnd/>
          </a:ln>
        </p:spPr>
      </p:pic>
      <p:pic>
        <p:nvPicPr>
          <p:cNvPr id="44045" name="Picture 13"/>
          <p:cNvPicPr>
            <a:picLocks noChangeAspect="1" noChangeArrowheads="1"/>
          </p:cNvPicPr>
          <p:nvPr/>
        </p:nvPicPr>
        <p:blipFill>
          <a:blip r:embed="rId7" cstate="print"/>
          <a:srcRect/>
          <a:stretch>
            <a:fillRect/>
          </a:stretch>
        </p:blipFill>
        <p:spPr bwMode="auto">
          <a:xfrm>
            <a:off x="9537700" y="4318002"/>
            <a:ext cx="520700" cy="520700"/>
          </a:xfrm>
          <a:prstGeom prst="rect">
            <a:avLst/>
          </a:prstGeom>
          <a:noFill/>
          <a:ln w="12700">
            <a:noFill/>
            <a:miter lim="800000"/>
            <a:headEnd/>
            <a:tailEnd/>
          </a:ln>
        </p:spPr>
      </p:pic>
      <p:pic>
        <p:nvPicPr>
          <p:cNvPr id="44046" name="Picture 14"/>
          <p:cNvPicPr>
            <a:picLocks noChangeAspect="1" noChangeArrowheads="1"/>
          </p:cNvPicPr>
          <p:nvPr/>
        </p:nvPicPr>
        <p:blipFill>
          <a:blip r:embed="rId7" cstate="print"/>
          <a:srcRect/>
          <a:stretch>
            <a:fillRect/>
          </a:stretch>
        </p:blipFill>
        <p:spPr bwMode="auto">
          <a:xfrm>
            <a:off x="9537700" y="4318002"/>
            <a:ext cx="520700" cy="520700"/>
          </a:xfrm>
          <a:prstGeom prst="rect">
            <a:avLst/>
          </a:prstGeom>
          <a:noFill/>
          <a:ln w="12700">
            <a:noFill/>
            <a:miter lim="800000"/>
            <a:headEnd/>
            <a:tailEnd/>
          </a:ln>
        </p:spPr>
      </p:pic>
      <p:pic>
        <p:nvPicPr>
          <p:cNvPr id="44047" name="Picture 15"/>
          <p:cNvPicPr>
            <a:picLocks noChangeAspect="1" noChangeArrowheads="1"/>
          </p:cNvPicPr>
          <p:nvPr/>
        </p:nvPicPr>
        <p:blipFill>
          <a:blip r:embed="rId7" cstate="print"/>
          <a:srcRect/>
          <a:stretch>
            <a:fillRect/>
          </a:stretch>
        </p:blipFill>
        <p:spPr bwMode="auto">
          <a:xfrm>
            <a:off x="4952999" y="4013202"/>
            <a:ext cx="520700" cy="520700"/>
          </a:xfrm>
          <a:prstGeom prst="rect">
            <a:avLst/>
          </a:prstGeom>
          <a:noFill/>
          <a:ln w="12700">
            <a:noFill/>
            <a:miter lim="800000"/>
            <a:headEnd/>
            <a:tailEnd/>
          </a:ln>
        </p:spPr>
      </p:pic>
      <p:pic>
        <p:nvPicPr>
          <p:cNvPr id="44048" name="Picture 16"/>
          <p:cNvPicPr>
            <a:picLocks noChangeAspect="1" noChangeArrowheads="1"/>
          </p:cNvPicPr>
          <p:nvPr/>
        </p:nvPicPr>
        <p:blipFill>
          <a:blip r:embed="rId7" cstate="print"/>
          <a:srcRect/>
          <a:stretch>
            <a:fillRect/>
          </a:stretch>
        </p:blipFill>
        <p:spPr bwMode="auto">
          <a:xfrm>
            <a:off x="4952999" y="4013202"/>
            <a:ext cx="520700" cy="520700"/>
          </a:xfrm>
          <a:prstGeom prst="rect">
            <a:avLst/>
          </a:prstGeom>
          <a:noFill/>
          <a:ln w="12700">
            <a:noFill/>
            <a:miter lim="800000"/>
            <a:headEnd/>
            <a:tailEnd/>
          </a:ln>
        </p:spPr>
      </p:pic>
      <p:pic>
        <p:nvPicPr>
          <p:cNvPr id="44049" name="Picture 17"/>
          <p:cNvPicPr>
            <a:picLocks noChangeAspect="1" noChangeArrowheads="1"/>
          </p:cNvPicPr>
          <p:nvPr/>
        </p:nvPicPr>
        <p:blipFill>
          <a:blip r:embed="rId7" cstate="print"/>
          <a:srcRect/>
          <a:stretch>
            <a:fillRect/>
          </a:stretch>
        </p:blipFill>
        <p:spPr bwMode="auto">
          <a:xfrm>
            <a:off x="4952999" y="4013202"/>
            <a:ext cx="520700" cy="520700"/>
          </a:xfrm>
          <a:prstGeom prst="rect">
            <a:avLst/>
          </a:prstGeom>
          <a:noFill/>
          <a:ln w="12700">
            <a:noFill/>
            <a:miter lim="800000"/>
            <a:headEnd/>
            <a:tailEnd/>
          </a:ln>
        </p:spPr>
      </p:pic>
      <p:pic>
        <p:nvPicPr>
          <p:cNvPr id="44050" name="Picture 18"/>
          <p:cNvPicPr>
            <a:picLocks noChangeAspect="1" noChangeArrowheads="1"/>
          </p:cNvPicPr>
          <p:nvPr/>
        </p:nvPicPr>
        <p:blipFill>
          <a:blip r:embed="rId7" cstate="print"/>
          <a:srcRect/>
          <a:stretch>
            <a:fillRect/>
          </a:stretch>
        </p:blipFill>
        <p:spPr bwMode="auto">
          <a:xfrm>
            <a:off x="11709399" y="3403602"/>
            <a:ext cx="520700" cy="520700"/>
          </a:xfrm>
          <a:prstGeom prst="rect">
            <a:avLst/>
          </a:prstGeom>
          <a:noFill/>
          <a:ln w="12700">
            <a:noFill/>
            <a:miter lim="800000"/>
            <a:headEnd/>
            <a:tailEnd/>
          </a:ln>
        </p:spPr>
      </p:pic>
      <p:pic>
        <p:nvPicPr>
          <p:cNvPr id="44051" name="Picture 19"/>
          <p:cNvPicPr>
            <a:picLocks noChangeAspect="1" noChangeArrowheads="1"/>
          </p:cNvPicPr>
          <p:nvPr/>
        </p:nvPicPr>
        <p:blipFill>
          <a:blip r:embed="rId7" cstate="print"/>
          <a:srcRect/>
          <a:stretch>
            <a:fillRect/>
          </a:stretch>
        </p:blipFill>
        <p:spPr bwMode="auto">
          <a:xfrm>
            <a:off x="11709399" y="3403602"/>
            <a:ext cx="520700" cy="520700"/>
          </a:xfrm>
          <a:prstGeom prst="rect">
            <a:avLst/>
          </a:prstGeom>
          <a:noFill/>
          <a:ln w="12700">
            <a:noFill/>
            <a:miter lim="800000"/>
            <a:headEnd/>
            <a:tailEnd/>
          </a:ln>
        </p:spPr>
      </p:pic>
      <p:pic>
        <p:nvPicPr>
          <p:cNvPr id="44052" name="Picture 20"/>
          <p:cNvPicPr>
            <a:picLocks noChangeAspect="1" noChangeArrowheads="1"/>
          </p:cNvPicPr>
          <p:nvPr/>
        </p:nvPicPr>
        <p:blipFill>
          <a:blip r:embed="rId7" cstate="print"/>
          <a:srcRect/>
          <a:stretch>
            <a:fillRect/>
          </a:stretch>
        </p:blipFill>
        <p:spPr bwMode="auto">
          <a:xfrm>
            <a:off x="9258301" y="3149602"/>
            <a:ext cx="520700" cy="520700"/>
          </a:xfrm>
          <a:prstGeom prst="rect">
            <a:avLst/>
          </a:prstGeom>
          <a:noFill/>
          <a:ln w="12700">
            <a:noFill/>
            <a:miter lim="800000"/>
            <a:headEnd/>
            <a:tailEnd/>
          </a:ln>
        </p:spPr>
      </p:pic>
      <p:pic>
        <p:nvPicPr>
          <p:cNvPr id="44054" name="Picture 22"/>
          <p:cNvPicPr>
            <a:picLocks noChangeAspect="1" noChangeArrowheads="1"/>
          </p:cNvPicPr>
          <p:nvPr/>
        </p:nvPicPr>
        <p:blipFill>
          <a:blip r:embed="rId7" cstate="print"/>
          <a:srcRect/>
          <a:stretch>
            <a:fillRect/>
          </a:stretch>
        </p:blipFill>
        <p:spPr bwMode="auto">
          <a:xfrm>
            <a:off x="8254999" y="3289302"/>
            <a:ext cx="520700" cy="520700"/>
          </a:xfrm>
          <a:prstGeom prst="rect">
            <a:avLst/>
          </a:prstGeom>
          <a:noFill/>
          <a:ln w="12700">
            <a:noFill/>
            <a:miter lim="800000"/>
            <a:headEnd/>
            <a:tailEnd/>
          </a:ln>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08199" y="1674021"/>
            <a:ext cx="652462" cy="4792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 presetClass="entr" presetSubtype="32" fill="hold" nodeType="afterEffect">
                                  <p:stCondLst>
                                    <p:cond delay="0"/>
                                  </p:stCondLst>
                                  <p:childTnLst>
                                    <p:set>
                                      <p:cBhvr>
                                        <p:cTn id="6" dur="1" fill="hold">
                                          <p:stCondLst>
                                            <p:cond delay="0"/>
                                          </p:stCondLst>
                                        </p:cTn>
                                        <p:tgtEl>
                                          <p:spTgt spid="44038"/>
                                        </p:tgtEl>
                                        <p:attrNameLst>
                                          <p:attrName>style.visibility</p:attrName>
                                        </p:attrNameLst>
                                      </p:cBhvr>
                                      <p:to>
                                        <p:strVal val="visible"/>
                                      </p:to>
                                    </p:set>
                                    <p:animEffect transition="in" filter="box(out)">
                                      <p:cBhvr>
                                        <p:cTn id="7" dur="500"/>
                                        <p:tgtEl>
                                          <p:spTgt spid="44038"/>
                                        </p:tgtEl>
                                      </p:cBhvr>
                                    </p:animEffect>
                                  </p:childTnLst>
                                </p:cTn>
                              </p:par>
                            </p:childTnLst>
                          </p:cTn>
                        </p:par>
                        <p:par>
                          <p:cTn id="8" fill="hold" nodeType="afterGroup">
                            <p:stCondLst>
                              <p:cond delay="500"/>
                            </p:stCondLst>
                            <p:childTnLst>
                              <p:par>
                                <p:cTn id="9" presetID="4" presetClass="entr" presetSubtype="32" fill="hold" nodeType="afterEffect">
                                  <p:stCondLst>
                                    <p:cond delay="0"/>
                                  </p:stCondLst>
                                  <p:childTnLst>
                                    <p:set>
                                      <p:cBhvr>
                                        <p:cTn id="10" dur="1" fill="hold">
                                          <p:stCondLst>
                                            <p:cond delay="0"/>
                                          </p:stCondLst>
                                        </p:cTn>
                                        <p:tgtEl>
                                          <p:spTgt spid="44039"/>
                                        </p:tgtEl>
                                        <p:attrNameLst>
                                          <p:attrName>style.visibility</p:attrName>
                                        </p:attrNameLst>
                                      </p:cBhvr>
                                      <p:to>
                                        <p:strVal val="visible"/>
                                      </p:to>
                                    </p:set>
                                    <p:animEffect transition="in" filter="box(out)">
                                      <p:cBhvr>
                                        <p:cTn id="11" dur="500"/>
                                        <p:tgtEl>
                                          <p:spTgt spid="44039"/>
                                        </p:tgtEl>
                                      </p:cBhvr>
                                    </p:animEffect>
                                  </p:childTnLst>
                                </p:cTn>
                              </p:par>
                            </p:childTnLst>
                          </p:cTn>
                        </p:par>
                        <p:par>
                          <p:cTn id="12" fill="hold" nodeType="afterGroup">
                            <p:stCondLst>
                              <p:cond delay="1000"/>
                            </p:stCondLst>
                            <p:childTnLst>
                              <p:par>
                                <p:cTn id="13" presetID="4" presetClass="entr" presetSubtype="32" fill="hold" nodeType="afterEffect">
                                  <p:stCondLst>
                                    <p:cond delay="0"/>
                                  </p:stCondLst>
                                  <p:childTnLst>
                                    <p:set>
                                      <p:cBhvr>
                                        <p:cTn id="14" dur="1" fill="hold">
                                          <p:stCondLst>
                                            <p:cond delay="0"/>
                                          </p:stCondLst>
                                        </p:cTn>
                                        <p:tgtEl>
                                          <p:spTgt spid="44040"/>
                                        </p:tgtEl>
                                        <p:attrNameLst>
                                          <p:attrName>style.visibility</p:attrName>
                                        </p:attrNameLst>
                                      </p:cBhvr>
                                      <p:to>
                                        <p:strVal val="visible"/>
                                      </p:to>
                                    </p:set>
                                    <p:animEffect transition="in" filter="box(out)">
                                      <p:cBhvr>
                                        <p:cTn id="15" dur="250"/>
                                        <p:tgtEl>
                                          <p:spTgt spid="44040"/>
                                        </p:tgtEl>
                                      </p:cBhvr>
                                    </p:animEffect>
                                  </p:childTnLst>
                                </p:cTn>
                              </p:par>
                            </p:childTnLst>
                          </p:cTn>
                        </p:par>
                        <p:par>
                          <p:cTn id="16" fill="hold" nodeType="afterGroup">
                            <p:stCondLst>
                              <p:cond delay="1250"/>
                            </p:stCondLst>
                            <p:childTnLst>
                              <p:par>
                                <p:cTn id="17" presetID="4" presetClass="entr" presetSubtype="32" fill="hold" nodeType="afterEffect">
                                  <p:stCondLst>
                                    <p:cond delay="0"/>
                                  </p:stCondLst>
                                  <p:childTnLst>
                                    <p:set>
                                      <p:cBhvr>
                                        <p:cTn id="18" dur="1" fill="hold">
                                          <p:stCondLst>
                                            <p:cond delay="0"/>
                                          </p:stCondLst>
                                        </p:cTn>
                                        <p:tgtEl>
                                          <p:spTgt spid="44041"/>
                                        </p:tgtEl>
                                        <p:attrNameLst>
                                          <p:attrName>style.visibility</p:attrName>
                                        </p:attrNameLst>
                                      </p:cBhvr>
                                      <p:to>
                                        <p:strVal val="visible"/>
                                      </p:to>
                                    </p:set>
                                    <p:animEffect transition="in" filter="box(out)">
                                      <p:cBhvr>
                                        <p:cTn id="19" dur="500"/>
                                        <p:tgtEl>
                                          <p:spTgt spid="44041"/>
                                        </p:tgtEl>
                                      </p:cBhvr>
                                    </p:animEffect>
                                  </p:childTnLst>
                                </p:cTn>
                              </p:par>
                            </p:childTnLst>
                          </p:cTn>
                        </p:par>
                        <p:par>
                          <p:cTn id="20" fill="hold" nodeType="afterGroup">
                            <p:stCondLst>
                              <p:cond delay="1750"/>
                            </p:stCondLst>
                            <p:childTnLst>
                              <p:par>
                                <p:cTn id="21" presetID="4" presetClass="entr" presetSubtype="32" fill="hold" nodeType="afterEffect">
                                  <p:stCondLst>
                                    <p:cond delay="0"/>
                                  </p:stCondLst>
                                  <p:childTnLst>
                                    <p:set>
                                      <p:cBhvr>
                                        <p:cTn id="22" dur="1" fill="hold">
                                          <p:stCondLst>
                                            <p:cond delay="0"/>
                                          </p:stCondLst>
                                        </p:cTn>
                                        <p:tgtEl>
                                          <p:spTgt spid="44042"/>
                                        </p:tgtEl>
                                        <p:attrNameLst>
                                          <p:attrName>style.visibility</p:attrName>
                                        </p:attrNameLst>
                                      </p:cBhvr>
                                      <p:to>
                                        <p:strVal val="visible"/>
                                      </p:to>
                                    </p:set>
                                    <p:animEffect transition="in" filter="box(out)">
                                      <p:cBhvr>
                                        <p:cTn id="23" dur="500"/>
                                        <p:tgtEl>
                                          <p:spTgt spid="44042"/>
                                        </p:tgtEl>
                                      </p:cBhvr>
                                    </p:animEffect>
                                  </p:childTnLst>
                                </p:cTn>
                              </p:par>
                            </p:childTnLst>
                          </p:cTn>
                        </p:par>
                        <p:par>
                          <p:cTn id="24" fill="hold" nodeType="afterGroup">
                            <p:stCondLst>
                              <p:cond delay="2250"/>
                            </p:stCondLst>
                            <p:childTnLst>
                              <p:par>
                                <p:cTn id="25" presetID="4" presetClass="entr" presetSubtype="32" fill="hold" nodeType="afterEffect">
                                  <p:stCondLst>
                                    <p:cond delay="0"/>
                                  </p:stCondLst>
                                  <p:childTnLst>
                                    <p:set>
                                      <p:cBhvr>
                                        <p:cTn id="26" dur="1" fill="hold">
                                          <p:stCondLst>
                                            <p:cond delay="0"/>
                                          </p:stCondLst>
                                        </p:cTn>
                                        <p:tgtEl>
                                          <p:spTgt spid="44043"/>
                                        </p:tgtEl>
                                        <p:attrNameLst>
                                          <p:attrName>style.visibility</p:attrName>
                                        </p:attrNameLst>
                                      </p:cBhvr>
                                      <p:to>
                                        <p:strVal val="visible"/>
                                      </p:to>
                                    </p:set>
                                    <p:animEffect transition="in" filter="box(out)">
                                      <p:cBhvr>
                                        <p:cTn id="27" dur="250"/>
                                        <p:tgtEl>
                                          <p:spTgt spid="44043"/>
                                        </p:tgtEl>
                                      </p:cBhvr>
                                    </p:animEffect>
                                  </p:childTnLst>
                                </p:cTn>
                              </p:par>
                            </p:childTnLst>
                          </p:cTn>
                        </p:par>
                        <p:par>
                          <p:cTn id="28" fill="hold" nodeType="afterGroup">
                            <p:stCondLst>
                              <p:cond delay="2500"/>
                            </p:stCondLst>
                            <p:childTnLst>
                              <p:par>
                                <p:cTn id="29" presetID="4" presetClass="entr" presetSubtype="32" fill="hold" nodeType="afterEffect">
                                  <p:stCondLst>
                                    <p:cond delay="0"/>
                                  </p:stCondLst>
                                  <p:childTnLst>
                                    <p:set>
                                      <p:cBhvr>
                                        <p:cTn id="30" dur="1" fill="hold">
                                          <p:stCondLst>
                                            <p:cond delay="0"/>
                                          </p:stCondLst>
                                        </p:cTn>
                                        <p:tgtEl>
                                          <p:spTgt spid="44044"/>
                                        </p:tgtEl>
                                        <p:attrNameLst>
                                          <p:attrName>style.visibility</p:attrName>
                                        </p:attrNameLst>
                                      </p:cBhvr>
                                      <p:to>
                                        <p:strVal val="visible"/>
                                      </p:to>
                                    </p:set>
                                    <p:animEffect transition="in" filter="box(out)">
                                      <p:cBhvr>
                                        <p:cTn id="31" dur="500"/>
                                        <p:tgtEl>
                                          <p:spTgt spid="44044"/>
                                        </p:tgtEl>
                                      </p:cBhvr>
                                    </p:animEffect>
                                  </p:childTnLst>
                                </p:cTn>
                              </p:par>
                            </p:childTnLst>
                          </p:cTn>
                        </p:par>
                        <p:par>
                          <p:cTn id="32" fill="hold" nodeType="afterGroup">
                            <p:stCondLst>
                              <p:cond delay="3000"/>
                            </p:stCondLst>
                            <p:childTnLst>
                              <p:par>
                                <p:cTn id="33" presetID="4" presetClass="entr" presetSubtype="32" fill="hold" nodeType="afterEffect">
                                  <p:stCondLst>
                                    <p:cond delay="0"/>
                                  </p:stCondLst>
                                  <p:childTnLst>
                                    <p:set>
                                      <p:cBhvr>
                                        <p:cTn id="34" dur="1" fill="hold">
                                          <p:stCondLst>
                                            <p:cond delay="0"/>
                                          </p:stCondLst>
                                        </p:cTn>
                                        <p:tgtEl>
                                          <p:spTgt spid="44045"/>
                                        </p:tgtEl>
                                        <p:attrNameLst>
                                          <p:attrName>style.visibility</p:attrName>
                                        </p:attrNameLst>
                                      </p:cBhvr>
                                      <p:to>
                                        <p:strVal val="visible"/>
                                      </p:to>
                                    </p:set>
                                    <p:animEffect transition="in" filter="box(out)">
                                      <p:cBhvr>
                                        <p:cTn id="35" dur="500"/>
                                        <p:tgtEl>
                                          <p:spTgt spid="44045"/>
                                        </p:tgtEl>
                                      </p:cBhvr>
                                    </p:animEffect>
                                  </p:childTnLst>
                                </p:cTn>
                              </p:par>
                            </p:childTnLst>
                          </p:cTn>
                        </p:par>
                        <p:par>
                          <p:cTn id="36" fill="hold" nodeType="afterGroup">
                            <p:stCondLst>
                              <p:cond delay="3500"/>
                            </p:stCondLst>
                            <p:childTnLst>
                              <p:par>
                                <p:cTn id="37" presetID="4" presetClass="entr" presetSubtype="32" fill="hold" nodeType="afterEffect">
                                  <p:stCondLst>
                                    <p:cond delay="0"/>
                                  </p:stCondLst>
                                  <p:childTnLst>
                                    <p:set>
                                      <p:cBhvr>
                                        <p:cTn id="38" dur="1" fill="hold">
                                          <p:stCondLst>
                                            <p:cond delay="0"/>
                                          </p:stCondLst>
                                        </p:cTn>
                                        <p:tgtEl>
                                          <p:spTgt spid="44046"/>
                                        </p:tgtEl>
                                        <p:attrNameLst>
                                          <p:attrName>style.visibility</p:attrName>
                                        </p:attrNameLst>
                                      </p:cBhvr>
                                      <p:to>
                                        <p:strVal val="visible"/>
                                      </p:to>
                                    </p:set>
                                    <p:animEffect transition="in" filter="box(out)">
                                      <p:cBhvr>
                                        <p:cTn id="39" dur="250"/>
                                        <p:tgtEl>
                                          <p:spTgt spid="44046"/>
                                        </p:tgtEl>
                                      </p:cBhvr>
                                    </p:animEffect>
                                  </p:childTnLst>
                                </p:cTn>
                              </p:par>
                            </p:childTnLst>
                          </p:cTn>
                        </p:par>
                        <p:par>
                          <p:cTn id="40" fill="hold" nodeType="afterGroup">
                            <p:stCondLst>
                              <p:cond delay="3750"/>
                            </p:stCondLst>
                            <p:childTnLst>
                              <p:par>
                                <p:cTn id="41" presetID="4" presetClass="entr" presetSubtype="32" fill="hold" nodeType="afterEffect">
                                  <p:stCondLst>
                                    <p:cond delay="0"/>
                                  </p:stCondLst>
                                  <p:childTnLst>
                                    <p:set>
                                      <p:cBhvr>
                                        <p:cTn id="42" dur="1" fill="hold">
                                          <p:stCondLst>
                                            <p:cond delay="0"/>
                                          </p:stCondLst>
                                        </p:cTn>
                                        <p:tgtEl>
                                          <p:spTgt spid="44047"/>
                                        </p:tgtEl>
                                        <p:attrNameLst>
                                          <p:attrName>style.visibility</p:attrName>
                                        </p:attrNameLst>
                                      </p:cBhvr>
                                      <p:to>
                                        <p:strVal val="visible"/>
                                      </p:to>
                                    </p:set>
                                    <p:animEffect transition="in" filter="box(out)">
                                      <p:cBhvr>
                                        <p:cTn id="43" dur="500"/>
                                        <p:tgtEl>
                                          <p:spTgt spid="44047"/>
                                        </p:tgtEl>
                                      </p:cBhvr>
                                    </p:animEffect>
                                  </p:childTnLst>
                                </p:cTn>
                              </p:par>
                            </p:childTnLst>
                          </p:cTn>
                        </p:par>
                        <p:par>
                          <p:cTn id="44" fill="hold" nodeType="afterGroup">
                            <p:stCondLst>
                              <p:cond delay="4250"/>
                            </p:stCondLst>
                            <p:childTnLst>
                              <p:par>
                                <p:cTn id="45" presetID="4" presetClass="entr" presetSubtype="32" fill="hold" nodeType="afterEffect">
                                  <p:stCondLst>
                                    <p:cond delay="0"/>
                                  </p:stCondLst>
                                  <p:childTnLst>
                                    <p:set>
                                      <p:cBhvr>
                                        <p:cTn id="46" dur="1" fill="hold">
                                          <p:stCondLst>
                                            <p:cond delay="0"/>
                                          </p:stCondLst>
                                        </p:cTn>
                                        <p:tgtEl>
                                          <p:spTgt spid="44048"/>
                                        </p:tgtEl>
                                        <p:attrNameLst>
                                          <p:attrName>style.visibility</p:attrName>
                                        </p:attrNameLst>
                                      </p:cBhvr>
                                      <p:to>
                                        <p:strVal val="visible"/>
                                      </p:to>
                                    </p:set>
                                    <p:animEffect transition="in" filter="box(out)">
                                      <p:cBhvr>
                                        <p:cTn id="47" dur="500"/>
                                        <p:tgtEl>
                                          <p:spTgt spid="44048"/>
                                        </p:tgtEl>
                                      </p:cBhvr>
                                    </p:animEffect>
                                  </p:childTnLst>
                                </p:cTn>
                              </p:par>
                            </p:childTnLst>
                          </p:cTn>
                        </p:par>
                        <p:par>
                          <p:cTn id="48" fill="hold" nodeType="afterGroup">
                            <p:stCondLst>
                              <p:cond delay="4750"/>
                            </p:stCondLst>
                            <p:childTnLst>
                              <p:par>
                                <p:cTn id="49" presetID="4" presetClass="entr" presetSubtype="32" fill="hold" nodeType="afterEffect">
                                  <p:stCondLst>
                                    <p:cond delay="0"/>
                                  </p:stCondLst>
                                  <p:childTnLst>
                                    <p:set>
                                      <p:cBhvr>
                                        <p:cTn id="50" dur="1" fill="hold">
                                          <p:stCondLst>
                                            <p:cond delay="0"/>
                                          </p:stCondLst>
                                        </p:cTn>
                                        <p:tgtEl>
                                          <p:spTgt spid="44049"/>
                                        </p:tgtEl>
                                        <p:attrNameLst>
                                          <p:attrName>style.visibility</p:attrName>
                                        </p:attrNameLst>
                                      </p:cBhvr>
                                      <p:to>
                                        <p:strVal val="visible"/>
                                      </p:to>
                                    </p:set>
                                    <p:animEffect transition="in" filter="box(out)">
                                      <p:cBhvr>
                                        <p:cTn id="51" dur="250"/>
                                        <p:tgtEl>
                                          <p:spTgt spid="44049"/>
                                        </p:tgtEl>
                                      </p:cBhvr>
                                    </p:animEffect>
                                  </p:childTnLst>
                                </p:cTn>
                              </p:par>
                            </p:childTnLst>
                          </p:cTn>
                        </p:par>
                        <p:par>
                          <p:cTn id="52" fill="hold" nodeType="afterGroup">
                            <p:stCondLst>
                              <p:cond delay="5000"/>
                            </p:stCondLst>
                            <p:childTnLst>
                              <p:par>
                                <p:cTn id="53" presetID="4" presetClass="entr" presetSubtype="32" fill="hold" nodeType="afterEffect">
                                  <p:stCondLst>
                                    <p:cond delay="0"/>
                                  </p:stCondLst>
                                  <p:childTnLst>
                                    <p:set>
                                      <p:cBhvr>
                                        <p:cTn id="54" dur="1" fill="hold">
                                          <p:stCondLst>
                                            <p:cond delay="0"/>
                                          </p:stCondLst>
                                        </p:cTn>
                                        <p:tgtEl>
                                          <p:spTgt spid="44050"/>
                                        </p:tgtEl>
                                        <p:attrNameLst>
                                          <p:attrName>style.visibility</p:attrName>
                                        </p:attrNameLst>
                                      </p:cBhvr>
                                      <p:to>
                                        <p:strVal val="visible"/>
                                      </p:to>
                                    </p:set>
                                    <p:animEffect transition="in" filter="box(out)">
                                      <p:cBhvr>
                                        <p:cTn id="55" dur="500"/>
                                        <p:tgtEl>
                                          <p:spTgt spid="44050"/>
                                        </p:tgtEl>
                                      </p:cBhvr>
                                    </p:animEffect>
                                  </p:childTnLst>
                                </p:cTn>
                              </p:par>
                            </p:childTnLst>
                          </p:cTn>
                        </p:par>
                        <p:par>
                          <p:cTn id="56" fill="hold" nodeType="afterGroup">
                            <p:stCondLst>
                              <p:cond delay="5500"/>
                            </p:stCondLst>
                            <p:childTnLst>
                              <p:par>
                                <p:cTn id="57" presetID="4" presetClass="entr" presetSubtype="32" fill="hold" nodeType="afterEffect">
                                  <p:stCondLst>
                                    <p:cond delay="0"/>
                                  </p:stCondLst>
                                  <p:childTnLst>
                                    <p:set>
                                      <p:cBhvr>
                                        <p:cTn id="58" dur="1" fill="hold">
                                          <p:stCondLst>
                                            <p:cond delay="0"/>
                                          </p:stCondLst>
                                        </p:cTn>
                                        <p:tgtEl>
                                          <p:spTgt spid="44051"/>
                                        </p:tgtEl>
                                        <p:attrNameLst>
                                          <p:attrName>style.visibility</p:attrName>
                                        </p:attrNameLst>
                                      </p:cBhvr>
                                      <p:to>
                                        <p:strVal val="visible"/>
                                      </p:to>
                                    </p:set>
                                    <p:animEffect transition="in" filter="box(out)">
                                      <p:cBhvr>
                                        <p:cTn id="59" dur="250"/>
                                        <p:tgtEl>
                                          <p:spTgt spid="44051"/>
                                        </p:tgtEl>
                                      </p:cBhvr>
                                    </p:animEffect>
                                  </p:childTnLst>
                                </p:cTn>
                              </p:par>
                            </p:childTnLst>
                          </p:cTn>
                        </p:par>
                        <p:par>
                          <p:cTn id="60" fill="hold" nodeType="afterGroup">
                            <p:stCondLst>
                              <p:cond delay="5750"/>
                            </p:stCondLst>
                            <p:childTnLst>
                              <p:par>
                                <p:cTn id="61" presetID="4" presetClass="entr" presetSubtype="32" fill="hold" nodeType="afterEffect">
                                  <p:stCondLst>
                                    <p:cond delay="0"/>
                                  </p:stCondLst>
                                  <p:childTnLst>
                                    <p:set>
                                      <p:cBhvr>
                                        <p:cTn id="62" dur="1" fill="hold">
                                          <p:stCondLst>
                                            <p:cond delay="0"/>
                                          </p:stCondLst>
                                        </p:cTn>
                                        <p:tgtEl>
                                          <p:spTgt spid="44052"/>
                                        </p:tgtEl>
                                        <p:attrNameLst>
                                          <p:attrName>style.visibility</p:attrName>
                                        </p:attrNameLst>
                                      </p:cBhvr>
                                      <p:to>
                                        <p:strVal val="visible"/>
                                      </p:to>
                                    </p:set>
                                    <p:animEffect transition="in" filter="box(out)">
                                      <p:cBhvr>
                                        <p:cTn id="63" dur="250"/>
                                        <p:tgtEl>
                                          <p:spTgt spid="44052"/>
                                        </p:tgtEl>
                                      </p:cBhvr>
                                    </p:animEffect>
                                  </p:childTnLst>
                                </p:cTn>
                              </p:par>
                            </p:childTnLst>
                          </p:cTn>
                        </p:par>
                        <p:par>
                          <p:cTn id="64" fill="hold" nodeType="afterGroup">
                            <p:stCondLst>
                              <p:cond delay="6000"/>
                            </p:stCondLst>
                            <p:childTnLst>
                              <p:par>
                                <p:cTn id="65" presetID="4" presetClass="entr" presetSubtype="32" fill="hold" nodeType="afterEffect">
                                  <p:stCondLst>
                                    <p:cond delay="0"/>
                                  </p:stCondLst>
                                  <p:childTnLst>
                                    <p:set>
                                      <p:cBhvr>
                                        <p:cTn id="66" dur="1" fill="hold">
                                          <p:stCondLst>
                                            <p:cond delay="0"/>
                                          </p:stCondLst>
                                        </p:cTn>
                                        <p:tgtEl>
                                          <p:spTgt spid="44054"/>
                                        </p:tgtEl>
                                        <p:attrNameLst>
                                          <p:attrName>style.visibility</p:attrName>
                                        </p:attrNameLst>
                                      </p:cBhvr>
                                      <p:to>
                                        <p:strVal val="visible"/>
                                      </p:to>
                                    </p:set>
                                    <p:animEffect transition="in" filter="box(out)">
                                      <p:cBhvr>
                                        <p:cTn id="67" dur="250"/>
                                        <p:tgtEl>
                                          <p:spTgt spid="44054"/>
                                        </p:tgtEl>
                                      </p:cBhvr>
                                    </p:animEffec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nodeType="clickEffect">
                                  <p:stCondLst>
                                    <p:cond delay="0"/>
                                  </p:stCondLst>
                                  <p:childTnLst>
                                    <p:set>
                                      <p:cBhvr>
                                        <p:cTn id="71" dur="1" fill="hold">
                                          <p:stCondLst>
                                            <p:cond delay="0"/>
                                          </p:stCondLst>
                                        </p:cTn>
                                        <p:tgtEl>
                                          <p:spTgt spid="44034"/>
                                        </p:tgtEl>
                                        <p:attrNameLst>
                                          <p:attrName>style.visibility</p:attrName>
                                        </p:attrNameLst>
                                      </p:cBhvr>
                                      <p:to>
                                        <p:strVal val="visible"/>
                                      </p:to>
                                    </p:set>
                                  </p:childTnLst>
                                </p:cTn>
                              </p:par>
                              <p:par>
                                <p:cTn id="72" presetID="1" presetClass="entr" presetSubtype="0" fill="hold" nodeType="withEffect">
                                  <p:stCondLst>
                                    <p:cond delay="0"/>
                                  </p:stCondLst>
                                  <p:childTnLst>
                                    <p:set>
                                      <p:cBhvr>
                                        <p:cTn id="73" dur="1" fill="hold">
                                          <p:stCondLst>
                                            <p:cond delay="0"/>
                                          </p:stCondLst>
                                        </p:cTn>
                                        <p:tgtEl>
                                          <p:spTgt spid="1026"/>
                                        </p:tgtEl>
                                        <p:attrNameLst>
                                          <p:attrName>style.visibility</p:attrName>
                                        </p:attrNameLst>
                                      </p:cBhvr>
                                      <p:to>
                                        <p:strVal val="visible"/>
                                      </p:to>
                                    </p:set>
                                  </p:childTnLst>
                                </p:cTn>
                              </p:par>
                              <p:par>
                                <p:cTn id="74" presetID="1" presetClass="entr" presetSubtype="0" fill="hold" nodeType="withEffect">
                                  <p:stCondLst>
                                    <p:cond delay="0"/>
                                  </p:stCondLst>
                                  <p:childTnLst>
                                    <p:set>
                                      <p:cBhvr>
                                        <p:cTn id="75" dur="1" fill="hold">
                                          <p:stCondLst>
                                            <p:cond delay="0"/>
                                          </p:stCondLst>
                                        </p:cTn>
                                        <p:tgtEl>
                                          <p:spTgt spid="44036"/>
                                        </p:tgtEl>
                                        <p:attrNameLst>
                                          <p:attrName>style.visibility</p:attrName>
                                        </p:attrNameLst>
                                      </p:cBhvr>
                                      <p:to>
                                        <p:strVal val="visible"/>
                                      </p:to>
                                    </p:set>
                                  </p:childTnLst>
                                </p:cTn>
                              </p:par>
                            </p:childTnLst>
                          </p:cTn>
                        </p:par>
                        <p:par>
                          <p:cTn id="76" fill="hold">
                            <p:stCondLst>
                              <p:cond delay="0"/>
                            </p:stCondLst>
                            <p:childTnLst>
                              <p:par>
                                <p:cTn id="77" presetID="22" presetClass="entr" presetSubtype="4" fill="hold" nodeType="afterEffect">
                                  <p:stCondLst>
                                    <p:cond delay="0"/>
                                  </p:stCondLst>
                                  <p:childTnLst>
                                    <p:set>
                                      <p:cBhvr>
                                        <p:cTn id="78" dur="1" fill="hold">
                                          <p:stCondLst>
                                            <p:cond delay="0"/>
                                          </p:stCondLst>
                                        </p:cTn>
                                        <p:tgtEl>
                                          <p:spTgt spid="44035"/>
                                        </p:tgtEl>
                                        <p:attrNameLst>
                                          <p:attrName>style.visibility</p:attrName>
                                        </p:attrNameLst>
                                      </p:cBhvr>
                                      <p:to>
                                        <p:strVal val="visible"/>
                                      </p:to>
                                    </p:set>
                                    <p:animEffect transition="in" filter="wipe(down)">
                                      <p:cBhvr>
                                        <p:cTn id="79" dur="2000"/>
                                        <p:tgtEl>
                                          <p:spTgt spid="440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3628" y="304803"/>
            <a:ext cx="6432549" cy="768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3" y="2819401"/>
            <a:ext cx="5157788"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74191" y="2819401"/>
            <a:ext cx="4468812" cy="2316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9400" y="2298701"/>
            <a:ext cx="768350" cy="854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1188700" y="2354263"/>
            <a:ext cx="901700" cy="798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nodeType="withEffect">
                                  <p:stCondLst>
                                    <p:cond delay="0"/>
                                  </p:stCondLst>
                                  <p:childTnLst>
                                    <p:set>
                                      <p:cBhvr>
                                        <p:cTn id="9" dur="1" fill="hold">
                                          <p:stCondLst>
                                            <p:cond delay="0"/>
                                          </p:stCondLst>
                                        </p:cTn>
                                        <p:tgtEl>
                                          <p:spTgt spid="1027"/>
                                        </p:tgtEl>
                                        <p:attrNameLst>
                                          <p:attrName>style.visibility</p:attrName>
                                        </p:attrNameLst>
                                      </p:cBhvr>
                                      <p:to>
                                        <p:strVal val="visible"/>
                                      </p:to>
                                    </p:set>
                                    <p:animEffect transition="in" filter="fade">
                                      <p:cBhvr>
                                        <p:cTn id="10" dur="500"/>
                                        <p:tgtEl>
                                          <p:spTgt spid="1027"/>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10"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2" name="Rectangle 4"/>
          <p:cNvSpPr>
            <a:spLocks/>
          </p:cNvSpPr>
          <p:nvPr/>
        </p:nvSpPr>
        <p:spPr bwMode="auto">
          <a:xfrm>
            <a:off x="9004300" y="3060702"/>
            <a:ext cx="5981700" cy="1587500"/>
          </a:xfrm>
          <a:prstGeom prst="rect">
            <a:avLst/>
          </a:prstGeom>
          <a:noFill/>
          <a:ln w="12700">
            <a:noFill/>
            <a:miter lim="800000"/>
            <a:headEnd/>
            <a:tailEnd/>
          </a:ln>
        </p:spPr>
        <p:txBody>
          <a:bodyPr lIns="0" tIns="0" rIns="0" bIns="0" anchor="ctr"/>
          <a:lstStyle/>
          <a:p>
            <a:pPr algn="l"/>
            <a:r>
              <a:rPr lang="en-US" altLang="en-US" sz="5600" b="1" dirty="0">
                <a:solidFill>
                  <a:schemeClr val="tx1"/>
                </a:solidFill>
                <a:latin typeface="BentonSansCond Bold"/>
                <a:ea typeface="BentonSansCond Bold" charset="0"/>
                <a:cs typeface="BentonSansCond Bold" charset="0"/>
                <a:sym typeface="BentonSansCond Bold" charset="0"/>
              </a:rPr>
              <a:t>Government </a:t>
            </a:r>
            <a:br>
              <a:rPr lang="en-US" altLang="en-US" sz="5600" b="1" dirty="0">
                <a:solidFill>
                  <a:schemeClr val="tx1"/>
                </a:solidFill>
                <a:latin typeface="BentonSansCond Bold"/>
                <a:ea typeface="BentonSansCond Bold" charset="0"/>
                <a:cs typeface="BentonSansCond Bold" charset="0"/>
                <a:sym typeface="BentonSansCond Bold" charset="0"/>
              </a:rPr>
            </a:br>
            <a:r>
              <a:rPr lang="en-US" altLang="en-US" sz="5600" b="1" dirty="0">
                <a:solidFill>
                  <a:schemeClr val="tx1"/>
                </a:solidFill>
                <a:latin typeface="BentonSansCond Bold"/>
                <a:ea typeface="BentonSansCond Book" charset="0"/>
                <a:cs typeface="BentonSansCond Book" charset="0"/>
                <a:sym typeface="BentonSansCond Book" charset="0"/>
              </a:rPr>
              <a:t>Restriction</a:t>
            </a:r>
            <a:r>
              <a:rPr lang="en-US" altLang="en-US" sz="5600" dirty="0">
                <a:solidFill>
                  <a:schemeClr val="tx1"/>
                </a:solidFill>
                <a:latin typeface="BentonSansCond Bold"/>
                <a:ea typeface="ヒラギノ角ゴ ProN W6" charset="0"/>
                <a:cs typeface="ヒラギノ角ゴ ProN W6" charset="0"/>
                <a:sym typeface="BentonSansCond Black" charset="0"/>
              </a:rPr>
              <a:t/>
            </a:r>
            <a:br>
              <a:rPr lang="en-US" altLang="en-US" sz="5600" dirty="0">
                <a:solidFill>
                  <a:schemeClr val="tx1"/>
                </a:solidFill>
                <a:latin typeface="BentonSansCond Bold"/>
                <a:ea typeface="ヒラギノ角ゴ ProN W6" charset="0"/>
                <a:cs typeface="ヒラギノ角ゴ ProN W6" charset="0"/>
                <a:sym typeface="BentonSansCond Black" charset="0"/>
              </a:rPr>
            </a:br>
            <a:endParaRPr lang="en-US" altLang="en-US" sz="5600" dirty="0">
              <a:solidFill>
                <a:schemeClr val="tx1"/>
              </a:solidFill>
              <a:latin typeface="BentonSansCond Bold"/>
              <a:ea typeface="ヒラギノ角ゴ ProN W6" charset="0"/>
              <a:cs typeface="ヒラギノ角ゴ ProN W6" charset="0"/>
              <a:sym typeface="BentonSansCond Black" charset="0"/>
            </a:endParaRPr>
          </a:p>
        </p:txBody>
      </p:sp>
      <p:grpSp>
        <p:nvGrpSpPr>
          <p:cNvPr id="3" name="Group 8"/>
          <p:cNvGrpSpPr>
            <a:grpSpLocks/>
          </p:cNvGrpSpPr>
          <p:nvPr/>
        </p:nvGrpSpPr>
        <p:grpSpPr bwMode="auto">
          <a:xfrm>
            <a:off x="1803402" y="990600"/>
            <a:ext cx="6477001" cy="7899400"/>
            <a:chOff x="0" y="0"/>
            <a:chExt cx="4080" cy="4976"/>
          </a:xfrm>
        </p:grpSpPr>
        <p:pic>
          <p:nvPicPr>
            <p:cNvPr id="34822" name="Picture 6"/>
            <p:cNvPicPr>
              <a:picLocks noChangeAspect="1" noChangeArrowheads="1"/>
            </p:cNvPicPr>
            <p:nvPr/>
          </p:nvPicPr>
          <p:blipFill>
            <a:blip r:embed="rId3" cstate="print"/>
            <a:srcRect l="26701" t="505" r="22446" b="616"/>
            <a:stretch>
              <a:fillRect/>
            </a:stretch>
          </p:blipFill>
          <p:spPr bwMode="auto">
            <a:xfrm>
              <a:off x="128" y="96"/>
              <a:ext cx="3824" cy="4624"/>
            </a:xfrm>
            <a:prstGeom prst="rect">
              <a:avLst/>
            </a:prstGeom>
            <a:noFill/>
            <a:ln w="12700">
              <a:noFill/>
              <a:miter lim="800000"/>
              <a:headEnd/>
              <a:tailEnd/>
            </a:ln>
          </p:spPr>
        </p:pic>
        <p:pic>
          <p:nvPicPr>
            <p:cNvPr id="34823" name="Picture 7"/>
            <p:cNvPicPr>
              <a:picLocks noChangeArrowheads="1"/>
            </p:cNvPicPr>
            <p:nvPr/>
          </p:nvPicPr>
          <p:blipFill>
            <a:blip r:embed="rId4" cstate="print"/>
            <a:srcRect/>
            <a:stretch>
              <a:fillRect/>
            </a:stretch>
          </p:blipFill>
          <p:spPr bwMode="auto">
            <a:xfrm>
              <a:off x="0" y="0"/>
              <a:ext cx="4080" cy="4976"/>
            </a:xfrm>
            <a:prstGeom prst="rect">
              <a:avLst/>
            </a:prstGeom>
            <a:noFill/>
            <a:ln w="12700">
              <a:noFill/>
              <a:miter lim="800000"/>
              <a:headEnd/>
              <a:tailEnd/>
            </a:ln>
          </p:spPr>
        </p:pic>
      </p:gr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48132"/>
                                        </p:tgtEl>
                                        <p:attrNameLst>
                                          <p:attrName>style.visibility</p:attrName>
                                        </p:attrNameLst>
                                      </p:cBhvr>
                                      <p:to>
                                        <p:strVal val="visible"/>
                                      </p:to>
                                    </p:set>
                                    <p:anim calcmode="lin" valueType="num">
                                      <p:cBhvr additive="base">
                                        <p:cTn id="7" dur="500" fill="hold"/>
                                        <p:tgtEl>
                                          <p:spTgt spid="48132"/>
                                        </p:tgtEl>
                                        <p:attrNameLst>
                                          <p:attrName>ppt_x</p:attrName>
                                        </p:attrNameLst>
                                      </p:cBhvr>
                                      <p:tavLst>
                                        <p:tav tm="0">
                                          <p:val>
                                            <p:strVal val="1+#ppt_w/2"/>
                                          </p:val>
                                        </p:tav>
                                        <p:tav tm="100000">
                                          <p:val>
                                            <p:strVal val="#ppt_x"/>
                                          </p:val>
                                        </p:tav>
                                      </p:tavLst>
                                    </p:anim>
                                    <p:anim calcmode="lin" valueType="num">
                                      <p:cBhvr additive="base">
                                        <p:cTn id="8" dur="500" fill="hold"/>
                                        <p:tgtEl>
                                          <p:spTgt spid="481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2" grpId="0" autoUpdateAnimBg="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3" name="Rectangle 5"/>
          <p:cNvSpPr>
            <a:spLocks/>
          </p:cNvSpPr>
          <p:nvPr/>
        </p:nvSpPr>
        <p:spPr bwMode="auto">
          <a:xfrm>
            <a:off x="1308099" y="3060702"/>
            <a:ext cx="5981700" cy="1587500"/>
          </a:xfrm>
          <a:prstGeom prst="rect">
            <a:avLst/>
          </a:prstGeom>
          <a:noFill/>
          <a:ln w="12700">
            <a:noFill/>
            <a:miter lim="800000"/>
            <a:headEnd/>
            <a:tailEnd/>
          </a:ln>
        </p:spPr>
        <p:txBody>
          <a:bodyPr lIns="0" tIns="0" rIns="0" bIns="0" anchor="ctr"/>
          <a:lstStyle/>
          <a:p>
            <a:pPr algn="r"/>
            <a:r>
              <a:rPr lang="en-US" altLang="en-US" sz="5600" b="1" dirty="0">
                <a:solidFill>
                  <a:schemeClr val="tx1"/>
                </a:solidFill>
                <a:latin typeface="BentonSansCond Bold"/>
                <a:ea typeface="BentonSansCond Bold" charset="0"/>
                <a:cs typeface="BentonSansCond Bold" charset="0"/>
                <a:sym typeface="BentonSansCond Bold" charset="0"/>
              </a:rPr>
              <a:t>Social </a:t>
            </a:r>
            <a:br>
              <a:rPr lang="en-US" altLang="en-US" sz="5600" b="1" dirty="0">
                <a:solidFill>
                  <a:schemeClr val="tx1"/>
                </a:solidFill>
                <a:latin typeface="BentonSansCond Bold"/>
                <a:ea typeface="BentonSansCond Bold" charset="0"/>
                <a:cs typeface="BentonSansCond Bold" charset="0"/>
                <a:sym typeface="BentonSansCond Bold" charset="0"/>
              </a:rPr>
            </a:br>
            <a:r>
              <a:rPr lang="en-US" altLang="en-US" sz="5600" b="1" dirty="0">
                <a:solidFill>
                  <a:schemeClr val="tx1"/>
                </a:solidFill>
                <a:latin typeface="BentonSansCond Bold"/>
                <a:ea typeface="BentonSansCond Book" charset="0"/>
                <a:cs typeface="BentonSansCond Book" charset="0"/>
                <a:sym typeface="BentonSansCond Book" charset="0"/>
              </a:rPr>
              <a:t>Hostility</a:t>
            </a:r>
            <a:r>
              <a:rPr lang="en-US" altLang="en-US" sz="5600" b="1" dirty="0">
                <a:solidFill>
                  <a:schemeClr val="tx1"/>
                </a:solidFill>
                <a:latin typeface="BentonSansCond Bold"/>
                <a:ea typeface="ヒラギノ角ゴ ProN W6" charset="0"/>
                <a:cs typeface="ヒラギノ角ゴ ProN W6" charset="0"/>
                <a:sym typeface="BentonSansCond Black" charset="0"/>
              </a:rPr>
              <a:t/>
            </a:r>
            <a:br>
              <a:rPr lang="en-US" altLang="en-US" sz="5600" b="1" dirty="0">
                <a:solidFill>
                  <a:schemeClr val="tx1"/>
                </a:solidFill>
                <a:latin typeface="BentonSansCond Bold"/>
                <a:ea typeface="ヒラギノ角ゴ ProN W6" charset="0"/>
                <a:cs typeface="ヒラギノ角ゴ ProN W6" charset="0"/>
                <a:sym typeface="BentonSansCond Black" charset="0"/>
              </a:rPr>
            </a:br>
            <a:endParaRPr lang="en-US" altLang="en-US" sz="5600" b="1" dirty="0">
              <a:solidFill>
                <a:schemeClr val="tx1"/>
              </a:solidFill>
              <a:latin typeface="BentonSansCond Bold"/>
              <a:ea typeface="ヒラギノ角ゴ ProN W6" charset="0"/>
              <a:cs typeface="ヒラギノ角ゴ ProN W6" charset="0"/>
              <a:sym typeface="BentonSansCond Black"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2" y="925515"/>
            <a:ext cx="6480174" cy="79136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776288"/>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8133"/>
                                        </p:tgtEl>
                                        <p:attrNameLst>
                                          <p:attrName>style.visibility</p:attrName>
                                        </p:attrNameLst>
                                      </p:cBhvr>
                                      <p:to>
                                        <p:strVal val="visible"/>
                                      </p:to>
                                    </p:set>
                                    <p:anim calcmode="lin" valueType="num">
                                      <p:cBhvr additive="base">
                                        <p:cTn id="7" dur="500" fill="hold"/>
                                        <p:tgtEl>
                                          <p:spTgt spid="48133"/>
                                        </p:tgtEl>
                                        <p:attrNameLst>
                                          <p:attrName>ppt_x</p:attrName>
                                        </p:attrNameLst>
                                      </p:cBhvr>
                                      <p:tavLst>
                                        <p:tav tm="0">
                                          <p:val>
                                            <p:strVal val="0-#ppt_w/2"/>
                                          </p:val>
                                        </p:tav>
                                        <p:tav tm="100000">
                                          <p:val>
                                            <p:strVal val="#ppt_x"/>
                                          </p:val>
                                        </p:tav>
                                      </p:tavLst>
                                    </p:anim>
                                    <p:anim calcmode="lin" valueType="num">
                                      <p:cBhvr additive="base">
                                        <p:cTn id="8" dur="500" fill="hold"/>
                                        <p:tgtEl>
                                          <p:spTgt spid="481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3" grpId="0" autoUpdateAnimBg="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6"/>
          <p:cNvGrpSpPr>
            <a:grpSpLocks/>
          </p:cNvGrpSpPr>
          <p:nvPr/>
        </p:nvGrpSpPr>
        <p:grpSpPr bwMode="auto">
          <a:xfrm>
            <a:off x="1727203" y="1003302"/>
            <a:ext cx="6477001" cy="7912100"/>
            <a:chOff x="0" y="0"/>
            <a:chExt cx="4080" cy="4984"/>
          </a:xfrm>
        </p:grpSpPr>
        <p:pic>
          <p:nvPicPr>
            <p:cNvPr id="35846" name="Picture 4"/>
            <p:cNvPicPr>
              <a:picLocks noChangeAspect="1" noChangeArrowheads="1"/>
            </p:cNvPicPr>
            <p:nvPr/>
          </p:nvPicPr>
          <p:blipFill>
            <a:blip r:embed="rId3" cstate="print"/>
            <a:srcRect l="19690" t="664" r="27432" b="3224"/>
            <a:stretch>
              <a:fillRect/>
            </a:stretch>
          </p:blipFill>
          <p:spPr bwMode="auto">
            <a:xfrm>
              <a:off x="128" y="96"/>
              <a:ext cx="3824" cy="4632"/>
            </a:xfrm>
            <a:prstGeom prst="rect">
              <a:avLst/>
            </a:prstGeom>
            <a:noFill/>
            <a:ln w="12700">
              <a:noFill/>
              <a:miter lim="800000"/>
              <a:headEnd/>
              <a:tailEnd/>
            </a:ln>
          </p:spPr>
        </p:pic>
        <p:pic>
          <p:nvPicPr>
            <p:cNvPr id="35847" name="Picture 5"/>
            <p:cNvPicPr>
              <a:picLocks noChangeArrowheads="1"/>
            </p:cNvPicPr>
            <p:nvPr/>
          </p:nvPicPr>
          <p:blipFill>
            <a:blip r:embed="rId4" cstate="print"/>
            <a:srcRect/>
            <a:stretch>
              <a:fillRect/>
            </a:stretch>
          </p:blipFill>
          <p:spPr bwMode="auto">
            <a:xfrm>
              <a:off x="0" y="0"/>
              <a:ext cx="4080" cy="4984"/>
            </a:xfrm>
            <a:prstGeom prst="rect">
              <a:avLst/>
            </a:prstGeom>
            <a:noFill/>
            <a:ln w="12700">
              <a:noFill/>
              <a:miter lim="800000"/>
              <a:headEnd/>
              <a:tailEnd/>
            </a:ln>
          </p:spPr>
        </p:pic>
      </p:grpSp>
      <p:sp>
        <p:nvSpPr>
          <p:cNvPr id="50183" name="Rectangle 7"/>
          <p:cNvSpPr>
            <a:spLocks/>
          </p:cNvSpPr>
          <p:nvPr/>
        </p:nvSpPr>
        <p:spPr bwMode="auto">
          <a:xfrm>
            <a:off x="9042400" y="3060702"/>
            <a:ext cx="5981700" cy="1587500"/>
          </a:xfrm>
          <a:prstGeom prst="rect">
            <a:avLst/>
          </a:prstGeom>
          <a:noFill/>
          <a:ln w="12700">
            <a:noFill/>
            <a:miter lim="800000"/>
            <a:headEnd/>
            <a:tailEnd/>
          </a:ln>
        </p:spPr>
        <p:txBody>
          <a:bodyPr lIns="0" tIns="0" rIns="0" bIns="0" anchor="ctr"/>
          <a:lstStyle/>
          <a:p>
            <a:pPr algn="l"/>
            <a:r>
              <a:rPr lang="en-US" altLang="en-US" sz="5600" b="1" dirty="0">
                <a:solidFill>
                  <a:schemeClr val="tx1"/>
                </a:solidFill>
                <a:latin typeface="BentonSansCond Bold"/>
                <a:ea typeface="BentonSansCond Bold" charset="0"/>
                <a:cs typeface="BentonSansCond Bold" charset="0"/>
                <a:sym typeface="BentonSansCond Bold" charset="0"/>
              </a:rPr>
              <a:t>Government </a:t>
            </a:r>
            <a:br>
              <a:rPr lang="en-US" altLang="en-US" sz="5600" b="1" dirty="0">
                <a:solidFill>
                  <a:schemeClr val="tx1"/>
                </a:solidFill>
                <a:latin typeface="BentonSansCond Bold"/>
                <a:ea typeface="BentonSansCond Bold" charset="0"/>
                <a:cs typeface="BentonSansCond Bold" charset="0"/>
                <a:sym typeface="BentonSansCond Bold" charset="0"/>
              </a:rPr>
            </a:br>
            <a:r>
              <a:rPr lang="en-US" altLang="en-US" sz="5600" b="1" dirty="0">
                <a:solidFill>
                  <a:schemeClr val="tx1"/>
                </a:solidFill>
                <a:latin typeface="BentonSansCond Bold"/>
                <a:ea typeface="BentonSansCond Book" charset="0"/>
                <a:cs typeface="BentonSansCond Book" charset="0"/>
                <a:sym typeface="BentonSansCond Book" charset="0"/>
              </a:rPr>
              <a:t>Restriction</a:t>
            </a:r>
            <a:r>
              <a:rPr lang="en-US" altLang="en-US" sz="5600" b="1" dirty="0">
                <a:solidFill>
                  <a:schemeClr val="tx1"/>
                </a:solidFill>
                <a:latin typeface="BentonSansCond Bold"/>
                <a:ea typeface="ヒラギノ角ゴ ProN W6" charset="0"/>
                <a:cs typeface="ヒラギノ角ゴ ProN W6" charset="0"/>
                <a:sym typeface="BentonSansCond Black" charset="0"/>
              </a:rPr>
              <a:t/>
            </a:r>
            <a:br>
              <a:rPr lang="en-US" altLang="en-US" sz="5600" b="1" dirty="0">
                <a:solidFill>
                  <a:schemeClr val="tx1"/>
                </a:solidFill>
                <a:latin typeface="BentonSansCond Bold"/>
                <a:ea typeface="ヒラギノ角ゴ ProN W6" charset="0"/>
                <a:cs typeface="ヒラギノ角ゴ ProN W6" charset="0"/>
                <a:sym typeface="BentonSansCond Black" charset="0"/>
              </a:rPr>
            </a:br>
            <a:endParaRPr lang="en-US" altLang="en-US" sz="5600" b="1" dirty="0">
              <a:solidFill>
                <a:schemeClr val="tx1"/>
              </a:solidFill>
              <a:latin typeface="BentonSansCond Bold"/>
              <a:ea typeface="ヒラギノ角ゴ ProN W6" charset="0"/>
              <a:cs typeface="ヒラギノ角ゴ ProN W6" charset="0"/>
              <a:sym typeface="BentonSansCond Black"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2" fill="hold" grpId="0" nodeType="clickEffect">
                                  <p:stCondLst>
                                    <p:cond delay="0"/>
                                  </p:stCondLst>
                                  <p:childTnLst>
                                    <p:set>
                                      <p:cBhvr>
                                        <p:cTn id="6" dur="1" fill="hold">
                                          <p:stCondLst>
                                            <p:cond delay="0"/>
                                          </p:stCondLst>
                                        </p:cTn>
                                        <p:tgtEl>
                                          <p:spTgt spid="50183"/>
                                        </p:tgtEl>
                                        <p:attrNameLst>
                                          <p:attrName>style.visibility</p:attrName>
                                        </p:attrNameLst>
                                      </p:cBhvr>
                                      <p:to>
                                        <p:strVal val="visible"/>
                                      </p:to>
                                    </p:set>
                                    <p:anim calcmode="lin" valueType="num">
                                      <p:cBhvr additive="base">
                                        <p:cTn id="7" dur="500" fill="hold"/>
                                        <p:tgtEl>
                                          <p:spTgt spid="50183"/>
                                        </p:tgtEl>
                                        <p:attrNameLst>
                                          <p:attrName>ppt_x</p:attrName>
                                        </p:attrNameLst>
                                      </p:cBhvr>
                                      <p:tavLst>
                                        <p:tav tm="0">
                                          <p:val>
                                            <p:strVal val="1+#ppt_w/2"/>
                                          </p:val>
                                        </p:tav>
                                        <p:tav tm="100000">
                                          <p:val>
                                            <p:strVal val="#ppt_x"/>
                                          </p:val>
                                        </p:tav>
                                      </p:tavLst>
                                    </p:anim>
                                    <p:anim calcmode="lin" valueType="num">
                                      <p:cBhvr additive="base">
                                        <p:cTn id="8" dur="500" fill="hold"/>
                                        <p:tgtEl>
                                          <p:spTgt spid="501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3" grpId="0" autoUpdateAnimBg="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34" name="Picture 10" descr="http://surveyhelp.org/wp-content/uploads/2011/02/survey-help.jpg">
            <a:hlinkClick r:id="rId2"/>
          </p:cNvPr>
          <p:cNvPicPr>
            <a:picLocks noChangeAspect="1" noChangeArrowheads="1"/>
          </p:cNvPicPr>
          <p:nvPr/>
        </p:nvPicPr>
        <p:blipFill>
          <a:blip r:embed="rId3" cstate="print">
            <a:duotone>
              <a:schemeClr val="accent4">
                <a:shade val="45000"/>
                <a:satMod val="135000"/>
              </a:schemeClr>
              <a:prstClr val="white"/>
            </a:duotone>
          </a:blip>
          <a:srcRect l="67234"/>
          <a:stretch>
            <a:fillRect/>
          </a:stretch>
        </p:blipFill>
        <p:spPr bwMode="auto">
          <a:xfrm>
            <a:off x="8509002" y="3803267"/>
            <a:ext cx="7746999" cy="5340735"/>
          </a:xfrm>
          <a:prstGeom prst="rect">
            <a:avLst/>
          </a:prstGeom>
          <a:noFill/>
        </p:spPr>
      </p:pic>
      <p:pic>
        <p:nvPicPr>
          <p:cNvPr id="7" name="Picture 5"/>
          <p:cNvPicPr>
            <a:picLocks noChangeAspect="1" noChangeArrowheads="1"/>
          </p:cNvPicPr>
          <p:nvPr/>
        </p:nvPicPr>
        <p:blipFill>
          <a:blip r:embed="rId4" cstate="print">
            <a:biLevel thresh="50000"/>
          </a:blip>
          <a:srcRect/>
          <a:stretch>
            <a:fillRect/>
          </a:stretch>
        </p:blipFill>
        <p:spPr bwMode="auto">
          <a:xfrm rot="20474538">
            <a:off x="10434411" y="4658823"/>
            <a:ext cx="657173" cy="709416"/>
          </a:xfrm>
          <a:prstGeom prst="rect">
            <a:avLst/>
          </a:prstGeom>
          <a:noFill/>
          <a:ln w="12700">
            <a:noFill/>
            <a:miter lim="800000"/>
            <a:headEnd/>
            <a:tailEnd/>
          </a:ln>
        </p:spPr>
      </p:pic>
      <p:pic>
        <p:nvPicPr>
          <p:cNvPr id="8" name="Picture 7"/>
          <p:cNvPicPr>
            <a:picLocks noChangeAspect="1" noChangeArrowheads="1"/>
          </p:cNvPicPr>
          <p:nvPr/>
        </p:nvPicPr>
        <p:blipFill>
          <a:blip r:embed="rId5" cstate="print">
            <a:biLevel thresh="50000"/>
          </a:blip>
          <a:srcRect/>
          <a:stretch>
            <a:fillRect/>
          </a:stretch>
        </p:blipFill>
        <p:spPr bwMode="auto">
          <a:xfrm rot="20600521">
            <a:off x="10959542" y="6104307"/>
            <a:ext cx="694715" cy="718047"/>
          </a:xfrm>
          <a:prstGeom prst="rect">
            <a:avLst/>
          </a:prstGeom>
          <a:noFill/>
          <a:ln w="12700">
            <a:noFill/>
            <a:miter lim="800000"/>
            <a:headEnd/>
            <a:tailEnd/>
          </a:ln>
        </p:spPr>
      </p:pic>
      <p:pic>
        <p:nvPicPr>
          <p:cNvPr id="14" name="Picture 3"/>
          <p:cNvPicPr>
            <a:picLocks noChangeAspect="1" noChangeArrowheads="1"/>
          </p:cNvPicPr>
          <p:nvPr/>
        </p:nvPicPr>
        <p:blipFill>
          <a:blip r:embed="rId6" cstate="print">
            <a:lum contrast="30000"/>
          </a:blip>
          <a:srcRect/>
          <a:stretch>
            <a:fillRect/>
          </a:stretch>
        </p:blipFill>
        <p:spPr bwMode="auto">
          <a:xfrm rot="20503343">
            <a:off x="11698360" y="7774670"/>
            <a:ext cx="591447" cy="875732"/>
          </a:xfrm>
          <a:prstGeom prst="rect">
            <a:avLst/>
          </a:prstGeom>
          <a:noFill/>
          <a:ln w="12700">
            <a:noFill/>
            <a:miter lim="800000"/>
            <a:headEnd/>
            <a:tailEnd/>
          </a:ln>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03434"/>
                                        </p:tgtEl>
                                        <p:attrNameLst>
                                          <p:attrName>style.visibility</p:attrName>
                                        </p:attrNameLst>
                                      </p:cBhvr>
                                      <p:to>
                                        <p:strVal val="visible"/>
                                      </p:to>
                                    </p:set>
                                    <p:animEffect transition="in" filter="fade">
                                      <p:cBhvr>
                                        <p:cTn id="7" dur="500"/>
                                        <p:tgtEl>
                                          <p:spTgt spid="103434"/>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3"/>
          <p:cNvGrpSpPr>
            <a:grpSpLocks/>
          </p:cNvGrpSpPr>
          <p:nvPr/>
        </p:nvGrpSpPr>
        <p:grpSpPr bwMode="auto">
          <a:xfrm>
            <a:off x="7975603" y="990602"/>
            <a:ext cx="6477001" cy="7912100"/>
            <a:chOff x="0" y="0"/>
            <a:chExt cx="4080" cy="4984"/>
          </a:xfrm>
        </p:grpSpPr>
        <p:pic>
          <p:nvPicPr>
            <p:cNvPr id="35848" name="Picture 1"/>
            <p:cNvPicPr>
              <a:picLocks noChangeAspect="1" noChangeArrowheads="1"/>
            </p:cNvPicPr>
            <p:nvPr/>
          </p:nvPicPr>
          <p:blipFill>
            <a:blip r:embed="rId3" cstate="print"/>
            <a:srcRect l="18764" t="932" r="27223" b="430"/>
            <a:stretch>
              <a:fillRect/>
            </a:stretch>
          </p:blipFill>
          <p:spPr bwMode="auto">
            <a:xfrm>
              <a:off x="128" y="96"/>
              <a:ext cx="3824" cy="4632"/>
            </a:xfrm>
            <a:prstGeom prst="rect">
              <a:avLst/>
            </a:prstGeom>
            <a:noFill/>
            <a:ln w="12700">
              <a:noFill/>
              <a:miter lim="800000"/>
              <a:headEnd/>
              <a:tailEnd/>
            </a:ln>
          </p:spPr>
        </p:pic>
        <p:pic>
          <p:nvPicPr>
            <p:cNvPr id="35849" name="Picture 2"/>
            <p:cNvPicPr>
              <a:picLocks noChangeArrowheads="1"/>
            </p:cNvPicPr>
            <p:nvPr/>
          </p:nvPicPr>
          <p:blipFill>
            <a:blip r:embed="rId4" cstate="print"/>
            <a:srcRect/>
            <a:stretch>
              <a:fillRect/>
            </a:stretch>
          </p:blipFill>
          <p:spPr bwMode="auto">
            <a:xfrm>
              <a:off x="0" y="0"/>
              <a:ext cx="4080" cy="4984"/>
            </a:xfrm>
            <a:prstGeom prst="rect">
              <a:avLst/>
            </a:prstGeom>
            <a:noFill/>
            <a:ln w="12700">
              <a:noFill/>
              <a:miter lim="800000"/>
              <a:headEnd/>
              <a:tailEnd/>
            </a:ln>
          </p:spPr>
        </p:pic>
      </p:grpSp>
      <p:sp>
        <p:nvSpPr>
          <p:cNvPr id="50184" name="Rectangle 8"/>
          <p:cNvSpPr>
            <a:spLocks/>
          </p:cNvSpPr>
          <p:nvPr/>
        </p:nvSpPr>
        <p:spPr bwMode="auto">
          <a:xfrm>
            <a:off x="1270000" y="3975102"/>
            <a:ext cx="5981700" cy="1587500"/>
          </a:xfrm>
          <a:prstGeom prst="rect">
            <a:avLst/>
          </a:prstGeom>
          <a:noFill/>
          <a:ln w="12700">
            <a:noFill/>
            <a:miter lim="800000"/>
            <a:headEnd/>
            <a:tailEnd/>
          </a:ln>
        </p:spPr>
        <p:txBody>
          <a:bodyPr lIns="0" tIns="0" rIns="0" bIns="0" anchor="ctr"/>
          <a:lstStyle/>
          <a:p>
            <a:pPr algn="r"/>
            <a:r>
              <a:rPr lang="en-US" altLang="en-US" sz="5600" b="1" dirty="0">
                <a:solidFill>
                  <a:schemeClr val="tx1"/>
                </a:solidFill>
                <a:latin typeface="BentonSansCond Bold"/>
                <a:ea typeface="BentonSansCond Bold" charset="0"/>
                <a:cs typeface="BentonSansCond Bold" charset="0"/>
                <a:sym typeface="BentonSansCond Bold" charset="0"/>
              </a:rPr>
              <a:t>Social </a:t>
            </a:r>
            <a:br>
              <a:rPr lang="en-US" altLang="en-US" sz="5600" b="1" dirty="0">
                <a:solidFill>
                  <a:schemeClr val="tx1"/>
                </a:solidFill>
                <a:latin typeface="BentonSansCond Bold"/>
                <a:ea typeface="BentonSansCond Bold" charset="0"/>
                <a:cs typeface="BentonSansCond Bold" charset="0"/>
                <a:sym typeface="BentonSansCond Bold" charset="0"/>
              </a:rPr>
            </a:br>
            <a:r>
              <a:rPr lang="en-US" altLang="en-US" sz="5600" b="1" dirty="0">
                <a:solidFill>
                  <a:schemeClr val="tx1"/>
                </a:solidFill>
                <a:latin typeface="BentonSansCond Bold"/>
                <a:ea typeface="BentonSansCond Book" charset="0"/>
                <a:cs typeface="BentonSansCond Book" charset="0"/>
                <a:sym typeface="BentonSansCond Book" charset="0"/>
              </a:rPr>
              <a:t>Hostility</a:t>
            </a:r>
            <a:r>
              <a:rPr lang="en-US" altLang="en-US" sz="5600" b="1" dirty="0">
                <a:solidFill>
                  <a:schemeClr val="tx1"/>
                </a:solidFill>
                <a:latin typeface="BentonSansCond Bold"/>
                <a:ea typeface="ヒラギノ角ゴ ProN W6" charset="0"/>
                <a:cs typeface="ヒラギノ角ゴ ProN W6" charset="0"/>
                <a:sym typeface="BentonSansCond Black" charset="0"/>
              </a:rPr>
              <a:t/>
            </a:r>
            <a:br>
              <a:rPr lang="en-US" altLang="en-US" sz="5600" b="1" dirty="0">
                <a:solidFill>
                  <a:schemeClr val="tx1"/>
                </a:solidFill>
                <a:latin typeface="BentonSansCond Bold"/>
                <a:ea typeface="ヒラギノ角ゴ ProN W6" charset="0"/>
                <a:cs typeface="ヒラギノ角ゴ ProN W6" charset="0"/>
                <a:sym typeface="BentonSansCond Black" charset="0"/>
              </a:rPr>
            </a:br>
            <a:endParaRPr lang="en-US" altLang="en-US" sz="5600" b="1" dirty="0">
              <a:solidFill>
                <a:schemeClr val="tx1"/>
              </a:solidFill>
              <a:latin typeface="BentonSansCond Bold"/>
              <a:ea typeface="ヒラギノ角ゴ ProN W6" charset="0"/>
              <a:cs typeface="ヒラギノ角ゴ ProN W6" charset="0"/>
              <a:sym typeface="BentonSansCond Black" charset="0"/>
            </a:endParaRPr>
          </a:p>
        </p:txBody>
      </p:sp>
    </p:spTree>
    <p:extLst>
      <p:ext uri="{BB962C8B-B14F-4D97-AF65-F5344CB8AC3E}">
        <p14:creationId xmlns:p14="http://schemas.microsoft.com/office/powerpoint/2010/main" val="3346901876"/>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50184"/>
                                        </p:tgtEl>
                                        <p:attrNameLst>
                                          <p:attrName>style.visibility</p:attrName>
                                        </p:attrNameLst>
                                      </p:cBhvr>
                                      <p:to>
                                        <p:strVal val="visible"/>
                                      </p:to>
                                    </p:set>
                                    <p:anim calcmode="lin" valueType="num">
                                      <p:cBhvr additive="base">
                                        <p:cTn id="7" dur="500" fill="hold"/>
                                        <p:tgtEl>
                                          <p:spTgt spid="50184"/>
                                        </p:tgtEl>
                                        <p:attrNameLst>
                                          <p:attrName>ppt_x</p:attrName>
                                        </p:attrNameLst>
                                      </p:cBhvr>
                                      <p:tavLst>
                                        <p:tav tm="0">
                                          <p:val>
                                            <p:strVal val="0-#ppt_w/2"/>
                                          </p:val>
                                        </p:tav>
                                        <p:tav tm="100000">
                                          <p:val>
                                            <p:strVal val="#ppt_x"/>
                                          </p:val>
                                        </p:tav>
                                      </p:tavLst>
                                    </p:anim>
                                    <p:anim calcmode="lin" valueType="num">
                                      <p:cBhvr additive="base">
                                        <p:cTn id="8" dur="500" fill="hold"/>
                                        <p:tgtEl>
                                          <p:spTgt spid="5018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184" grpId="0"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1"/>
          <p:cNvPicPr>
            <a:picLocks noChangeAspect="1" noChangeArrowheads="1"/>
          </p:cNvPicPr>
          <p:nvPr/>
        </p:nvPicPr>
        <p:blipFill>
          <a:blip r:embed="rId3" cstate="print"/>
          <a:srcRect/>
          <a:stretch>
            <a:fillRect/>
          </a:stretch>
        </p:blipFill>
        <p:spPr bwMode="auto">
          <a:xfrm>
            <a:off x="3159125" y="2095502"/>
            <a:ext cx="10566400" cy="6413500"/>
          </a:xfrm>
          <a:prstGeom prst="rect">
            <a:avLst/>
          </a:prstGeom>
          <a:noFill/>
          <a:ln w="12700">
            <a:noFill/>
            <a:miter lim="800000"/>
            <a:headEnd/>
            <a:tailEnd/>
          </a:ln>
        </p:spPr>
      </p:pic>
      <p:pic>
        <p:nvPicPr>
          <p:cNvPr id="52226" name="Picture 2"/>
          <p:cNvPicPr>
            <a:picLocks noChangeAspect="1" noChangeArrowheads="1"/>
          </p:cNvPicPr>
          <p:nvPr/>
        </p:nvPicPr>
        <p:blipFill>
          <a:blip r:embed="rId4" cstate="print"/>
          <a:srcRect/>
          <a:stretch>
            <a:fillRect/>
          </a:stretch>
        </p:blipFill>
        <p:spPr bwMode="auto">
          <a:xfrm>
            <a:off x="1538289" y="2217739"/>
            <a:ext cx="1827212" cy="6443663"/>
          </a:xfrm>
          <a:prstGeom prst="rect">
            <a:avLst/>
          </a:prstGeom>
          <a:noFill/>
          <a:ln w="12700">
            <a:noFill/>
            <a:miter lim="800000"/>
            <a:headEnd/>
            <a:tailEnd/>
          </a:ln>
        </p:spPr>
      </p:pic>
      <p:grpSp>
        <p:nvGrpSpPr>
          <p:cNvPr id="2" name="Group 8"/>
          <p:cNvGrpSpPr>
            <a:grpSpLocks/>
          </p:cNvGrpSpPr>
          <p:nvPr/>
        </p:nvGrpSpPr>
        <p:grpSpPr bwMode="auto">
          <a:xfrm>
            <a:off x="10890252" y="2116139"/>
            <a:ext cx="3429001" cy="5834063"/>
            <a:chOff x="0" y="0"/>
            <a:chExt cx="2160" cy="3674"/>
          </a:xfrm>
        </p:grpSpPr>
        <p:sp>
          <p:nvSpPr>
            <p:cNvPr id="36879" name="Line 5"/>
            <p:cNvSpPr>
              <a:spLocks noChangeShapeType="1"/>
            </p:cNvSpPr>
            <p:nvPr/>
          </p:nvSpPr>
          <p:spPr bwMode="auto">
            <a:xfrm rot="10800000" flipH="1">
              <a:off x="11" y="3674"/>
              <a:ext cx="2133" cy="0"/>
            </a:xfrm>
            <a:prstGeom prst="line">
              <a:avLst/>
            </a:prstGeom>
            <a:noFill/>
            <a:ln w="12700">
              <a:solidFill>
                <a:srgbClr val="808080"/>
              </a:solidFill>
              <a:miter lim="800000"/>
              <a:headEnd/>
              <a:tailEnd/>
            </a:ln>
          </p:spPr>
          <p:txBody>
            <a:bodyPr lIns="0" tIns="0" rIns="0" bIns="0"/>
            <a:lstStyle/>
            <a:p>
              <a:endParaRPr lang="en-US"/>
            </a:p>
          </p:txBody>
        </p:sp>
        <p:pic>
          <p:nvPicPr>
            <p:cNvPr id="36880" name="Picture 6"/>
            <p:cNvPicPr>
              <a:picLocks noChangeAspect="1" noChangeArrowheads="1"/>
            </p:cNvPicPr>
            <p:nvPr/>
          </p:nvPicPr>
          <p:blipFill>
            <a:blip r:embed="rId5" cstate="print"/>
            <a:srcRect/>
            <a:stretch>
              <a:fillRect/>
            </a:stretch>
          </p:blipFill>
          <p:spPr bwMode="auto">
            <a:xfrm>
              <a:off x="155" y="2666"/>
              <a:ext cx="1192" cy="912"/>
            </a:xfrm>
            <a:prstGeom prst="rect">
              <a:avLst/>
            </a:prstGeom>
            <a:noFill/>
            <a:ln w="12700">
              <a:noFill/>
              <a:miter lim="800000"/>
              <a:headEnd/>
              <a:tailEnd/>
            </a:ln>
          </p:spPr>
        </p:pic>
        <p:pic>
          <p:nvPicPr>
            <p:cNvPr id="36881" name="Picture 7"/>
            <p:cNvPicPr>
              <a:picLocks noChangeArrowheads="1"/>
            </p:cNvPicPr>
            <p:nvPr/>
          </p:nvPicPr>
          <p:blipFill>
            <a:blip r:embed="rId6" cstate="print"/>
            <a:srcRect l="12506" t="12764" r="41681" b="8327"/>
            <a:stretch>
              <a:fillRect/>
            </a:stretch>
          </p:blipFill>
          <p:spPr bwMode="auto">
            <a:xfrm>
              <a:off x="0" y="0"/>
              <a:ext cx="2160" cy="2520"/>
            </a:xfrm>
            <a:prstGeom prst="rect">
              <a:avLst/>
            </a:prstGeom>
            <a:noFill/>
            <a:ln w="12700">
              <a:noFill/>
              <a:miter lim="800000"/>
              <a:headEnd/>
              <a:tailEnd/>
            </a:ln>
          </p:spPr>
        </p:pic>
      </p:grpSp>
      <p:grpSp>
        <p:nvGrpSpPr>
          <p:cNvPr id="3" name="Group 12"/>
          <p:cNvGrpSpPr>
            <a:grpSpLocks/>
          </p:cNvGrpSpPr>
          <p:nvPr/>
        </p:nvGrpSpPr>
        <p:grpSpPr bwMode="auto">
          <a:xfrm>
            <a:off x="3581402" y="2108202"/>
            <a:ext cx="3429001" cy="6057900"/>
            <a:chOff x="0" y="0"/>
            <a:chExt cx="2160" cy="3816"/>
          </a:xfrm>
        </p:grpSpPr>
        <p:sp>
          <p:nvSpPr>
            <p:cNvPr id="36876" name="Line 9"/>
            <p:cNvSpPr>
              <a:spLocks noChangeShapeType="1"/>
            </p:cNvSpPr>
            <p:nvPr/>
          </p:nvSpPr>
          <p:spPr bwMode="auto">
            <a:xfrm rot="10800000" flipH="1">
              <a:off x="16" y="3679"/>
              <a:ext cx="2132" cy="1"/>
            </a:xfrm>
            <a:prstGeom prst="line">
              <a:avLst/>
            </a:prstGeom>
            <a:noFill/>
            <a:ln w="12700">
              <a:solidFill>
                <a:srgbClr val="808080"/>
              </a:solidFill>
              <a:miter lim="800000"/>
              <a:headEnd/>
              <a:tailEnd/>
            </a:ln>
          </p:spPr>
          <p:txBody>
            <a:bodyPr lIns="0" tIns="0" rIns="0" bIns="0"/>
            <a:lstStyle/>
            <a:p>
              <a:endParaRPr lang="en-US"/>
            </a:p>
          </p:txBody>
        </p:sp>
        <p:pic>
          <p:nvPicPr>
            <p:cNvPr id="36877" name="Picture 10"/>
            <p:cNvPicPr>
              <a:picLocks noChangeAspect="1" noChangeArrowheads="1"/>
            </p:cNvPicPr>
            <p:nvPr/>
          </p:nvPicPr>
          <p:blipFill>
            <a:blip r:embed="rId7" cstate="print"/>
            <a:srcRect/>
            <a:stretch>
              <a:fillRect/>
            </a:stretch>
          </p:blipFill>
          <p:spPr bwMode="auto">
            <a:xfrm>
              <a:off x="176" y="2696"/>
              <a:ext cx="1680" cy="1120"/>
            </a:xfrm>
            <a:prstGeom prst="rect">
              <a:avLst/>
            </a:prstGeom>
            <a:noFill/>
            <a:ln w="12700">
              <a:noFill/>
              <a:miter lim="800000"/>
              <a:headEnd/>
              <a:tailEnd/>
            </a:ln>
          </p:spPr>
        </p:pic>
        <p:pic>
          <p:nvPicPr>
            <p:cNvPr id="36878" name="Picture 11"/>
            <p:cNvPicPr>
              <a:picLocks noChangeAspect="1" noChangeArrowheads="1"/>
            </p:cNvPicPr>
            <p:nvPr/>
          </p:nvPicPr>
          <p:blipFill>
            <a:blip r:embed="rId8" cstate="print"/>
            <a:srcRect l="455" t="7375" b="7533"/>
            <a:stretch>
              <a:fillRect/>
            </a:stretch>
          </p:blipFill>
          <p:spPr bwMode="auto">
            <a:xfrm>
              <a:off x="0" y="0"/>
              <a:ext cx="2158" cy="2520"/>
            </a:xfrm>
            <a:prstGeom prst="rect">
              <a:avLst/>
            </a:prstGeom>
            <a:noFill/>
            <a:ln w="12700">
              <a:noFill/>
              <a:miter lim="800000"/>
              <a:headEnd/>
              <a:tailEnd/>
            </a:ln>
          </p:spPr>
        </p:pic>
      </p:grpSp>
      <p:grpSp>
        <p:nvGrpSpPr>
          <p:cNvPr id="4" name="Group 16"/>
          <p:cNvGrpSpPr>
            <a:grpSpLocks/>
          </p:cNvGrpSpPr>
          <p:nvPr/>
        </p:nvGrpSpPr>
        <p:grpSpPr bwMode="auto">
          <a:xfrm>
            <a:off x="7124700" y="2108200"/>
            <a:ext cx="3556000" cy="5842000"/>
            <a:chOff x="0" y="0"/>
            <a:chExt cx="2240" cy="3680"/>
          </a:xfrm>
        </p:grpSpPr>
        <p:pic>
          <p:nvPicPr>
            <p:cNvPr id="36873" name="Picture 13"/>
            <p:cNvPicPr>
              <a:picLocks noChangeAspect="1" noChangeArrowheads="1"/>
            </p:cNvPicPr>
            <p:nvPr/>
          </p:nvPicPr>
          <p:blipFill>
            <a:blip r:embed="rId9" cstate="print"/>
            <a:srcRect/>
            <a:stretch>
              <a:fillRect/>
            </a:stretch>
          </p:blipFill>
          <p:spPr bwMode="auto">
            <a:xfrm>
              <a:off x="152" y="2720"/>
              <a:ext cx="1480" cy="888"/>
            </a:xfrm>
            <a:prstGeom prst="rect">
              <a:avLst/>
            </a:prstGeom>
            <a:noFill/>
            <a:ln w="12700">
              <a:noFill/>
              <a:miter lim="800000"/>
              <a:headEnd/>
              <a:tailEnd/>
            </a:ln>
          </p:spPr>
        </p:pic>
        <p:sp>
          <p:nvSpPr>
            <p:cNvPr id="36874" name="Line 14"/>
            <p:cNvSpPr>
              <a:spLocks noChangeShapeType="1"/>
            </p:cNvSpPr>
            <p:nvPr/>
          </p:nvSpPr>
          <p:spPr bwMode="auto">
            <a:xfrm rot="10800000" flipH="1">
              <a:off x="0" y="3679"/>
              <a:ext cx="2132" cy="1"/>
            </a:xfrm>
            <a:prstGeom prst="line">
              <a:avLst/>
            </a:prstGeom>
            <a:noFill/>
            <a:ln w="12700">
              <a:solidFill>
                <a:srgbClr val="808080"/>
              </a:solidFill>
              <a:miter lim="800000"/>
              <a:headEnd/>
              <a:tailEnd/>
            </a:ln>
          </p:spPr>
          <p:txBody>
            <a:bodyPr lIns="0" tIns="0" rIns="0" bIns="0"/>
            <a:lstStyle/>
            <a:p>
              <a:endParaRPr lang="en-US"/>
            </a:p>
          </p:txBody>
        </p:sp>
        <p:pic>
          <p:nvPicPr>
            <p:cNvPr id="36875" name="Picture 15"/>
            <p:cNvPicPr>
              <a:picLocks noChangeAspect="1" noChangeArrowheads="1"/>
            </p:cNvPicPr>
            <p:nvPr/>
          </p:nvPicPr>
          <p:blipFill>
            <a:blip r:embed="rId10" cstate="print"/>
            <a:srcRect l="10280" t="1465" r="34618" b="1842"/>
            <a:stretch>
              <a:fillRect/>
            </a:stretch>
          </p:blipFill>
          <p:spPr bwMode="auto">
            <a:xfrm>
              <a:off x="80" y="0"/>
              <a:ext cx="2160" cy="2520"/>
            </a:xfrm>
            <a:prstGeom prst="rect">
              <a:avLst/>
            </a:prstGeom>
            <a:noFill/>
            <a:ln w="12700">
              <a:noFill/>
              <a:miter lim="800000"/>
              <a:headEnd/>
              <a:tailEnd/>
            </a:ln>
          </p:spPr>
        </p:pic>
      </p:grpSp>
      <p:pic>
        <p:nvPicPr>
          <p:cNvPr id="10242"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74763" y="0"/>
            <a:ext cx="14168437" cy="1878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Effect transition="in" filter="wipe(down)">
                                      <p:cBhvr>
                                        <p:cTn id="7" dur="500"/>
                                        <p:tgtEl>
                                          <p:spTgt spid="522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1"/>
          <p:cNvPicPr>
            <a:picLocks noChangeAspect="1" noChangeArrowheads="1"/>
          </p:cNvPicPr>
          <p:nvPr/>
        </p:nvPicPr>
        <p:blipFill>
          <a:blip r:embed="rId3" cstate="print"/>
          <a:srcRect/>
          <a:stretch>
            <a:fillRect/>
          </a:stretch>
        </p:blipFill>
        <p:spPr bwMode="auto">
          <a:xfrm>
            <a:off x="3159125" y="2095502"/>
            <a:ext cx="10566400" cy="6413500"/>
          </a:xfrm>
          <a:prstGeom prst="rect">
            <a:avLst/>
          </a:prstGeom>
          <a:noFill/>
          <a:ln w="12700">
            <a:noFill/>
            <a:miter lim="800000"/>
            <a:headEnd/>
            <a:tailEnd/>
          </a:ln>
        </p:spPr>
      </p:pic>
      <p:pic>
        <p:nvPicPr>
          <p:cNvPr id="54276" name="Picture 4"/>
          <p:cNvPicPr>
            <a:picLocks noChangeAspect="1" noChangeArrowheads="1"/>
          </p:cNvPicPr>
          <p:nvPr/>
        </p:nvPicPr>
        <p:blipFill>
          <a:blip r:embed="rId4" cstate="print"/>
          <a:srcRect/>
          <a:stretch>
            <a:fillRect/>
          </a:stretch>
        </p:blipFill>
        <p:spPr bwMode="auto">
          <a:xfrm>
            <a:off x="1536700" y="2200275"/>
            <a:ext cx="1816100" cy="6080125"/>
          </a:xfrm>
          <a:prstGeom prst="rect">
            <a:avLst/>
          </a:prstGeom>
          <a:noFill/>
          <a:ln w="12700">
            <a:noFill/>
            <a:miter lim="800000"/>
            <a:headEnd/>
            <a:tailEnd/>
          </a:ln>
        </p:spPr>
      </p:pic>
      <p:grpSp>
        <p:nvGrpSpPr>
          <p:cNvPr id="2" name="Group 8"/>
          <p:cNvGrpSpPr>
            <a:grpSpLocks/>
          </p:cNvGrpSpPr>
          <p:nvPr/>
        </p:nvGrpSpPr>
        <p:grpSpPr bwMode="auto">
          <a:xfrm>
            <a:off x="10960102" y="2063751"/>
            <a:ext cx="3384549" cy="6330951"/>
            <a:chOff x="0" y="0"/>
            <a:chExt cx="2132" cy="3987"/>
          </a:xfrm>
        </p:grpSpPr>
        <p:pic>
          <p:nvPicPr>
            <p:cNvPr id="37903" name="Picture 5"/>
            <p:cNvPicPr>
              <a:picLocks noChangeAspect="1" noChangeArrowheads="1"/>
            </p:cNvPicPr>
            <p:nvPr/>
          </p:nvPicPr>
          <p:blipFill>
            <a:blip r:embed="rId5" cstate="print"/>
            <a:srcRect/>
            <a:stretch>
              <a:fillRect/>
            </a:stretch>
          </p:blipFill>
          <p:spPr bwMode="auto">
            <a:xfrm>
              <a:off x="176" y="2555"/>
              <a:ext cx="1656" cy="1432"/>
            </a:xfrm>
            <a:prstGeom prst="rect">
              <a:avLst/>
            </a:prstGeom>
            <a:noFill/>
            <a:ln w="12700">
              <a:noFill/>
              <a:miter lim="800000"/>
              <a:headEnd/>
              <a:tailEnd/>
            </a:ln>
          </p:spPr>
        </p:pic>
        <p:sp>
          <p:nvSpPr>
            <p:cNvPr id="37904" name="Line 6"/>
            <p:cNvSpPr>
              <a:spLocks noChangeShapeType="1"/>
            </p:cNvSpPr>
            <p:nvPr/>
          </p:nvSpPr>
          <p:spPr bwMode="auto">
            <a:xfrm rot="10800000" flipH="1">
              <a:off x="0" y="3715"/>
              <a:ext cx="2132" cy="0"/>
            </a:xfrm>
            <a:prstGeom prst="line">
              <a:avLst/>
            </a:prstGeom>
            <a:noFill/>
            <a:ln w="12700">
              <a:solidFill>
                <a:srgbClr val="808080"/>
              </a:solidFill>
              <a:miter lim="800000"/>
              <a:headEnd/>
              <a:tailEnd/>
            </a:ln>
          </p:spPr>
          <p:txBody>
            <a:bodyPr lIns="0" tIns="0" rIns="0" bIns="0"/>
            <a:lstStyle/>
            <a:p>
              <a:endParaRPr lang="en-US"/>
            </a:p>
          </p:txBody>
        </p:sp>
        <p:pic>
          <p:nvPicPr>
            <p:cNvPr id="37905" name="Picture 7"/>
            <p:cNvPicPr>
              <a:picLocks noChangeAspect="1" noChangeArrowheads="1"/>
            </p:cNvPicPr>
            <p:nvPr/>
          </p:nvPicPr>
          <p:blipFill>
            <a:blip r:embed="rId6" cstate="print"/>
            <a:srcRect l="20659" t="4123" r="24655" b="5702"/>
            <a:stretch>
              <a:fillRect/>
            </a:stretch>
          </p:blipFill>
          <p:spPr bwMode="auto">
            <a:xfrm>
              <a:off x="40" y="0"/>
              <a:ext cx="2080" cy="2403"/>
            </a:xfrm>
            <a:prstGeom prst="rect">
              <a:avLst/>
            </a:prstGeom>
            <a:noFill/>
            <a:ln w="25400">
              <a:noFill/>
              <a:miter lim="800000"/>
              <a:headEnd/>
              <a:tailEnd/>
            </a:ln>
          </p:spPr>
        </p:pic>
      </p:grpSp>
      <p:grpSp>
        <p:nvGrpSpPr>
          <p:cNvPr id="3" name="Group 12"/>
          <p:cNvGrpSpPr>
            <a:grpSpLocks/>
          </p:cNvGrpSpPr>
          <p:nvPr/>
        </p:nvGrpSpPr>
        <p:grpSpPr bwMode="auto">
          <a:xfrm>
            <a:off x="3543302" y="2057400"/>
            <a:ext cx="3429001" cy="5892800"/>
            <a:chOff x="0" y="0"/>
            <a:chExt cx="2160" cy="3712"/>
          </a:xfrm>
        </p:grpSpPr>
        <p:sp>
          <p:nvSpPr>
            <p:cNvPr id="37900" name="Line 9"/>
            <p:cNvSpPr>
              <a:spLocks noChangeShapeType="1"/>
            </p:cNvSpPr>
            <p:nvPr/>
          </p:nvSpPr>
          <p:spPr bwMode="auto">
            <a:xfrm rot="10800000" flipH="1">
              <a:off x="8" y="3711"/>
              <a:ext cx="2132" cy="1"/>
            </a:xfrm>
            <a:prstGeom prst="line">
              <a:avLst/>
            </a:prstGeom>
            <a:noFill/>
            <a:ln w="12700">
              <a:solidFill>
                <a:srgbClr val="808080"/>
              </a:solidFill>
              <a:miter lim="800000"/>
              <a:headEnd/>
              <a:tailEnd/>
            </a:ln>
          </p:spPr>
          <p:txBody>
            <a:bodyPr lIns="0" tIns="0" rIns="0" bIns="0"/>
            <a:lstStyle/>
            <a:p>
              <a:endParaRPr lang="en-US"/>
            </a:p>
          </p:txBody>
        </p:sp>
        <p:pic>
          <p:nvPicPr>
            <p:cNvPr id="37901" name="Picture 10"/>
            <p:cNvPicPr>
              <a:picLocks noChangeAspect="1" noChangeArrowheads="1"/>
            </p:cNvPicPr>
            <p:nvPr/>
          </p:nvPicPr>
          <p:blipFill>
            <a:blip r:embed="rId7" cstate="print"/>
            <a:srcRect/>
            <a:stretch>
              <a:fillRect/>
            </a:stretch>
          </p:blipFill>
          <p:spPr bwMode="auto">
            <a:xfrm>
              <a:off x="152" y="2584"/>
              <a:ext cx="1856" cy="1088"/>
            </a:xfrm>
            <a:prstGeom prst="rect">
              <a:avLst/>
            </a:prstGeom>
            <a:noFill/>
            <a:ln w="12700">
              <a:noFill/>
              <a:miter lim="800000"/>
              <a:headEnd/>
              <a:tailEnd/>
            </a:ln>
          </p:spPr>
        </p:pic>
        <p:pic>
          <p:nvPicPr>
            <p:cNvPr id="37902" name="Picture 11"/>
            <p:cNvPicPr>
              <a:picLocks noChangeAspect="1" noChangeArrowheads="1"/>
            </p:cNvPicPr>
            <p:nvPr/>
          </p:nvPicPr>
          <p:blipFill>
            <a:blip r:embed="rId8" cstate="print"/>
            <a:srcRect l="2863" t="3284" r="41922" b="6140"/>
            <a:stretch>
              <a:fillRect/>
            </a:stretch>
          </p:blipFill>
          <p:spPr bwMode="auto">
            <a:xfrm>
              <a:off x="0" y="0"/>
              <a:ext cx="2160" cy="2400"/>
            </a:xfrm>
            <a:prstGeom prst="rect">
              <a:avLst/>
            </a:prstGeom>
            <a:noFill/>
            <a:ln w="12700">
              <a:noFill/>
              <a:miter lim="800000"/>
              <a:headEnd/>
              <a:tailEnd/>
            </a:ln>
          </p:spPr>
        </p:pic>
      </p:grpSp>
      <p:grpSp>
        <p:nvGrpSpPr>
          <p:cNvPr id="4" name="Group 16"/>
          <p:cNvGrpSpPr>
            <a:grpSpLocks/>
          </p:cNvGrpSpPr>
          <p:nvPr/>
        </p:nvGrpSpPr>
        <p:grpSpPr bwMode="auto">
          <a:xfrm>
            <a:off x="7238999" y="2057402"/>
            <a:ext cx="3467100" cy="5905500"/>
            <a:chOff x="0" y="0"/>
            <a:chExt cx="2184" cy="3720"/>
          </a:xfrm>
        </p:grpSpPr>
        <p:sp>
          <p:nvSpPr>
            <p:cNvPr id="37897" name="Line 13"/>
            <p:cNvSpPr>
              <a:spLocks noChangeShapeType="1"/>
            </p:cNvSpPr>
            <p:nvPr/>
          </p:nvSpPr>
          <p:spPr bwMode="auto">
            <a:xfrm rot="10800000" flipH="1">
              <a:off x="0" y="3719"/>
              <a:ext cx="2132" cy="1"/>
            </a:xfrm>
            <a:prstGeom prst="line">
              <a:avLst/>
            </a:prstGeom>
            <a:noFill/>
            <a:ln w="12700">
              <a:solidFill>
                <a:srgbClr val="808080"/>
              </a:solidFill>
              <a:miter lim="800000"/>
              <a:headEnd/>
              <a:tailEnd/>
            </a:ln>
          </p:spPr>
          <p:txBody>
            <a:bodyPr lIns="0" tIns="0" rIns="0" bIns="0"/>
            <a:lstStyle/>
            <a:p>
              <a:endParaRPr lang="en-US"/>
            </a:p>
          </p:txBody>
        </p:sp>
        <p:pic>
          <p:nvPicPr>
            <p:cNvPr id="37898" name="Picture 14"/>
            <p:cNvPicPr>
              <a:picLocks noChangeAspect="1" noChangeArrowheads="1"/>
            </p:cNvPicPr>
            <p:nvPr/>
          </p:nvPicPr>
          <p:blipFill>
            <a:blip r:embed="rId9" cstate="print"/>
            <a:srcRect/>
            <a:stretch>
              <a:fillRect/>
            </a:stretch>
          </p:blipFill>
          <p:spPr bwMode="auto">
            <a:xfrm>
              <a:off x="176" y="2576"/>
              <a:ext cx="1432" cy="1104"/>
            </a:xfrm>
            <a:prstGeom prst="rect">
              <a:avLst/>
            </a:prstGeom>
            <a:noFill/>
            <a:ln w="12700">
              <a:noFill/>
              <a:miter lim="800000"/>
              <a:headEnd/>
              <a:tailEnd/>
            </a:ln>
          </p:spPr>
        </p:pic>
        <p:pic>
          <p:nvPicPr>
            <p:cNvPr id="37899" name="Picture 15"/>
            <p:cNvPicPr>
              <a:picLocks noChangeAspect="1" noChangeArrowheads="1"/>
            </p:cNvPicPr>
            <p:nvPr/>
          </p:nvPicPr>
          <p:blipFill>
            <a:blip r:embed="rId10" cstate="print"/>
            <a:srcRect l="28015" t="810" r="16768" b="4118"/>
            <a:stretch>
              <a:fillRect/>
            </a:stretch>
          </p:blipFill>
          <p:spPr bwMode="auto">
            <a:xfrm>
              <a:off x="24" y="0"/>
              <a:ext cx="2160" cy="2400"/>
            </a:xfrm>
            <a:prstGeom prst="rect">
              <a:avLst/>
            </a:prstGeom>
            <a:noFill/>
            <a:ln w="12700">
              <a:noFill/>
              <a:miter lim="800000"/>
              <a:headEnd/>
              <a:tailEnd/>
            </a:ln>
          </p:spPr>
        </p:pic>
      </p:grpSp>
      <p:pic>
        <p:nvPicPr>
          <p:cNvPr id="9218"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298576" y="-3173"/>
            <a:ext cx="13535026" cy="2060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54276"/>
                                        </p:tgtEl>
                                        <p:attrNameLst>
                                          <p:attrName>style.visibility</p:attrName>
                                        </p:attrNameLst>
                                      </p:cBhvr>
                                      <p:to>
                                        <p:strVal val="visible"/>
                                      </p:to>
                                    </p:set>
                                    <p:animEffect transition="in" filter="wipe(down)">
                                      <p:cBhvr>
                                        <p:cTn id="7" dur="500"/>
                                        <p:tgtEl>
                                          <p:spTgt spid="54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 presetClass="entr" presetSubtype="2"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1+#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2" presetClass="entr" presetSubtype="2" fill="hold"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1+#ppt_w/2"/>
                                          </p:val>
                                        </p:tav>
                                        <p:tav tm="100000">
                                          <p:val>
                                            <p:strVal val="#ppt_x"/>
                                          </p:val>
                                        </p:tav>
                                      </p:tavLst>
                                    </p:anim>
                                    <p:anim calcmode="lin" valueType="num">
                                      <p:cBhvr additive="base">
                                        <p:cTn id="19"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 presetClass="entr" presetSubtype="2"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 calcmode="lin" valueType="num">
                                      <p:cBhvr additive="base">
                                        <p:cTn id="24" dur="500" fill="hold"/>
                                        <p:tgtEl>
                                          <p:spTgt spid="2"/>
                                        </p:tgtEl>
                                        <p:attrNameLst>
                                          <p:attrName>ppt_x</p:attrName>
                                        </p:attrNameLst>
                                      </p:cBhvr>
                                      <p:tavLst>
                                        <p:tav tm="0">
                                          <p:val>
                                            <p:strVal val="1+#ppt_w/2"/>
                                          </p:val>
                                        </p:tav>
                                        <p:tav tm="100000">
                                          <p:val>
                                            <p:strVal val="#ppt_x"/>
                                          </p:val>
                                        </p:tav>
                                      </p:tavLst>
                                    </p:anim>
                                    <p:anim calcmode="lin" valueType="num">
                                      <p:cBhvr additive="base">
                                        <p:cTn id="25" dur="5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1"/>
          <p:cNvPicPr>
            <a:picLocks noChangeAspect="1" noChangeArrowheads="1"/>
          </p:cNvPicPr>
          <p:nvPr/>
        </p:nvPicPr>
        <p:blipFill>
          <a:blip r:embed="rId3" cstate="print"/>
          <a:srcRect/>
          <a:stretch>
            <a:fillRect/>
          </a:stretch>
        </p:blipFill>
        <p:spPr bwMode="auto">
          <a:xfrm>
            <a:off x="3455989" y="2120900"/>
            <a:ext cx="9056686" cy="5816600"/>
          </a:xfrm>
          <a:prstGeom prst="rect">
            <a:avLst/>
          </a:prstGeom>
          <a:noFill/>
          <a:ln w="12700">
            <a:noFill/>
            <a:miter lim="800000"/>
            <a:headEnd/>
            <a:tailEnd/>
          </a:ln>
        </p:spPr>
      </p:pic>
      <p:pic>
        <p:nvPicPr>
          <p:cNvPr id="38915" name="Picture 2"/>
          <p:cNvPicPr>
            <a:picLocks noChangeAspect="1" noChangeArrowheads="1"/>
          </p:cNvPicPr>
          <p:nvPr/>
        </p:nvPicPr>
        <p:blipFill>
          <a:blip r:embed="rId3" cstate="print"/>
          <a:srcRect l="20053" t="23798" r="60452" b="43231"/>
          <a:stretch>
            <a:fillRect/>
          </a:stretch>
        </p:blipFill>
        <p:spPr bwMode="auto">
          <a:xfrm>
            <a:off x="10629901" y="2768602"/>
            <a:ext cx="1765300" cy="1917700"/>
          </a:xfrm>
          <a:prstGeom prst="rect">
            <a:avLst/>
          </a:prstGeom>
          <a:noFill/>
          <a:ln w="12700">
            <a:noFill/>
            <a:miter lim="800000"/>
            <a:headEnd/>
            <a:tailEnd/>
          </a:ln>
        </p:spPr>
      </p:pic>
      <p:pic>
        <p:nvPicPr>
          <p:cNvPr id="38916" name="Picture 3"/>
          <p:cNvPicPr>
            <a:picLocks noChangeAspect="1" noChangeArrowheads="1"/>
          </p:cNvPicPr>
          <p:nvPr/>
        </p:nvPicPr>
        <p:blipFill>
          <a:blip r:embed="rId4" cstate="print"/>
          <a:srcRect/>
          <a:stretch>
            <a:fillRect/>
          </a:stretch>
        </p:blipFill>
        <p:spPr bwMode="auto">
          <a:xfrm>
            <a:off x="3735391" y="2287588"/>
            <a:ext cx="8813801" cy="5349875"/>
          </a:xfrm>
          <a:prstGeom prst="rect">
            <a:avLst/>
          </a:prstGeom>
          <a:noFill/>
          <a:ln w="12700">
            <a:noFill/>
            <a:miter lim="800000"/>
            <a:headEnd/>
            <a:tailEnd/>
          </a:ln>
        </p:spPr>
      </p:pic>
      <p:pic>
        <p:nvPicPr>
          <p:cNvPr id="56324" name="Picture 4"/>
          <p:cNvPicPr>
            <a:picLocks noChangeAspect="1" noChangeArrowheads="1"/>
          </p:cNvPicPr>
          <p:nvPr/>
        </p:nvPicPr>
        <p:blipFill>
          <a:blip r:embed="rId5" cstate="print"/>
          <a:srcRect/>
          <a:stretch>
            <a:fillRect/>
          </a:stretch>
        </p:blipFill>
        <p:spPr bwMode="auto">
          <a:xfrm>
            <a:off x="4316415" y="3856041"/>
            <a:ext cx="7283451" cy="1055687"/>
          </a:xfrm>
          <a:prstGeom prst="rect">
            <a:avLst/>
          </a:prstGeom>
          <a:noFill/>
          <a:ln w="12700">
            <a:noFill/>
            <a:miter lim="800000"/>
            <a:headEnd/>
            <a:tailEnd/>
          </a:ln>
        </p:spPr>
      </p:pic>
      <p:sp>
        <p:nvSpPr>
          <p:cNvPr id="56326" name="Rectangle 6"/>
          <p:cNvSpPr>
            <a:spLocks/>
          </p:cNvSpPr>
          <p:nvPr/>
        </p:nvSpPr>
        <p:spPr bwMode="auto">
          <a:xfrm>
            <a:off x="11315702" y="3873500"/>
            <a:ext cx="584201" cy="3530600"/>
          </a:xfrm>
          <a:prstGeom prst="rect">
            <a:avLst/>
          </a:prstGeom>
          <a:solidFill>
            <a:srgbClr val="800000">
              <a:alpha val="60000"/>
            </a:srgbClr>
          </a:solidFill>
          <a:ln>
            <a:noFill/>
            <a:headEnd/>
            <a:tailEnd/>
          </a:ln>
        </p:spPr>
        <p:style>
          <a:lnRef idx="2">
            <a:schemeClr val="dk1">
              <a:shade val="50000"/>
            </a:schemeClr>
          </a:lnRef>
          <a:fillRef idx="1">
            <a:schemeClr val="dk1"/>
          </a:fillRef>
          <a:effectRef idx="0">
            <a:schemeClr val="dk1"/>
          </a:effectRef>
          <a:fontRef idx="minor">
            <a:schemeClr val="lt1"/>
          </a:fontRef>
        </p:style>
        <p:txBody>
          <a:bodyPr lIns="0" tIns="0" rIns="0" bIns="0"/>
          <a:lstStyle/>
          <a:p>
            <a:endParaRPr lang="en-US" b="1">
              <a:ln w="12700">
                <a:no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pic>
        <p:nvPicPr>
          <p:cNvPr id="3074" name="Picture 2"/>
          <p:cNvPicPr>
            <a:picLocks noChangeAspect="1" noChangeArrowheads="1"/>
          </p:cNvPicPr>
          <p:nvPr/>
        </p:nvPicPr>
        <p:blipFill>
          <a:blip r:embed="rId6">
            <a:extLst>
              <a:ext uri="{BEBA8EAE-BF5A-486C-A8C5-ECC9F3942E4B}">
                <a14:imgProps xmlns:a14="http://schemas.microsoft.com/office/drawing/2010/main">
                  <a14:imgLayer r:embed="rId7">
                    <a14:imgEffect>
                      <a14:artisticCrisscrossEtching/>
                    </a14:imgEffect>
                    <a14:imgEffect>
                      <a14:sharpenSoften amount="-20000"/>
                    </a14:imgEffect>
                  </a14:imgLayer>
                </a14:imgProps>
              </a:ext>
              <a:ext uri="{28A0092B-C50C-407E-A947-70E740481C1C}">
                <a14:useLocalDpi xmlns:a14="http://schemas.microsoft.com/office/drawing/2010/main" val="0"/>
              </a:ext>
            </a:extLst>
          </a:blip>
          <a:srcRect/>
          <a:stretch>
            <a:fillRect/>
          </a:stretch>
        </p:blipFill>
        <p:spPr bwMode="auto">
          <a:xfrm>
            <a:off x="11176003" y="3276601"/>
            <a:ext cx="1066800" cy="7078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26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46202" y="228601"/>
            <a:ext cx="15011401" cy="11752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56326"/>
                                        </p:tgtEl>
                                        <p:attrNameLst>
                                          <p:attrName>style.visibility</p:attrName>
                                        </p:attrNameLst>
                                      </p:cBhvr>
                                      <p:to>
                                        <p:strVal val="visible"/>
                                      </p:to>
                                    </p:set>
                                    <p:animEffect transition="in" filter="wipe(down)">
                                      <p:cBhvr>
                                        <p:cTn id="7" dur="500"/>
                                        <p:tgtEl>
                                          <p:spTgt spid="56326"/>
                                        </p:tgtEl>
                                      </p:cBhvr>
                                    </p:animEffect>
                                  </p:childTnLst>
                                </p:cTn>
                              </p:par>
                              <p:par>
                                <p:cTn id="8" presetID="1" presetClass="entr" presetSubtype="0" fill="hold" nodeType="withEffect">
                                  <p:stCondLst>
                                    <p:cond delay="0"/>
                                  </p:stCondLst>
                                  <p:childTnLst>
                                    <p:set>
                                      <p:cBhvr>
                                        <p:cTn id="9" dur="1" fill="hold">
                                          <p:stCondLst>
                                            <p:cond delay="0"/>
                                          </p:stCondLst>
                                        </p:cTn>
                                        <p:tgtEl>
                                          <p:spTgt spid="3074"/>
                                        </p:tgtEl>
                                        <p:attrNameLst>
                                          <p:attrName>style.visibility</p:attrName>
                                        </p:attrNameLst>
                                      </p:cBhvr>
                                      <p:to>
                                        <p:strVal val="visible"/>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56324"/>
                                        </p:tgtEl>
                                        <p:attrNameLst>
                                          <p:attrName>style.visibility</p:attrName>
                                        </p:attrNameLst>
                                      </p:cBhvr>
                                      <p:to>
                                        <p:strVal val="visible"/>
                                      </p:to>
                                    </p:set>
                                    <p:animEffect transition="in" filter="wipe(left)">
                                      <p:cBhvr>
                                        <p:cTn id="14" dur="500"/>
                                        <p:tgtEl>
                                          <p:spTgt spid="563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1"/>
          <p:cNvPicPr>
            <a:picLocks noChangeAspect="1" noChangeArrowheads="1"/>
          </p:cNvPicPr>
          <p:nvPr/>
        </p:nvPicPr>
        <p:blipFill>
          <a:blip r:embed="rId3" cstate="print"/>
          <a:srcRect/>
          <a:stretch>
            <a:fillRect/>
          </a:stretch>
        </p:blipFill>
        <p:spPr bwMode="auto">
          <a:xfrm>
            <a:off x="4616450" y="1373190"/>
            <a:ext cx="6783388" cy="6815137"/>
          </a:xfrm>
          <a:prstGeom prst="rect">
            <a:avLst/>
          </a:prstGeom>
          <a:noFill/>
          <a:ln w="12700">
            <a:noFill/>
            <a:miter lim="800000"/>
            <a:headEnd/>
            <a:tailEnd/>
          </a:ln>
        </p:spPr>
      </p:pic>
      <p:pic>
        <p:nvPicPr>
          <p:cNvPr id="62466" name="Picture 2"/>
          <p:cNvPicPr>
            <a:picLocks noChangeAspect="1" noChangeArrowheads="1"/>
          </p:cNvPicPr>
          <p:nvPr/>
        </p:nvPicPr>
        <p:blipFill>
          <a:blip r:embed="rId4" cstate="print"/>
          <a:srcRect/>
          <a:stretch>
            <a:fillRect/>
          </a:stretch>
        </p:blipFill>
        <p:spPr bwMode="auto">
          <a:xfrm>
            <a:off x="6223001" y="6261102"/>
            <a:ext cx="1284288" cy="1282700"/>
          </a:xfrm>
          <a:prstGeom prst="rect">
            <a:avLst/>
          </a:prstGeom>
          <a:noFill/>
          <a:ln w="12700">
            <a:noFill/>
            <a:miter lim="800000"/>
            <a:headEnd/>
            <a:tailEnd/>
          </a:ln>
        </p:spPr>
      </p:pic>
      <p:pic>
        <p:nvPicPr>
          <p:cNvPr id="62467" name="Picture 3"/>
          <p:cNvPicPr>
            <a:picLocks noChangeAspect="1" noChangeArrowheads="1"/>
          </p:cNvPicPr>
          <p:nvPr/>
        </p:nvPicPr>
        <p:blipFill>
          <a:blip r:embed="rId5" cstate="print"/>
          <a:srcRect/>
          <a:stretch>
            <a:fillRect/>
          </a:stretch>
        </p:blipFill>
        <p:spPr bwMode="auto">
          <a:xfrm>
            <a:off x="7747002" y="5330827"/>
            <a:ext cx="1187451" cy="384175"/>
          </a:xfrm>
          <a:prstGeom prst="rect">
            <a:avLst/>
          </a:prstGeom>
          <a:noFill/>
          <a:ln w="12700">
            <a:noFill/>
            <a:miter lim="800000"/>
            <a:headEnd/>
            <a:tailEnd/>
          </a:ln>
        </p:spPr>
      </p:pic>
      <p:pic>
        <p:nvPicPr>
          <p:cNvPr id="62468" name="Picture 4"/>
          <p:cNvPicPr>
            <a:picLocks noChangeAspect="1" noChangeArrowheads="1"/>
          </p:cNvPicPr>
          <p:nvPr/>
        </p:nvPicPr>
        <p:blipFill>
          <a:blip r:embed="rId6" cstate="print"/>
          <a:srcRect/>
          <a:stretch>
            <a:fillRect/>
          </a:stretch>
        </p:blipFill>
        <p:spPr bwMode="auto">
          <a:xfrm>
            <a:off x="5662611" y="6905627"/>
            <a:ext cx="560388" cy="561975"/>
          </a:xfrm>
          <a:prstGeom prst="rect">
            <a:avLst/>
          </a:prstGeom>
          <a:noFill/>
          <a:ln w="12700">
            <a:noFill/>
            <a:miter lim="800000"/>
            <a:headEnd/>
            <a:tailEnd/>
          </a:ln>
        </p:spPr>
      </p:pic>
      <p:pic>
        <p:nvPicPr>
          <p:cNvPr id="62469" name="Picture 5"/>
          <p:cNvPicPr>
            <a:picLocks noChangeAspect="1" noChangeArrowheads="1"/>
          </p:cNvPicPr>
          <p:nvPr/>
        </p:nvPicPr>
        <p:blipFill>
          <a:blip r:embed="rId7" cstate="print"/>
          <a:srcRect/>
          <a:stretch>
            <a:fillRect/>
          </a:stretch>
        </p:blipFill>
        <p:spPr bwMode="auto">
          <a:xfrm>
            <a:off x="5613404" y="7423149"/>
            <a:ext cx="657225" cy="577851"/>
          </a:xfrm>
          <a:prstGeom prst="rect">
            <a:avLst/>
          </a:prstGeom>
          <a:noFill/>
          <a:ln w="12700">
            <a:noFill/>
            <a:miter lim="800000"/>
            <a:headEnd/>
            <a:tailEnd/>
          </a:ln>
        </p:spPr>
      </p:pic>
      <p:pic>
        <p:nvPicPr>
          <p:cNvPr id="62470" name="Picture 6"/>
          <p:cNvPicPr>
            <a:picLocks noChangeAspect="1" noChangeArrowheads="1"/>
          </p:cNvPicPr>
          <p:nvPr/>
        </p:nvPicPr>
        <p:blipFill>
          <a:blip r:embed="rId8" cstate="print"/>
          <a:srcRect/>
          <a:stretch>
            <a:fillRect/>
          </a:stretch>
        </p:blipFill>
        <p:spPr bwMode="auto">
          <a:xfrm>
            <a:off x="5232400" y="7467601"/>
            <a:ext cx="625476" cy="625475"/>
          </a:xfrm>
          <a:prstGeom prst="rect">
            <a:avLst/>
          </a:prstGeom>
          <a:noFill/>
          <a:ln w="12700">
            <a:noFill/>
            <a:miter lim="800000"/>
            <a:headEnd/>
            <a:tailEnd/>
          </a:ln>
        </p:spPr>
      </p:pic>
      <p:sp>
        <p:nvSpPr>
          <p:cNvPr id="62472" name="Rectangle 8"/>
          <p:cNvSpPr>
            <a:spLocks/>
          </p:cNvSpPr>
          <p:nvPr/>
        </p:nvSpPr>
        <p:spPr bwMode="auto">
          <a:xfrm>
            <a:off x="8952345" y="283368"/>
            <a:ext cx="1255712" cy="817563"/>
          </a:xfrm>
          <a:prstGeom prst="rect">
            <a:avLst/>
          </a:prstGeom>
          <a:noFill/>
          <a:ln w="12700">
            <a:noFill/>
            <a:miter lim="800000"/>
            <a:headEnd/>
            <a:tailEnd/>
          </a:ln>
        </p:spPr>
        <p:txBody>
          <a:bodyPr lIns="0" tIns="0" rIns="0" bIns="0" anchor="ctr"/>
          <a:lstStyle/>
          <a:p>
            <a:pPr algn="l">
              <a:lnSpc>
                <a:spcPct val="60000"/>
              </a:lnSpc>
            </a:pPr>
            <a:r>
              <a:rPr lang="en-US" altLang="en-US" sz="3700" b="1" dirty="0">
                <a:solidFill>
                  <a:schemeClr val="tx1"/>
                </a:solidFill>
                <a:latin typeface="BentonSansCond Bold" charset="0"/>
                <a:ea typeface="BentonSansCond Bold" charset="0"/>
                <a:cs typeface="BentonSansCond Bold" charset="0"/>
                <a:sym typeface="BentonSansCond Bold" charset="0"/>
              </a:rPr>
              <a:t>2011</a:t>
            </a:r>
          </a:p>
        </p:txBody>
      </p:sp>
      <p:pic>
        <p:nvPicPr>
          <p:cNvPr id="41994" name="Picture 9"/>
          <p:cNvPicPr>
            <a:picLocks noChangeAspect="1" noChangeArrowheads="1"/>
          </p:cNvPicPr>
          <p:nvPr/>
        </p:nvPicPr>
        <p:blipFill>
          <a:blip r:embed="rId9" cstate="print"/>
          <a:srcRect/>
          <a:stretch>
            <a:fillRect/>
          </a:stretch>
        </p:blipFill>
        <p:spPr bwMode="auto">
          <a:xfrm>
            <a:off x="4011615" y="3336345"/>
            <a:ext cx="5707063" cy="5302251"/>
          </a:xfrm>
          <a:prstGeom prst="rect">
            <a:avLst/>
          </a:prstGeom>
          <a:noFill/>
          <a:ln w="12700">
            <a:noFill/>
            <a:miter lim="800000"/>
            <a:headEnd/>
            <a:tailEnd/>
          </a:ln>
        </p:spPr>
      </p:pic>
      <p:pic>
        <p:nvPicPr>
          <p:cNvPr id="3074"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616452" y="198440"/>
            <a:ext cx="5980112" cy="987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74100" y="210343"/>
            <a:ext cx="1663700" cy="963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3075"/>
                                        </p:tgtEl>
                                      </p:cBhvr>
                                    </p:animEffect>
                                    <p:set>
                                      <p:cBhvr>
                                        <p:cTn id="7" dur="1" fill="hold">
                                          <p:stCondLst>
                                            <p:cond delay="499"/>
                                          </p:stCondLst>
                                        </p:cTn>
                                        <p:tgtEl>
                                          <p:spTgt spid="3075"/>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62472"/>
                                        </p:tgtEl>
                                        <p:attrNameLst>
                                          <p:attrName>style.visibility</p:attrName>
                                        </p:attrNameLst>
                                      </p:cBhvr>
                                      <p:to>
                                        <p:strVal val="visible"/>
                                      </p:to>
                                    </p:set>
                                    <p:animEffect transition="in" filter="fade">
                                      <p:cBhvr>
                                        <p:cTn id="10" dur="500"/>
                                        <p:tgtEl>
                                          <p:spTgt spid="62472"/>
                                        </p:tgtEl>
                                      </p:cBhvr>
                                    </p:animEffect>
                                  </p:childTnLst>
                                </p:cTn>
                              </p:par>
                            </p:childTnLst>
                          </p:cTn>
                        </p:par>
                        <p:par>
                          <p:cTn id="11" fill="hold">
                            <p:stCondLst>
                              <p:cond delay="500"/>
                            </p:stCondLst>
                            <p:childTnLst>
                              <p:par>
                                <p:cTn id="12" presetID="42" presetClass="path" presetSubtype="0" accel="50000" decel="50000" fill="hold" nodeType="afterEffect">
                                  <p:stCondLst>
                                    <p:cond delay="0"/>
                                  </p:stCondLst>
                                  <p:childTnLst>
                                    <p:animMotion origin="layout" path="M 1.73259E-6 -1.38889E-6 L 0.01357 -0.01753 " pathEditMode="relative" rAng="0" ptsTypes="AA">
                                      <p:cBhvr>
                                        <p:cTn id="13" dur="2000" fill="hold"/>
                                        <p:tgtEl>
                                          <p:spTgt spid="62470"/>
                                        </p:tgtEl>
                                        <p:attrNameLst>
                                          <p:attrName>ppt_x</p:attrName>
                                          <p:attrName>ppt_y</p:attrName>
                                        </p:attrNameLst>
                                      </p:cBhvr>
                                      <p:rCtr x="674" y="-885"/>
                                    </p:animMotion>
                                  </p:childTnLst>
                                </p:cTn>
                              </p:par>
                              <p:par>
                                <p:cTn id="14" presetID="42" presetClass="path" presetSubtype="0" accel="50000" decel="50000" fill="hold" nodeType="withEffect">
                                  <p:stCondLst>
                                    <p:cond delay="0"/>
                                  </p:stCondLst>
                                  <p:childTnLst>
                                    <p:animMotion origin="layout" path="M -3.16499E-7 3.88889E-6 L 0.00791 -0.06841 " pathEditMode="relative" rAng="0" ptsTypes="AA">
                                      <p:cBhvr>
                                        <p:cTn id="15" dur="2000" fill="hold"/>
                                        <p:tgtEl>
                                          <p:spTgt spid="62469"/>
                                        </p:tgtEl>
                                        <p:attrNameLst>
                                          <p:attrName>ppt_x</p:attrName>
                                          <p:attrName>ppt_y</p:attrName>
                                        </p:attrNameLst>
                                      </p:cBhvr>
                                      <p:rCtr x="391" y="-3420"/>
                                    </p:animMotion>
                                  </p:childTnLst>
                                </p:cTn>
                              </p:par>
                              <p:par>
                                <p:cTn id="16" presetID="42" presetClass="path" presetSubtype="0" accel="50000" decel="50000" fill="hold" nodeType="withEffect">
                                  <p:stCondLst>
                                    <p:cond delay="0"/>
                                  </p:stCondLst>
                                  <p:childTnLst>
                                    <p:animMotion origin="layout" path="M 8.09808E-7 2.5E-6 L 0.02198 -0.06927 " pathEditMode="relative" rAng="0" ptsTypes="AA">
                                      <p:cBhvr>
                                        <p:cTn id="17" dur="2000" fill="hold"/>
                                        <p:tgtEl>
                                          <p:spTgt spid="62468"/>
                                        </p:tgtEl>
                                        <p:attrNameLst>
                                          <p:attrName>ppt_x</p:attrName>
                                          <p:attrName>ppt_y</p:attrName>
                                        </p:attrNameLst>
                                      </p:cBhvr>
                                      <p:rCtr x="1094" y="-3472"/>
                                    </p:animMotion>
                                  </p:childTnLst>
                                </p:cTn>
                              </p:par>
                              <p:par>
                                <p:cTn id="18" presetID="42" presetClass="path" presetSubtype="0" accel="50000" decel="50000" fill="hold" nodeType="withEffect">
                                  <p:stCondLst>
                                    <p:cond delay="0"/>
                                  </p:stCondLst>
                                  <p:childTnLst>
                                    <p:animMotion origin="layout" path="M 6.28114E-7 -1.11111E-6 L 0.04025 -0.04653 " pathEditMode="relative" rAng="0" ptsTypes="AA">
                                      <p:cBhvr>
                                        <p:cTn id="19" dur="2000" fill="hold"/>
                                        <p:tgtEl>
                                          <p:spTgt spid="62466"/>
                                        </p:tgtEl>
                                        <p:attrNameLst>
                                          <p:attrName>ppt_x</p:attrName>
                                          <p:attrName>ppt_y</p:attrName>
                                        </p:attrNameLst>
                                      </p:cBhvr>
                                      <p:rCtr x="2012" y="-2326"/>
                                    </p:animMotion>
                                  </p:childTnLst>
                                </p:cTn>
                              </p:par>
                              <p:par>
                                <p:cTn id="20" presetID="42" presetClass="path" presetSubtype="0" accel="50000" decel="50000" fill="hold" nodeType="withEffect">
                                  <p:stCondLst>
                                    <p:cond delay="0"/>
                                  </p:stCondLst>
                                  <p:childTnLst>
                                    <p:animMotion origin="layout" path="M 1.16711E-6 1.11022E-16 L 0.05625 -0.1 " pathEditMode="relative" rAng="0" ptsTypes="AA">
                                      <p:cBhvr>
                                        <p:cTn id="21" dur="2000" fill="hold"/>
                                        <p:tgtEl>
                                          <p:spTgt spid="62467"/>
                                        </p:tgtEl>
                                        <p:attrNameLst>
                                          <p:attrName>ppt_x</p:attrName>
                                          <p:attrName>ppt_y</p:attrName>
                                        </p:attrNameLst>
                                      </p:cBhvr>
                                      <p:rCtr x="2813" y="-500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72" grpId="0" autoUpdateAnimBg="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3" name="Picture 1"/>
          <p:cNvPicPr>
            <a:picLocks noChangeAspect="1" noChangeArrowheads="1"/>
          </p:cNvPicPr>
          <p:nvPr/>
        </p:nvPicPr>
        <p:blipFill>
          <a:blip r:embed="rId3" cstate="print"/>
          <a:srcRect/>
          <a:stretch>
            <a:fillRect/>
          </a:stretch>
        </p:blipFill>
        <p:spPr bwMode="auto">
          <a:xfrm>
            <a:off x="5722942" y="2235201"/>
            <a:ext cx="4403724" cy="5708651"/>
          </a:xfrm>
          <a:prstGeom prst="rect">
            <a:avLst/>
          </a:prstGeom>
          <a:noFill/>
          <a:ln w="12700">
            <a:noFill/>
            <a:miter lim="800000"/>
            <a:headEnd/>
            <a:tailEnd/>
          </a:ln>
        </p:spPr>
      </p:pic>
      <p:pic>
        <p:nvPicPr>
          <p:cNvPr id="64514" name="Picture 2"/>
          <p:cNvPicPr>
            <a:picLocks noChangeAspect="1" noChangeArrowheads="1"/>
          </p:cNvPicPr>
          <p:nvPr/>
        </p:nvPicPr>
        <p:blipFill>
          <a:blip r:embed="rId4" cstate="print"/>
          <a:srcRect/>
          <a:stretch>
            <a:fillRect/>
          </a:stretch>
        </p:blipFill>
        <p:spPr bwMode="auto">
          <a:xfrm>
            <a:off x="6819903" y="6451601"/>
            <a:ext cx="1252539" cy="1531939"/>
          </a:xfrm>
          <a:prstGeom prst="rect">
            <a:avLst/>
          </a:prstGeom>
          <a:noFill/>
          <a:ln w="12700">
            <a:noFill/>
            <a:miter lim="800000"/>
            <a:headEnd/>
            <a:tailEnd/>
          </a:ln>
        </p:spPr>
      </p:pic>
      <p:pic>
        <p:nvPicPr>
          <p:cNvPr id="64515" name="Picture 3"/>
          <p:cNvPicPr>
            <a:picLocks noChangeAspect="1" noChangeArrowheads="1"/>
          </p:cNvPicPr>
          <p:nvPr/>
        </p:nvPicPr>
        <p:blipFill>
          <a:blip r:embed="rId5" cstate="print"/>
          <a:srcRect/>
          <a:stretch>
            <a:fillRect/>
          </a:stretch>
        </p:blipFill>
        <p:spPr bwMode="auto">
          <a:xfrm>
            <a:off x="8682038" y="2235202"/>
            <a:ext cx="1166812" cy="6057900"/>
          </a:xfrm>
          <a:prstGeom prst="rect">
            <a:avLst/>
          </a:prstGeom>
          <a:noFill/>
          <a:ln w="12700">
            <a:noFill/>
            <a:miter lim="800000"/>
            <a:headEnd/>
            <a:tailEnd/>
          </a:ln>
        </p:spPr>
      </p:pic>
      <p:pic>
        <p:nvPicPr>
          <p:cNvPr id="64516" name="Picture 4"/>
          <p:cNvPicPr>
            <a:picLocks noChangeAspect="1" noChangeArrowheads="1"/>
          </p:cNvPicPr>
          <p:nvPr/>
        </p:nvPicPr>
        <p:blipFill>
          <a:blip r:embed="rId6" cstate="print"/>
          <a:srcRect/>
          <a:stretch>
            <a:fillRect/>
          </a:stretch>
        </p:blipFill>
        <p:spPr bwMode="auto">
          <a:xfrm>
            <a:off x="9590092" y="2632075"/>
            <a:ext cx="2525712" cy="4838700"/>
          </a:xfrm>
          <a:prstGeom prst="rect">
            <a:avLst/>
          </a:prstGeom>
          <a:noFill/>
          <a:ln w="12700">
            <a:noFill/>
            <a:miter lim="800000"/>
            <a:headEnd/>
            <a:tailEnd/>
          </a:ln>
        </p:spPr>
      </p:pic>
      <p:pic>
        <p:nvPicPr>
          <p:cNvPr id="1331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45027" y="683715"/>
            <a:ext cx="6962775"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4514"/>
                                        </p:tgtEl>
                                        <p:attrNameLst>
                                          <p:attrName>style.visibility</p:attrName>
                                        </p:attrNameLst>
                                      </p:cBhvr>
                                      <p:to>
                                        <p:strVal val="visible"/>
                                      </p:to>
                                    </p:set>
                                    <p:animEffect transition="in" filter="wipe(down)">
                                      <p:cBhvr>
                                        <p:cTn id="7" dur="500"/>
                                        <p:tgtEl>
                                          <p:spTgt spid="64514"/>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4515"/>
                                        </p:tgtEl>
                                        <p:attrNameLst>
                                          <p:attrName>style.visibility</p:attrName>
                                        </p:attrNameLst>
                                      </p:cBhvr>
                                      <p:to>
                                        <p:strVal val="visible"/>
                                      </p:to>
                                    </p:set>
                                    <p:animEffect transition="in" filter="wipe(down)">
                                      <p:cBhvr>
                                        <p:cTn id="11" dur="500"/>
                                        <p:tgtEl>
                                          <p:spTgt spid="64515"/>
                                        </p:tgtEl>
                                      </p:cBhvr>
                                    </p:animEffect>
                                  </p:childTnLst>
                                </p:cTn>
                              </p:par>
                            </p:childTnLst>
                          </p:cTn>
                        </p:par>
                        <p:par>
                          <p:cTn id="12" fill="hold" nodeType="afterGroup">
                            <p:stCondLst>
                              <p:cond delay="1000"/>
                            </p:stCondLst>
                            <p:childTnLst>
                              <p:par>
                                <p:cTn id="13" presetID="76512256" presetClass="entr" presetSubtype="117072256" fill="hold" nodeType="afterEffect">
                                  <p:stCondLst>
                                    <p:cond delay="0"/>
                                  </p:stCondLst>
                                  <p:childTnLst>
                                    <p:set>
                                      <p:cBhvr>
                                        <p:cTn id="14" dur="1" fill="hold">
                                          <p:stCondLst>
                                            <p:cond delay="499"/>
                                          </p:stCondLst>
                                        </p:cTn>
                                        <p:tgtEl>
                                          <p:spTgt spid="645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1" name="Picture 1"/>
          <p:cNvPicPr>
            <a:picLocks noChangeAspect="1" noChangeArrowheads="1"/>
          </p:cNvPicPr>
          <p:nvPr/>
        </p:nvPicPr>
        <p:blipFill>
          <a:blip r:embed="rId3" cstate="print"/>
          <a:srcRect/>
          <a:stretch>
            <a:fillRect/>
          </a:stretch>
        </p:blipFill>
        <p:spPr bwMode="auto">
          <a:xfrm>
            <a:off x="5722942" y="2235201"/>
            <a:ext cx="4403724" cy="5708651"/>
          </a:xfrm>
          <a:prstGeom prst="rect">
            <a:avLst/>
          </a:prstGeom>
          <a:noFill/>
          <a:ln w="12700">
            <a:noFill/>
            <a:miter lim="800000"/>
            <a:headEnd/>
            <a:tailEnd/>
          </a:ln>
        </p:spPr>
      </p:pic>
      <p:pic>
        <p:nvPicPr>
          <p:cNvPr id="66563" name="Picture 3"/>
          <p:cNvPicPr>
            <a:picLocks noChangeAspect="1" noChangeArrowheads="1"/>
          </p:cNvPicPr>
          <p:nvPr/>
        </p:nvPicPr>
        <p:blipFill>
          <a:blip r:embed="rId4" cstate="print"/>
          <a:srcRect/>
          <a:stretch>
            <a:fillRect/>
          </a:stretch>
        </p:blipFill>
        <p:spPr bwMode="auto">
          <a:xfrm>
            <a:off x="6781801" y="6542088"/>
            <a:ext cx="1241426" cy="1431925"/>
          </a:xfrm>
          <a:prstGeom prst="rect">
            <a:avLst/>
          </a:prstGeom>
          <a:noFill/>
          <a:ln w="12700">
            <a:noFill/>
            <a:miter lim="800000"/>
            <a:headEnd/>
            <a:tailEnd/>
          </a:ln>
        </p:spPr>
      </p:pic>
      <p:pic>
        <p:nvPicPr>
          <p:cNvPr id="66564" name="Picture 4"/>
          <p:cNvPicPr>
            <a:picLocks noChangeAspect="1" noChangeArrowheads="1"/>
          </p:cNvPicPr>
          <p:nvPr/>
        </p:nvPicPr>
        <p:blipFill>
          <a:blip r:embed="rId5" cstate="print"/>
          <a:srcRect/>
          <a:stretch>
            <a:fillRect/>
          </a:stretch>
        </p:blipFill>
        <p:spPr bwMode="auto">
          <a:xfrm>
            <a:off x="8578850" y="4559300"/>
            <a:ext cx="1155700" cy="3708400"/>
          </a:xfrm>
          <a:prstGeom prst="rect">
            <a:avLst/>
          </a:prstGeom>
          <a:noFill/>
          <a:ln w="12700">
            <a:noFill/>
            <a:miter lim="800000"/>
            <a:headEnd/>
            <a:tailEnd/>
          </a:ln>
        </p:spPr>
      </p:pic>
      <p:pic>
        <p:nvPicPr>
          <p:cNvPr id="66565" name="Picture 5"/>
          <p:cNvPicPr>
            <a:picLocks noChangeAspect="1" noChangeArrowheads="1"/>
          </p:cNvPicPr>
          <p:nvPr/>
        </p:nvPicPr>
        <p:blipFill>
          <a:blip r:embed="rId6" cstate="print"/>
          <a:srcRect/>
          <a:stretch>
            <a:fillRect/>
          </a:stretch>
        </p:blipFill>
        <p:spPr bwMode="auto">
          <a:xfrm>
            <a:off x="9474202" y="4935539"/>
            <a:ext cx="2514601" cy="2532063"/>
          </a:xfrm>
          <a:prstGeom prst="rect">
            <a:avLst/>
          </a:prstGeom>
          <a:noFill/>
          <a:ln w="12700">
            <a:noFill/>
            <a:miter lim="800000"/>
            <a:headEnd/>
            <a:tailEnd/>
          </a:ln>
        </p:spPr>
      </p:pic>
      <p:pic>
        <p:nvPicPr>
          <p:cNvPr id="14338"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994402" y="630263"/>
            <a:ext cx="4346574" cy="1536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6563"/>
                                        </p:tgtEl>
                                        <p:attrNameLst>
                                          <p:attrName>style.visibility</p:attrName>
                                        </p:attrNameLst>
                                      </p:cBhvr>
                                      <p:to>
                                        <p:strVal val="visible"/>
                                      </p:to>
                                    </p:set>
                                    <p:animEffect transition="in" filter="wipe(down)">
                                      <p:cBhvr>
                                        <p:cTn id="7" dur="500"/>
                                        <p:tgtEl>
                                          <p:spTgt spid="66563"/>
                                        </p:tgtEl>
                                      </p:cBhvr>
                                    </p:animEffect>
                                  </p:childTnLst>
                                </p:cTn>
                              </p:par>
                            </p:childTnLst>
                          </p:cTn>
                        </p:par>
                        <p:par>
                          <p:cTn id="8" fill="hold" nodeType="afterGroup">
                            <p:stCondLst>
                              <p:cond delay="500"/>
                            </p:stCondLst>
                            <p:childTnLst>
                              <p:par>
                                <p:cTn id="9" presetID="22" presetClass="entr" presetSubtype="4" fill="hold" nodeType="afterEffect">
                                  <p:stCondLst>
                                    <p:cond delay="0"/>
                                  </p:stCondLst>
                                  <p:childTnLst>
                                    <p:set>
                                      <p:cBhvr>
                                        <p:cTn id="10" dur="1" fill="hold">
                                          <p:stCondLst>
                                            <p:cond delay="0"/>
                                          </p:stCondLst>
                                        </p:cTn>
                                        <p:tgtEl>
                                          <p:spTgt spid="66564"/>
                                        </p:tgtEl>
                                        <p:attrNameLst>
                                          <p:attrName>style.visibility</p:attrName>
                                        </p:attrNameLst>
                                      </p:cBhvr>
                                      <p:to>
                                        <p:strVal val="visible"/>
                                      </p:to>
                                    </p:set>
                                    <p:animEffect transition="in" filter="wipe(down)">
                                      <p:cBhvr>
                                        <p:cTn id="11" dur="500"/>
                                        <p:tgtEl>
                                          <p:spTgt spid="66564"/>
                                        </p:tgtEl>
                                      </p:cBhvr>
                                    </p:animEffect>
                                  </p:childTnLst>
                                </p:cTn>
                              </p:par>
                            </p:childTnLst>
                          </p:cTn>
                        </p:par>
                        <p:par>
                          <p:cTn id="12" fill="hold" nodeType="afterGroup">
                            <p:stCondLst>
                              <p:cond delay="1000"/>
                            </p:stCondLst>
                            <p:childTnLst>
                              <p:par>
                                <p:cTn id="13" presetID="76512640" presetClass="entr" presetSubtype="117073064" fill="hold" nodeType="afterEffect">
                                  <p:stCondLst>
                                    <p:cond delay="0"/>
                                  </p:stCondLst>
                                  <p:childTnLst>
                                    <p:set>
                                      <p:cBhvr>
                                        <p:cTn id="14" dur="1" fill="hold">
                                          <p:stCondLst>
                                            <p:cond delay="499"/>
                                          </p:stCondLst>
                                        </p:cTn>
                                        <p:tgtEl>
                                          <p:spTgt spid="665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p:cNvSpPr>
          <p:nvPr/>
        </p:nvSpPr>
        <p:spPr bwMode="auto">
          <a:xfrm>
            <a:off x="10652196" y="1139078"/>
            <a:ext cx="3105016" cy="1862048"/>
          </a:xfrm>
          <a:prstGeom prst="rect">
            <a:avLst/>
          </a:prstGeom>
          <a:noFill/>
          <a:ln w="12700">
            <a:noFill/>
            <a:miter lim="800000"/>
            <a:headEnd/>
            <a:tailEnd/>
          </a:ln>
        </p:spPr>
        <p:txBody>
          <a:bodyPr wrap="none" lIns="0" tIns="0" rIns="0" bIns="0" anchor="ctr">
            <a:spAutoFit/>
          </a:bodyPr>
          <a:lstStyle/>
          <a:p>
            <a:r>
              <a:rPr lang="en-US" altLang="en-US" sz="12100" b="1" dirty="0">
                <a:solidFill>
                  <a:schemeClr val="tx1"/>
                </a:solidFill>
                <a:latin typeface="BentonSansCond Black" charset="0"/>
                <a:ea typeface="BentonSansCond Black" charset="0"/>
                <a:cs typeface="BentonSansCond Black" charset="0"/>
                <a:sym typeface="BentonSansCond Black" charset="0"/>
              </a:rPr>
              <a:t>76</a:t>
            </a:r>
            <a:r>
              <a:rPr lang="en-US" altLang="en-US" sz="12100" b="1" dirty="0">
                <a:solidFill>
                  <a:schemeClr val="tx1"/>
                </a:solidFill>
                <a:latin typeface="BentonSansCond Book" charset="0"/>
                <a:ea typeface="BentonSansCond Book" charset="0"/>
                <a:cs typeface="BentonSansCond Book" charset="0"/>
                <a:sym typeface="BentonSansCond Book" charset="0"/>
              </a:rPr>
              <a:t>%</a:t>
            </a:r>
          </a:p>
        </p:txBody>
      </p:sp>
      <p:sp>
        <p:nvSpPr>
          <p:cNvPr id="73731" name="Rectangle 3"/>
          <p:cNvSpPr>
            <a:spLocks/>
          </p:cNvSpPr>
          <p:nvPr/>
        </p:nvSpPr>
        <p:spPr bwMode="auto">
          <a:xfrm>
            <a:off x="10798176" y="2858287"/>
            <a:ext cx="4183838" cy="1255728"/>
          </a:xfrm>
          <a:prstGeom prst="rect">
            <a:avLst/>
          </a:prstGeom>
          <a:noFill/>
          <a:ln w="12700">
            <a:noFill/>
            <a:miter lim="800000"/>
            <a:headEnd/>
            <a:tailEnd/>
          </a:ln>
        </p:spPr>
        <p:txBody>
          <a:bodyPr wrap="none" lIns="0" tIns="0" rIns="0" bIns="0" anchor="ctr">
            <a:spAutoFit/>
          </a:bodyPr>
          <a:lstStyle/>
          <a:p>
            <a:pPr algn="l">
              <a:lnSpc>
                <a:spcPct val="80000"/>
              </a:lnSpc>
            </a:pPr>
            <a:r>
              <a:rPr lang="en-US" altLang="en-US" sz="4400" b="1" dirty="0">
                <a:solidFill>
                  <a:schemeClr val="tx1"/>
                </a:solidFill>
                <a:latin typeface="BentonSansCond Black" charset="0"/>
                <a:ea typeface="BentonSansCond Black" charset="0"/>
                <a:cs typeface="BentonSansCond Black" charset="0"/>
                <a:sym typeface="BentonSansCond Black" charset="0"/>
              </a:rPr>
              <a:t>of countries</a:t>
            </a:r>
          </a:p>
          <a:p>
            <a:pPr algn="l">
              <a:lnSpc>
                <a:spcPct val="80000"/>
              </a:lnSpc>
            </a:pPr>
            <a:r>
              <a:rPr lang="en-US" altLang="en-US" sz="2900" dirty="0">
                <a:solidFill>
                  <a:srgbClr val="676767"/>
                </a:solidFill>
                <a:latin typeface="Georgia Italic" charset="0"/>
                <a:ea typeface="Georgia Italic" charset="0"/>
                <a:cs typeface="Georgia Italic" charset="0"/>
                <a:sym typeface="Georgia Italic" charset="0"/>
              </a:rPr>
              <a:t>have initiatives to reduce</a:t>
            </a:r>
            <a:br>
              <a:rPr lang="en-US" altLang="en-US" sz="2900" dirty="0">
                <a:solidFill>
                  <a:srgbClr val="676767"/>
                </a:solidFill>
                <a:latin typeface="Georgia Italic" charset="0"/>
                <a:ea typeface="Georgia Italic" charset="0"/>
                <a:cs typeface="Georgia Italic" charset="0"/>
                <a:sym typeface="Georgia Italic" charset="0"/>
              </a:rPr>
            </a:br>
            <a:r>
              <a:rPr lang="en-US" altLang="en-US" sz="2900" dirty="0">
                <a:solidFill>
                  <a:srgbClr val="676767"/>
                </a:solidFill>
                <a:latin typeface="Georgia Italic" charset="0"/>
                <a:ea typeface="Georgia Italic" charset="0"/>
                <a:cs typeface="Georgia Italic" charset="0"/>
                <a:sym typeface="Georgia Italic" charset="0"/>
              </a:rPr>
              <a:t>religious restrictions</a:t>
            </a:r>
          </a:p>
        </p:txBody>
      </p:sp>
      <p:grpSp>
        <p:nvGrpSpPr>
          <p:cNvPr id="2" name="Group 6"/>
          <p:cNvGrpSpPr>
            <a:grpSpLocks/>
          </p:cNvGrpSpPr>
          <p:nvPr/>
        </p:nvGrpSpPr>
        <p:grpSpPr bwMode="auto">
          <a:xfrm>
            <a:off x="10833103" y="4483102"/>
            <a:ext cx="4445001" cy="3517900"/>
            <a:chOff x="0" y="0"/>
            <a:chExt cx="2800" cy="2216"/>
          </a:xfrm>
        </p:grpSpPr>
        <p:pic>
          <p:nvPicPr>
            <p:cNvPr id="48135" name="Picture 4"/>
            <p:cNvPicPr>
              <a:picLocks noChangeAspect="1" noChangeArrowheads="1"/>
            </p:cNvPicPr>
            <p:nvPr/>
          </p:nvPicPr>
          <p:blipFill>
            <a:blip r:embed="rId3" cstate="print"/>
            <a:srcRect l="8429" t="4010" r="8347" b="26363"/>
            <a:stretch>
              <a:fillRect/>
            </a:stretch>
          </p:blipFill>
          <p:spPr bwMode="auto">
            <a:xfrm>
              <a:off x="128" y="96"/>
              <a:ext cx="2544" cy="1864"/>
            </a:xfrm>
            <a:prstGeom prst="rect">
              <a:avLst/>
            </a:prstGeom>
            <a:noFill/>
            <a:ln w="12700">
              <a:noFill/>
              <a:miter lim="800000"/>
              <a:headEnd/>
              <a:tailEnd/>
            </a:ln>
          </p:spPr>
        </p:pic>
        <p:pic>
          <p:nvPicPr>
            <p:cNvPr id="48136" name="Picture 5"/>
            <p:cNvPicPr>
              <a:picLocks noChangeArrowheads="1"/>
            </p:cNvPicPr>
            <p:nvPr/>
          </p:nvPicPr>
          <p:blipFill>
            <a:blip r:embed="rId4" cstate="print"/>
            <a:srcRect/>
            <a:stretch>
              <a:fillRect/>
            </a:stretch>
          </p:blipFill>
          <p:spPr bwMode="auto">
            <a:xfrm>
              <a:off x="0" y="0"/>
              <a:ext cx="2800" cy="2216"/>
            </a:xfrm>
            <a:prstGeom prst="rect">
              <a:avLst/>
            </a:prstGeom>
            <a:noFill/>
            <a:ln w="12700">
              <a:noFill/>
              <a:miter lim="800000"/>
              <a:headEnd/>
              <a:tailEnd/>
            </a:ln>
          </p:spPr>
        </p:pic>
      </p:grpSp>
      <p:pic>
        <p:nvPicPr>
          <p:cNvPr id="73735" name="Picture 7"/>
          <p:cNvPicPr>
            <a:picLocks noChangeAspect="1" noChangeArrowheads="1"/>
          </p:cNvPicPr>
          <p:nvPr/>
        </p:nvPicPr>
        <p:blipFill>
          <a:blip r:embed="rId5" cstate="print"/>
          <a:srcRect/>
          <a:stretch>
            <a:fillRect/>
          </a:stretch>
        </p:blipFill>
        <p:spPr bwMode="auto">
          <a:xfrm>
            <a:off x="581027" y="1314451"/>
            <a:ext cx="10455275" cy="6337300"/>
          </a:xfrm>
          <a:prstGeom prst="rect">
            <a:avLst/>
          </a:prstGeom>
          <a:noFill/>
          <a:ln w="12700">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73730"/>
                                        </p:tgtEl>
                                        <p:attrNameLst>
                                          <p:attrName>style.visibility</p:attrName>
                                        </p:attrNameLst>
                                      </p:cBhvr>
                                      <p:to>
                                        <p:strVal val="visible"/>
                                      </p:to>
                                    </p:set>
                                    <p:anim calcmode="lin" valueType="num">
                                      <p:cBhvr>
                                        <p:cTn id="7" dur="500" fill="hold"/>
                                        <p:tgtEl>
                                          <p:spTgt spid="73730"/>
                                        </p:tgtEl>
                                        <p:attrNameLst>
                                          <p:attrName>ppt_w</p:attrName>
                                        </p:attrNameLst>
                                      </p:cBhvr>
                                      <p:tavLst>
                                        <p:tav tm="0">
                                          <p:val>
                                            <p:fltVal val="0"/>
                                          </p:val>
                                        </p:tav>
                                        <p:tav tm="100000">
                                          <p:val>
                                            <p:strVal val="#ppt_w"/>
                                          </p:val>
                                        </p:tav>
                                      </p:tavLst>
                                    </p:anim>
                                    <p:anim calcmode="lin" valueType="num">
                                      <p:cBhvr>
                                        <p:cTn id="8" dur="500" fill="hold"/>
                                        <p:tgtEl>
                                          <p:spTgt spid="7373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22" presetClass="entr" presetSubtype="1" fill="hold" grpId="0" nodeType="afterEffect">
                                  <p:stCondLst>
                                    <p:cond delay="0"/>
                                  </p:stCondLst>
                                  <p:childTnLst>
                                    <p:set>
                                      <p:cBhvr>
                                        <p:cTn id="11" dur="1" fill="hold">
                                          <p:stCondLst>
                                            <p:cond delay="0"/>
                                          </p:stCondLst>
                                        </p:cTn>
                                        <p:tgtEl>
                                          <p:spTgt spid="73731"/>
                                        </p:tgtEl>
                                        <p:attrNameLst>
                                          <p:attrName>style.visibility</p:attrName>
                                        </p:attrNameLst>
                                      </p:cBhvr>
                                      <p:to>
                                        <p:strVal val="visible"/>
                                      </p:to>
                                    </p:set>
                                    <p:animEffect transition="in" filter="wipe(up)">
                                      <p:cBhvr>
                                        <p:cTn id="12" dur="500"/>
                                        <p:tgtEl>
                                          <p:spTgt spid="73731"/>
                                        </p:tgtEl>
                                      </p:cBhvr>
                                    </p:animEffect>
                                  </p:childTnLst>
                                </p:cTn>
                              </p:par>
                            </p:childTnLst>
                          </p:cTn>
                        </p:par>
                        <p:par>
                          <p:cTn id="13" fill="hold" nodeType="afterGroup">
                            <p:stCondLst>
                              <p:cond delay="1000"/>
                            </p:stCondLst>
                            <p:childTnLst>
                              <p:par>
                                <p:cTn id="14" presetID="4" presetClass="entr" presetSubtype="16" fill="hold" nodeType="afterEffect">
                                  <p:stCondLst>
                                    <p:cond delay="0"/>
                                  </p:stCondLst>
                                  <p:childTnLst>
                                    <p:set>
                                      <p:cBhvr>
                                        <p:cTn id="15" dur="1" fill="hold">
                                          <p:stCondLst>
                                            <p:cond delay="0"/>
                                          </p:stCondLst>
                                        </p:cTn>
                                        <p:tgtEl>
                                          <p:spTgt spid="73735"/>
                                        </p:tgtEl>
                                        <p:attrNameLst>
                                          <p:attrName>style.visibility</p:attrName>
                                        </p:attrNameLst>
                                      </p:cBhvr>
                                      <p:to>
                                        <p:strVal val="visible"/>
                                      </p:to>
                                    </p:set>
                                    <p:animEffect transition="in" filter="box(in)">
                                      <p:cBhvr>
                                        <p:cTn id="16" dur="500"/>
                                        <p:tgtEl>
                                          <p:spTgt spid="73735"/>
                                        </p:tgtEl>
                                      </p:cBhvr>
                                    </p:animEffect>
                                  </p:childTnLst>
                                </p:cTn>
                              </p:par>
                            </p:childTnLst>
                          </p:cTn>
                        </p:par>
                        <p:par>
                          <p:cTn id="17" fill="hold">
                            <p:stCondLst>
                              <p:cond delay="1500"/>
                            </p:stCondLst>
                            <p:childTnLst>
                              <p:par>
                                <p:cTn id="18" presetID="7" presetClass="entr" presetSubtype="2" fill="hold" nodeType="afterEffect">
                                  <p:stCondLst>
                                    <p:cond delay="0"/>
                                  </p:stCondLst>
                                  <p:childTnLst>
                                    <p:set>
                                      <p:cBhvr>
                                        <p:cTn id="19" dur="1" fill="hold">
                                          <p:stCondLst>
                                            <p:cond delay="0"/>
                                          </p:stCondLst>
                                        </p:cTn>
                                        <p:tgtEl>
                                          <p:spTgt spid="2"/>
                                        </p:tgtEl>
                                        <p:attrNameLst>
                                          <p:attrName>style.visibility</p:attrName>
                                        </p:attrNameLst>
                                      </p:cBhvr>
                                      <p:to>
                                        <p:strVal val="visible"/>
                                      </p:to>
                                    </p:set>
                                    <p:anim calcmode="lin" valueType="num">
                                      <p:cBhvr additive="base">
                                        <p:cTn id="20" dur="1000" fill="hold"/>
                                        <p:tgtEl>
                                          <p:spTgt spid="2"/>
                                        </p:tgtEl>
                                        <p:attrNameLst>
                                          <p:attrName>ppt_x</p:attrName>
                                        </p:attrNameLst>
                                      </p:cBhvr>
                                      <p:tavLst>
                                        <p:tav tm="0">
                                          <p:val>
                                            <p:strVal val="1+#ppt_w/2"/>
                                          </p:val>
                                        </p:tav>
                                        <p:tav tm="100000">
                                          <p:val>
                                            <p:strVal val="#ppt_x"/>
                                          </p:val>
                                        </p:tav>
                                      </p:tavLst>
                                    </p:anim>
                                    <p:anim calcmode="lin" valueType="num">
                                      <p:cBhvr additive="base">
                                        <p:cTn id="21"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autoUpdateAnimBg="0"/>
      <p:bldP spid="73731" grpId="0" autoUpdateAnimBg="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887934"/>
            <a:ext cx="7061200" cy="46652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38132960"/>
      </p:ext>
    </p:extLst>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1" name="Rectangle 1"/>
          <p:cNvSpPr>
            <a:spLocks noGrp="1" noChangeArrowheads="1"/>
          </p:cNvSpPr>
          <p:nvPr>
            <p:ph type="title"/>
          </p:nvPr>
        </p:nvSpPr>
        <p:spPr>
          <a:xfrm>
            <a:off x="1619250" y="635002"/>
            <a:ext cx="13017500" cy="7150100"/>
          </a:xfrm>
        </p:spPr>
        <p:txBody>
          <a:bodyPr/>
          <a:lstStyle/>
          <a:p>
            <a:pPr eaLnBrk="1" hangingPunct="1"/>
            <a:r>
              <a:rPr lang="en-US" altLang="en-US" dirty="0" smtClean="0">
                <a:latin typeface="FranklinGothicURWDem" charset="0"/>
                <a:ea typeface="FranklinGothicURWDem" charset="0"/>
                <a:cs typeface="FranklinGothicURWDem" charset="0"/>
                <a:sym typeface="FranklinGothicURWDem" charset="0"/>
              </a:rPr>
              <a:t>How do we measure </a:t>
            </a:r>
            <a:r>
              <a:rPr lang="en-US" altLang="en-US" dirty="0" smtClean="0">
                <a:latin typeface="FranklinGothicURWMed" charset="0"/>
                <a:ea typeface="FranklinGothicURWMed" charset="0"/>
                <a:cs typeface="FranklinGothicURWMed" charset="0"/>
                <a:sym typeface="FranklinGothicURWMed" charset="0"/>
              </a:rPr>
              <a:t> </a:t>
            </a:r>
            <a:r>
              <a:rPr lang="en-US" altLang="en-US" sz="13300" dirty="0">
                <a:latin typeface="FranklinGothicURWDem" charset="0"/>
                <a:ea typeface="ヒラギノ角ゴ ProN W6" charset="0"/>
                <a:cs typeface="ヒラギノ角ゴ ProN W6" charset="0"/>
                <a:sym typeface="FranklinGothicURWDem" charset="0"/>
              </a:rPr>
              <a:t/>
            </a:r>
            <a:br>
              <a:rPr lang="en-US" altLang="en-US" sz="13300" dirty="0">
                <a:latin typeface="FranklinGothicURWDem" charset="0"/>
                <a:ea typeface="ヒラギノ角ゴ ProN W6" charset="0"/>
                <a:cs typeface="ヒラギノ角ゴ ProN W6" charset="0"/>
                <a:sym typeface="FranklinGothicURWDem" charset="0"/>
              </a:rPr>
            </a:br>
            <a:r>
              <a:rPr lang="en-US" altLang="en-US" sz="13800" b="1" dirty="0">
                <a:latin typeface="FranklinGothicURWConDem" charset="0"/>
                <a:ea typeface="FranklinGothicURWConDem" charset="0"/>
                <a:cs typeface="FranklinGothicURWConDem" charset="0"/>
                <a:sym typeface="FranklinGothicURWConDem" charset="0"/>
              </a:rPr>
              <a:t>Freedom?</a:t>
            </a:r>
            <a:endParaRPr lang="en-US" altLang="en-US" sz="6700" b="1" dirty="0">
              <a:latin typeface="FranklinGothicURWConDem" charset="0"/>
              <a:ea typeface="ヒラギノ角ゴ ProN W6" charset="0"/>
              <a:cs typeface="ヒラギノ角ゴ ProN W6" charset="0"/>
              <a:sym typeface="FranklinGothicURWConDem" charset="0"/>
            </a:endParaRPr>
          </a:p>
        </p:txBody>
      </p:sp>
      <p:sp>
        <p:nvSpPr>
          <p:cNvPr id="81922" name="Line 2"/>
          <p:cNvSpPr>
            <a:spLocks noChangeShapeType="1"/>
          </p:cNvSpPr>
          <p:nvPr/>
        </p:nvSpPr>
        <p:spPr bwMode="auto">
          <a:xfrm>
            <a:off x="3355185" y="1371600"/>
            <a:ext cx="9545637" cy="0"/>
          </a:xfrm>
          <a:prstGeom prst="line">
            <a:avLst/>
          </a:prstGeom>
          <a:noFill/>
          <a:ln w="12700">
            <a:solidFill>
              <a:srgbClr val="9A9A9A"/>
            </a:solidFill>
            <a:miter lim="800000"/>
            <a:headEnd/>
            <a:tailEnd/>
          </a:ln>
        </p:spPr>
        <p:txBody>
          <a:bodyPr lIns="0" tIns="0" rIns="0" bIns="0"/>
          <a:lstStyle/>
          <a:p>
            <a:endParaRPr lang="en-US" dirty="0"/>
          </a:p>
        </p:txBody>
      </p:sp>
      <p:sp>
        <p:nvSpPr>
          <p:cNvPr id="81923" name="Line 3"/>
          <p:cNvSpPr>
            <a:spLocks noChangeShapeType="1"/>
          </p:cNvSpPr>
          <p:nvPr/>
        </p:nvSpPr>
        <p:spPr bwMode="auto">
          <a:xfrm>
            <a:off x="3355185" y="7137400"/>
            <a:ext cx="9545637" cy="0"/>
          </a:xfrm>
          <a:prstGeom prst="line">
            <a:avLst/>
          </a:prstGeom>
          <a:noFill/>
          <a:ln w="12700">
            <a:solidFill>
              <a:srgbClr val="9A9A9A"/>
            </a:solidFill>
            <a:miter lim="800000"/>
            <a:headEnd/>
            <a:tailEnd/>
          </a:ln>
        </p:spPr>
        <p:txBody>
          <a:bodyPr lIns="0" tIns="0" rIns="0" bIns="0"/>
          <a:lstStyle/>
          <a:p>
            <a:endParaRPr lang="en-US" dirty="0"/>
          </a:p>
        </p:txBody>
      </p:sp>
      <p:sp>
        <p:nvSpPr>
          <p:cNvPr id="40965" name="Oval 4"/>
          <p:cNvSpPr>
            <a:spLocks/>
          </p:cNvSpPr>
          <p:nvPr/>
        </p:nvSpPr>
        <p:spPr bwMode="auto">
          <a:xfrm>
            <a:off x="7112001" y="6362702"/>
            <a:ext cx="1790700" cy="1790700"/>
          </a:xfrm>
          <a:prstGeom prst="ellipse">
            <a:avLst/>
          </a:prstGeom>
          <a:solidFill>
            <a:schemeClr val="accent1"/>
          </a:solidFill>
          <a:ln w="25400">
            <a:noFill/>
            <a:miter lim="800000"/>
            <a:headEnd/>
            <a:tailEnd/>
          </a:ln>
        </p:spPr>
        <p:txBody>
          <a:bodyPr lIns="0" tIns="0" rIns="0" bIns="0"/>
          <a:lstStyle/>
          <a:p>
            <a:endParaRPr lang="en-US" altLang="en-US" dirty="0"/>
          </a:p>
        </p:txBody>
      </p:sp>
      <p:pic>
        <p:nvPicPr>
          <p:cNvPr id="40966" name="Picture 5"/>
          <p:cNvPicPr>
            <a:picLocks noChangeAspect="1" noChangeArrowheads="1"/>
          </p:cNvPicPr>
          <p:nvPr/>
        </p:nvPicPr>
        <p:blipFill>
          <a:blip r:embed="rId3" cstate="print">
            <a:duotone>
              <a:schemeClr val="accent1">
                <a:shade val="45000"/>
                <a:satMod val="135000"/>
              </a:schemeClr>
              <a:prstClr val="white"/>
            </a:duotone>
            <a:lum bright="-26000"/>
          </a:blip>
          <a:srcRect/>
          <a:stretch>
            <a:fillRect/>
          </a:stretch>
        </p:blipFill>
        <p:spPr bwMode="auto">
          <a:xfrm>
            <a:off x="7048499" y="6221413"/>
            <a:ext cx="1917700" cy="1906587"/>
          </a:xfrm>
          <a:prstGeom prst="rect">
            <a:avLst/>
          </a:prstGeom>
          <a:noFill/>
          <a:ln w="12700">
            <a:noFill/>
            <a:miter lim="800000"/>
            <a:headEnd/>
            <a:tailEnd/>
          </a:ln>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5" name="Picture 2"/>
          <p:cNvPicPr>
            <a:picLocks noChangeAspect="1" noChangeArrowheads="1"/>
          </p:cNvPicPr>
          <p:nvPr/>
        </p:nvPicPr>
        <p:blipFill>
          <a:blip r:embed="rId3" cstate="print"/>
          <a:srcRect/>
          <a:stretch>
            <a:fillRect/>
          </a:stretch>
        </p:blipFill>
        <p:spPr bwMode="auto">
          <a:xfrm>
            <a:off x="7810500" y="3873500"/>
            <a:ext cx="885826" cy="1600200"/>
          </a:xfrm>
          <a:prstGeom prst="rect">
            <a:avLst/>
          </a:prstGeom>
          <a:noFill/>
          <a:ln w="12700">
            <a:noFill/>
            <a:miter lim="800000"/>
            <a:headEnd/>
            <a:tailEnd/>
          </a:ln>
        </p:spPr>
      </p:pic>
      <p:pic>
        <p:nvPicPr>
          <p:cNvPr id="35844" name="Picture 4"/>
          <p:cNvPicPr>
            <a:picLocks noChangeAspect="1" noChangeArrowheads="1"/>
          </p:cNvPicPr>
          <p:nvPr/>
        </p:nvPicPr>
        <p:blipFill>
          <a:blip r:embed="rId4" cstate="print"/>
          <a:srcRect/>
          <a:stretch>
            <a:fillRect/>
          </a:stretch>
        </p:blipFill>
        <p:spPr bwMode="auto">
          <a:xfrm>
            <a:off x="5502276" y="1773237"/>
            <a:ext cx="5292725" cy="5876925"/>
          </a:xfrm>
          <a:prstGeom prst="rect">
            <a:avLst/>
          </a:prstGeom>
          <a:noFill/>
          <a:ln w="12700">
            <a:noFill/>
            <a:miter lim="800000"/>
            <a:headEnd/>
            <a:tailEnd/>
          </a:ln>
        </p:spPr>
      </p:pic>
      <p:pic>
        <p:nvPicPr>
          <p:cNvPr id="35845" name="Picture 5"/>
          <p:cNvPicPr>
            <a:picLocks noChangeAspect="1" noChangeArrowheads="1"/>
          </p:cNvPicPr>
          <p:nvPr/>
        </p:nvPicPr>
        <p:blipFill>
          <a:blip r:embed="rId5" cstate="print"/>
          <a:srcRect/>
          <a:stretch>
            <a:fillRect/>
          </a:stretch>
        </p:blipFill>
        <p:spPr bwMode="auto">
          <a:xfrm>
            <a:off x="5583238" y="2004220"/>
            <a:ext cx="5130800" cy="5694363"/>
          </a:xfrm>
          <a:prstGeom prst="rect">
            <a:avLst/>
          </a:prstGeom>
          <a:noFill/>
          <a:ln w="12700">
            <a:noFill/>
            <a:miter lim="800000"/>
            <a:headEnd/>
            <a:tailEnd/>
          </a:ln>
        </p:spPr>
      </p:pic>
      <p:pic>
        <p:nvPicPr>
          <p:cNvPr id="35847" name="Picture 7"/>
          <p:cNvPicPr>
            <a:picLocks noChangeAspect="1" noChangeArrowheads="1"/>
          </p:cNvPicPr>
          <p:nvPr/>
        </p:nvPicPr>
        <p:blipFill>
          <a:blip r:embed="rId6" cstate="print"/>
          <a:srcRect/>
          <a:stretch>
            <a:fillRect/>
          </a:stretch>
        </p:blipFill>
        <p:spPr bwMode="auto">
          <a:xfrm>
            <a:off x="3136902" y="4241800"/>
            <a:ext cx="1862139" cy="1600200"/>
          </a:xfrm>
          <a:prstGeom prst="rect">
            <a:avLst/>
          </a:prstGeom>
          <a:noFill/>
          <a:ln w="12700">
            <a:noFill/>
            <a:miter lim="800000"/>
            <a:headEnd/>
            <a:tailEnd/>
          </a:ln>
        </p:spPr>
      </p:pic>
      <p:pic>
        <p:nvPicPr>
          <p:cNvPr id="35848" name="Picture 8"/>
          <p:cNvPicPr>
            <a:picLocks noChangeAspect="1" noChangeArrowheads="1"/>
          </p:cNvPicPr>
          <p:nvPr/>
        </p:nvPicPr>
        <p:blipFill>
          <a:blip r:embed="rId7" cstate="print"/>
          <a:srcRect/>
          <a:stretch>
            <a:fillRect/>
          </a:stretch>
        </p:blipFill>
        <p:spPr bwMode="auto">
          <a:xfrm>
            <a:off x="11391903" y="4051300"/>
            <a:ext cx="1862139" cy="1600200"/>
          </a:xfrm>
          <a:prstGeom prst="rect">
            <a:avLst/>
          </a:prstGeom>
          <a:noFill/>
          <a:ln w="12700">
            <a:noFill/>
            <a:miter lim="800000"/>
            <a:headEnd/>
            <a:tailEnd/>
          </a:ln>
        </p:spPr>
      </p:pic>
      <p:pic>
        <p:nvPicPr>
          <p:cNvPr id="102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1133" y="261939"/>
            <a:ext cx="3603625" cy="1487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697662" y="304801"/>
            <a:ext cx="3230564" cy="14017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childTnLst>
                                </p:cTn>
                              </p:par>
                            </p:childTnLst>
                          </p:cTn>
                        </p:par>
                        <p:par>
                          <p:cTn id="7" fill="hold">
                            <p:stCondLst>
                              <p:cond delay="0"/>
                            </p:stCondLst>
                            <p:childTnLst>
                              <p:par>
                                <p:cTn id="8" presetID="4" presetClass="entr" presetSubtype="32" fill="hold" nodeType="afterEffect">
                                  <p:stCondLst>
                                    <p:cond delay="0"/>
                                  </p:stCondLst>
                                  <p:childTnLst>
                                    <p:set>
                                      <p:cBhvr>
                                        <p:cTn id="9" dur="1" fill="hold">
                                          <p:stCondLst>
                                            <p:cond delay="0"/>
                                          </p:stCondLst>
                                        </p:cTn>
                                        <p:tgtEl>
                                          <p:spTgt spid="35844"/>
                                        </p:tgtEl>
                                        <p:attrNameLst>
                                          <p:attrName>style.visibility</p:attrName>
                                        </p:attrNameLst>
                                      </p:cBhvr>
                                      <p:to>
                                        <p:strVal val="visible"/>
                                      </p:to>
                                    </p:set>
                                    <p:animEffect transition="in" filter="box(out)">
                                      <p:cBhvr>
                                        <p:cTn id="10" dur="500"/>
                                        <p:tgtEl>
                                          <p:spTgt spid="35844"/>
                                        </p:tgtEl>
                                      </p:cBhvr>
                                    </p:animEffec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nodeType="clickEffect">
                                  <p:stCondLst>
                                    <p:cond delay="400"/>
                                  </p:stCondLst>
                                  <p:childTnLst>
                                    <p:set>
                                      <p:cBhvr>
                                        <p:cTn id="14" dur="1" fill="hold">
                                          <p:stCondLst>
                                            <p:cond delay="0"/>
                                          </p:stCondLst>
                                        </p:cTn>
                                        <p:tgtEl>
                                          <p:spTgt spid="35844"/>
                                        </p:tgtEl>
                                        <p:attrNameLst>
                                          <p:attrName>style.visibility</p:attrName>
                                        </p:attrNameLst>
                                      </p:cBhvr>
                                      <p:to>
                                        <p:strVal val="hidden"/>
                                      </p:to>
                                    </p:set>
                                  </p:childTnLst>
                                </p:cTn>
                              </p:par>
                            </p:childTnLst>
                          </p:cTn>
                        </p:par>
                        <p:par>
                          <p:cTn id="15" fill="hold">
                            <p:stCondLst>
                              <p:cond delay="400"/>
                            </p:stCondLst>
                            <p:childTnLst>
                              <p:par>
                                <p:cTn id="16" presetID="1" presetClass="exit" presetSubtype="0" fill="hold" nodeType="afterEffect">
                                  <p:stCondLst>
                                    <p:cond delay="0"/>
                                  </p:stCondLst>
                                  <p:childTnLst>
                                    <p:set>
                                      <p:cBhvr>
                                        <p:cTn id="17" dur="1" fill="hold">
                                          <p:stCondLst>
                                            <p:cond delay="0"/>
                                          </p:stCondLst>
                                        </p:cTn>
                                        <p:tgtEl>
                                          <p:spTgt spid="1027"/>
                                        </p:tgtEl>
                                        <p:attrNameLst>
                                          <p:attrName>style.visibility</p:attrName>
                                        </p:attrNameLst>
                                      </p:cBhvr>
                                      <p:to>
                                        <p:strVal val="hidden"/>
                                      </p:to>
                                    </p:set>
                                  </p:childTnLst>
                                </p:cTn>
                              </p:par>
                            </p:childTnLst>
                          </p:cTn>
                        </p:par>
                        <p:par>
                          <p:cTn id="18" fill="hold">
                            <p:stCondLst>
                              <p:cond delay="400"/>
                            </p:stCondLst>
                            <p:childTnLst>
                              <p:par>
                                <p:cTn id="19" presetID="1" presetClass="entr" presetSubtype="0" fill="hold" nodeType="afterEffect">
                                  <p:stCondLst>
                                    <p:cond delay="0"/>
                                  </p:stCondLst>
                                  <p:childTnLst>
                                    <p:set>
                                      <p:cBhvr>
                                        <p:cTn id="20" dur="1" fill="hold">
                                          <p:stCondLst>
                                            <p:cond delay="0"/>
                                          </p:stCondLst>
                                        </p:cTn>
                                        <p:tgtEl>
                                          <p:spTgt spid="1026"/>
                                        </p:tgtEl>
                                        <p:attrNameLst>
                                          <p:attrName>style.visibility</p:attrName>
                                        </p:attrNameLst>
                                      </p:cBhvr>
                                      <p:to>
                                        <p:strVal val="visible"/>
                                      </p:to>
                                    </p:set>
                                  </p:childTnLst>
                                </p:cTn>
                              </p:par>
                              <p:par>
                                <p:cTn id="21" presetID="4" presetClass="entr" presetSubtype="16" fill="hold" nodeType="withEffect">
                                  <p:stCondLst>
                                    <p:cond delay="0"/>
                                  </p:stCondLst>
                                  <p:childTnLst>
                                    <p:set>
                                      <p:cBhvr>
                                        <p:cTn id="22" dur="1" fill="hold">
                                          <p:stCondLst>
                                            <p:cond delay="0"/>
                                          </p:stCondLst>
                                        </p:cTn>
                                        <p:tgtEl>
                                          <p:spTgt spid="35845"/>
                                        </p:tgtEl>
                                        <p:attrNameLst>
                                          <p:attrName>style.visibility</p:attrName>
                                        </p:attrNameLst>
                                      </p:cBhvr>
                                      <p:to>
                                        <p:strVal val="visible"/>
                                      </p:to>
                                    </p:set>
                                    <p:animEffect transition="in" filter="box(in)">
                                      <p:cBhvr>
                                        <p:cTn id="23" dur="500"/>
                                        <p:tgtEl>
                                          <p:spTgt spid="35845"/>
                                        </p:tgtEl>
                                      </p:cBhvr>
                                    </p:animEffect>
                                  </p:childTnLst>
                                </p:cTn>
                              </p:par>
                            </p:childTnLst>
                          </p:cTn>
                        </p:par>
                        <p:par>
                          <p:cTn id="24" fill="hold" nodeType="afterGroup">
                            <p:stCondLst>
                              <p:cond delay="900"/>
                            </p:stCondLst>
                            <p:childTnLst>
                              <p:par>
                                <p:cTn id="25" presetID="1" presetClass="entr" presetSubtype="0" fill="hold" nodeType="afterEffect">
                                  <p:stCondLst>
                                    <p:cond delay="0"/>
                                  </p:stCondLst>
                                  <p:childTnLst>
                                    <p:set>
                                      <p:cBhvr>
                                        <p:cTn id="26" dur="1" fill="hold">
                                          <p:stCondLst>
                                            <p:cond delay="499"/>
                                          </p:stCondLst>
                                        </p:cTn>
                                        <p:tgtEl>
                                          <p:spTgt spid="35847"/>
                                        </p:tgtEl>
                                        <p:attrNameLst>
                                          <p:attrName>style.visibility</p:attrName>
                                        </p:attrNameLst>
                                      </p:cBhvr>
                                      <p:to>
                                        <p:strVal val="visible"/>
                                      </p:to>
                                    </p:set>
                                  </p:childTnLst>
                                </p:cTn>
                              </p:par>
                            </p:childTnLst>
                          </p:cTn>
                        </p:par>
                        <p:par>
                          <p:cTn id="27" fill="hold" nodeType="afterGroup">
                            <p:stCondLst>
                              <p:cond delay="1400"/>
                            </p:stCondLst>
                            <p:childTnLst>
                              <p:par>
                                <p:cTn id="28" presetID="1" presetClass="entr" presetSubtype="0" fill="hold" nodeType="afterEffect">
                                  <p:stCondLst>
                                    <p:cond delay="500"/>
                                  </p:stCondLst>
                                  <p:childTnLst>
                                    <p:set>
                                      <p:cBhvr>
                                        <p:cTn id="29" dur="1" fill="hold">
                                          <p:stCondLst>
                                            <p:cond delay="499"/>
                                          </p:stCondLst>
                                        </p:cTn>
                                        <p:tgtEl>
                                          <p:spTgt spid="358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81922" name="Line 2"/>
          <p:cNvSpPr>
            <a:spLocks noChangeShapeType="1"/>
          </p:cNvSpPr>
          <p:nvPr/>
        </p:nvSpPr>
        <p:spPr bwMode="auto">
          <a:xfrm>
            <a:off x="3355185" y="1371600"/>
            <a:ext cx="9545637" cy="0"/>
          </a:xfrm>
          <a:prstGeom prst="line">
            <a:avLst/>
          </a:prstGeom>
          <a:noFill/>
          <a:ln w="12700">
            <a:solidFill>
              <a:srgbClr val="9A9A9A"/>
            </a:solidFill>
            <a:miter lim="800000"/>
            <a:headEnd/>
            <a:tailEnd/>
          </a:ln>
        </p:spPr>
        <p:txBody>
          <a:bodyPr lIns="0" tIns="0" rIns="0" bIns="0"/>
          <a:lstStyle/>
          <a:p>
            <a:endParaRPr lang="en-US" dirty="0"/>
          </a:p>
        </p:txBody>
      </p:sp>
      <p:sp>
        <p:nvSpPr>
          <p:cNvPr id="81923" name="Line 3"/>
          <p:cNvSpPr>
            <a:spLocks noChangeShapeType="1"/>
          </p:cNvSpPr>
          <p:nvPr/>
        </p:nvSpPr>
        <p:spPr bwMode="auto">
          <a:xfrm>
            <a:off x="3355185" y="7137400"/>
            <a:ext cx="9545637" cy="0"/>
          </a:xfrm>
          <a:prstGeom prst="line">
            <a:avLst/>
          </a:prstGeom>
          <a:noFill/>
          <a:ln w="12700">
            <a:solidFill>
              <a:srgbClr val="9A9A9A"/>
            </a:solidFill>
            <a:miter lim="800000"/>
            <a:headEnd/>
            <a:tailEnd/>
          </a:ln>
        </p:spPr>
        <p:txBody>
          <a:bodyPr lIns="0" tIns="0" rIns="0" bIns="0"/>
          <a:lstStyle/>
          <a:p>
            <a:endParaRPr lang="en-US" dirty="0"/>
          </a:p>
        </p:txBody>
      </p:sp>
      <p:sp>
        <p:nvSpPr>
          <p:cNvPr id="40965" name="Oval 4"/>
          <p:cNvSpPr>
            <a:spLocks/>
          </p:cNvSpPr>
          <p:nvPr/>
        </p:nvSpPr>
        <p:spPr bwMode="auto">
          <a:xfrm>
            <a:off x="7112001" y="6362702"/>
            <a:ext cx="1790700" cy="1790700"/>
          </a:xfrm>
          <a:prstGeom prst="ellipse">
            <a:avLst/>
          </a:prstGeom>
          <a:solidFill>
            <a:schemeClr val="accent1"/>
          </a:solidFill>
          <a:ln w="25400">
            <a:noFill/>
            <a:miter lim="800000"/>
            <a:headEnd/>
            <a:tailEnd/>
          </a:ln>
        </p:spPr>
        <p:txBody>
          <a:bodyPr lIns="0" tIns="0" rIns="0" bIns="0"/>
          <a:lstStyle/>
          <a:p>
            <a:endParaRPr lang="en-US" altLang="en-US" dirty="0"/>
          </a:p>
        </p:txBody>
      </p:sp>
      <p:pic>
        <p:nvPicPr>
          <p:cNvPr id="40966" name="Picture 5"/>
          <p:cNvPicPr>
            <a:picLocks noChangeAspect="1" noChangeArrowheads="1"/>
          </p:cNvPicPr>
          <p:nvPr/>
        </p:nvPicPr>
        <p:blipFill>
          <a:blip r:embed="rId3" cstate="print">
            <a:duotone>
              <a:schemeClr val="accent1">
                <a:shade val="45000"/>
                <a:satMod val="135000"/>
              </a:schemeClr>
              <a:prstClr val="white"/>
            </a:duotone>
            <a:lum bright="-26000"/>
          </a:blip>
          <a:srcRect/>
          <a:stretch>
            <a:fillRect/>
          </a:stretch>
        </p:blipFill>
        <p:spPr bwMode="auto">
          <a:xfrm>
            <a:off x="7048499" y="6221413"/>
            <a:ext cx="1917700" cy="1906587"/>
          </a:xfrm>
          <a:prstGeom prst="rect">
            <a:avLst/>
          </a:prstGeom>
          <a:noFill/>
          <a:ln w="12700">
            <a:noFill/>
            <a:miter lim="800000"/>
            <a:headEnd/>
            <a:tailEnd/>
          </a:ln>
        </p:spPr>
      </p:pic>
      <p:sp>
        <p:nvSpPr>
          <p:cNvPr id="8" name="Rectangle 1"/>
          <p:cNvSpPr txBox="1">
            <a:spLocks noChangeArrowheads="1"/>
          </p:cNvSpPr>
          <p:nvPr/>
        </p:nvSpPr>
        <p:spPr bwMode="auto">
          <a:xfrm>
            <a:off x="1619250" y="1371600"/>
            <a:ext cx="13017500" cy="4953000"/>
          </a:xfrm>
          <a:prstGeom prst="rect">
            <a:avLst/>
          </a:prstGeom>
          <a:noFill/>
          <a:ln w="12700">
            <a:noFill/>
            <a:miter lim="800000"/>
            <a:headEnd/>
            <a:tailEnd/>
          </a:ln>
        </p:spPr>
        <p:txBody>
          <a:bodyPr vert="horz" wrap="square" lIns="50800" tIns="50800" rIns="50800" bIns="50800" numCol="1" anchor="ctr" anchorCtr="0" compatLnSpc="1">
            <a:prstTxWarp prst="textNoShape">
              <a:avLst/>
            </a:prstTxWarp>
          </a:bodyPr>
          <a:lstStyle/>
          <a:p>
            <a:pPr defTabSz="914397">
              <a:defRPr/>
            </a:pPr>
            <a:r>
              <a:rPr lang="en-US" altLang="en-US" sz="7800" kern="0" dirty="0">
                <a:solidFill>
                  <a:schemeClr val="tx1"/>
                </a:solidFill>
                <a:latin typeface="FranklinGothicURWDem" charset="0"/>
                <a:ea typeface="FranklinGothicURWDem" charset="0"/>
                <a:cs typeface="FranklinGothicURWDem" charset="0"/>
                <a:sym typeface="FranklinGothicURWDem" charset="0"/>
              </a:rPr>
              <a:t>How do we measure </a:t>
            </a:r>
            <a:r>
              <a:rPr lang="en-US" altLang="en-US" sz="7800" kern="0" dirty="0">
                <a:solidFill>
                  <a:schemeClr val="tx1"/>
                </a:solidFill>
                <a:latin typeface="FranklinGothicURWMed" charset="0"/>
                <a:ea typeface="FranklinGothicURWMed" charset="0"/>
                <a:cs typeface="FranklinGothicURWMed" charset="0"/>
                <a:sym typeface="FranklinGothicURWMed" charset="0"/>
              </a:rPr>
              <a:t> </a:t>
            </a:r>
            <a:r>
              <a:rPr lang="en-US" altLang="en-US" sz="13300" kern="0" dirty="0">
                <a:solidFill>
                  <a:schemeClr val="tx1"/>
                </a:solidFill>
                <a:latin typeface="FranklinGothicURWDem" charset="0"/>
                <a:ea typeface="ヒラギノ角ゴ ProN W6" charset="0"/>
                <a:cs typeface="ヒラギノ角ゴ ProN W6" charset="0"/>
                <a:sym typeface="FranklinGothicURWDem" charset="0"/>
              </a:rPr>
              <a:t/>
            </a:r>
            <a:br>
              <a:rPr lang="en-US" altLang="en-US" sz="13300" kern="0" dirty="0">
                <a:solidFill>
                  <a:schemeClr val="tx1"/>
                </a:solidFill>
                <a:latin typeface="FranklinGothicURWDem" charset="0"/>
                <a:ea typeface="ヒラギノ角ゴ ProN W6" charset="0"/>
                <a:cs typeface="ヒラギノ角ゴ ProN W6" charset="0"/>
                <a:sym typeface="FranklinGothicURWDem" charset="0"/>
              </a:rPr>
            </a:br>
            <a:r>
              <a:rPr lang="en-US" altLang="en-US" sz="13800" b="1" kern="0" dirty="0" smtClean="0">
                <a:solidFill>
                  <a:schemeClr val="tx1"/>
                </a:solidFill>
                <a:latin typeface="FranklinGothicURWConDem" charset="0"/>
                <a:ea typeface="FranklinGothicURWConDem" charset="0"/>
                <a:cs typeface="FranklinGothicURWConDem" charset="0"/>
                <a:sym typeface="FranklinGothicURWConDem" charset="0"/>
              </a:rPr>
              <a:t>Attitudes?</a:t>
            </a:r>
            <a:endParaRPr lang="en-US" altLang="en-US" sz="6700" b="1" kern="0" dirty="0">
              <a:solidFill>
                <a:schemeClr val="tx1"/>
              </a:solidFill>
              <a:latin typeface="FranklinGothicURWConDem" charset="0"/>
              <a:ea typeface="ヒラギノ角ゴ ProN W6" charset="0"/>
              <a:cs typeface="ヒラギノ角ゴ ProN W6" charset="0"/>
              <a:sym typeface="FranklinGothicURWConDem" charset="0"/>
            </a:endParaRPr>
          </a:p>
        </p:txBody>
      </p:sp>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noFill/>
        <a:effectLst/>
      </p:bgPr>
    </p:bg>
    <p:spTree>
      <p:nvGrpSpPr>
        <p:cNvPr id="1" name=""/>
        <p:cNvGrpSpPr/>
        <p:nvPr/>
      </p:nvGrpSpPr>
      <p:grpSpPr>
        <a:xfrm>
          <a:off x="0" y="0"/>
          <a:ext cx="0" cy="0"/>
          <a:chOff x="0" y="0"/>
          <a:chExt cx="0" cy="0"/>
        </a:xfrm>
      </p:grpSpPr>
      <p:pic>
        <p:nvPicPr>
          <p:cNvPr id="60" name="Picture 2"/>
          <p:cNvPicPr>
            <a:picLocks noChangeAspect="1" noChangeArrowheads="1"/>
          </p:cNvPicPr>
          <p:nvPr/>
        </p:nvPicPr>
        <p:blipFill>
          <a:blip r:embed="rId3" cstate="print"/>
          <a:srcRect r="87071"/>
          <a:stretch>
            <a:fillRect/>
          </a:stretch>
        </p:blipFill>
        <p:spPr bwMode="auto">
          <a:xfrm>
            <a:off x="2108199" y="1905001"/>
            <a:ext cx="1143001" cy="2010171"/>
          </a:xfrm>
          <a:prstGeom prst="rect">
            <a:avLst/>
          </a:prstGeom>
          <a:noFill/>
          <a:ln w="12700">
            <a:noFill/>
            <a:miter lim="800000"/>
            <a:headEnd/>
            <a:tailEnd/>
          </a:ln>
        </p:spPr>
      </p:pic>
      <p:pic>
        <p:nvPicPr>
          <p:cNvPr id="61" name="Picture 2"/>
          <p:cNvPicPr>
            <a:picLocks noChangeAspect="1" noChangeArrowheads="1"/>
          </p:cNvPicPr>
          <p:nvPr/>
        </p:nvPicPr>
        <p:blipFill>
          <a:blip r:embed="rId3" cstate="print"/>
          <a:srcRect r="88148"/>
          <a:stretch>
            <a:fillRect/>
          </a:stretch>
        </p:blipFill>
        <p:spPr bwMode="auto">
          <a:xfrm>
            <a:off x="2946403" y="1828801"/>
            <a:ext cx="1047749" cy="2010171"/>
          </a:xfrm>
          <a:prstGeom prst="rect">
            <a:avLst/>
          </a:prstGeom>
          <a:noFill/>
          <a:ln w="12700">
            <a:noFill/>
            <a:miter lim="800000"/>
            <a:headEnd/>
            <a:tailEnd/>
          </a:ln>
        </p:spPr>
      </p:pic>
      <p:pic>
        <p:nvPicPr>
          <p:cNvPr id="62"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a:off x="3174999" y="2362201"/>
            <a:ext cx="1143001" cy="2010171"/>
          </a:xfrm>
          <a:prstGeom prst="rect">
            <a:avLst/>
          </a:prstGeom>
          <a:noFill/>
          <a:ln w="12700">
            <a:noFill/>
            <a:miter lim="800000"/>
            <a:headEnd/>
            <a:tailEnd/>
          </a:ln>
        </p:spPr>
      </p:pic>
      <p:pic>
        <p:nvPicPr>
          <p:cNvPr id="63"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a:off x="2489200" y="2286001"/>
            <a:ext cx="1143001" cy="2010171"/>
          </a:xfrm>
          <a:prstGeom prst="rect">
            <a:avLst/>
          </a:prstGeom>
          <a:noFill/>
          <a:ln w="12700">
            <a:noFill/>
            <a:miter lim="800000"/>
            <a:headEnd/>
            <a:tailEnd/>
          </a:ln>
        </p:spPr>
      </p:pic>
      <p:pic>
        <p:nvPicPr>
          <p:cNvPr id="64" name="Picture 2"/>
          <p:cNvPicPr>
            <a:picLocks noChangeAspect="1" noChangeArrowheads="1"/>
          </p:cNvPicPr>
          <p:nvPr/>
        </p:nvPicPr>
        <p:blipFill>
          <a:blip r:embed="rId3" cstate="print"/>
          <a:srcRect r="88148"/>
          <a:stretch>
            <a:fillRect/>
          </a:stretch>
        </p:blipFill>
        <p:spPr bwMode="auto">
          <a:xfrm flipH="1">
            <a:off x="4165603" y="2057401"/>
            <a:ext cx="1047749" cy="2010171"/>
          </a:xfrm>
          <a:prstGeom prst="rect">
            <a:avLst/>
          </a:prstGeom>
          <a:noFill/>
          <a:ln w="12700">
            <a:noFill/>
            <a:miter lim="800000"/>
            <a:headEnd/>
            <a:tailEnd/>
          </a:ln>
        </p:spPr>
      </p:pic>
      <p:pic>
        <p:nvPicPr>
          <p:cNvPr id="65"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a:off x="3860800" y="1828801"/>
            <a:ext cx="1143001" cy="2010171"/>
          </a:xfrm>
          <a:prstGeom prst="rect">
            <a:avLst/>
          </a:prstGeom>
          <a:noFill/>
          <a:ln w="12700">
            <a:noFill/>
            <a:miter lim="800000"/>
            <a:headEnd/>
            <a:tailEnd/>
          </a:ln>
        </p:spPr>
      </p:pic>
      <p:pic>
        <p:nvPicPr>
          <p:cNvPr id="66" name="Picture 2"/>
          <p:cNvPicPr>
            <a:picLocks noChangeAspect="1" noChangeArrowheads="1"/>
          </p:cNvPicPr>
          <p:nvPr/>
        </p:nvPicPr>
        <p:blipFill>
          <a:blip r:embed="rId3" cstate="print"/>
          <a:srcRect r="88148"/>
          <a:stretch>
            <a:fillRect/>
          </a:stretch>
        </p:blipFill>
        <p:spPr bwMode="auto">
          <a:xfrm flipH="1">
            <a:off x="3479804" y="1981201"/>
            <a:ext cx="1047749" cy="2010171"/>
          </a:xfrm>
          <a:prstGeom prst="rect">
            <a:avLst/>
          </a:prstGeom>
          <a:noFill/>
          <a:ln w="12700">
            <a:noFill/>
            <a:miter lim="800000"/>
            <a:headEnd/>
            <a:tailEnd/>
          </a:ln>
        </p:spPr>
      </p:pic>
      <p:pic>
        <p:nvPicPr>
          <p:cNvPr id="67" name="Picture 2"/>
          <p:cNvPicPr>
            <a:picLocks noChangeAspect="1" noChangeArrowheads="1"/>
          </p:cNvPicPr>
          <p:nvPr/>
        </p:nvPicPr>
        <p:blipFill>
          <a:blip r:embed="rId3" cstate="print">
            <a:duotone>
              <a:schemeClr val="accent1">
                <a:shade val="45000"/>
                <a:satMod val="135000"/>
              </a:schemeClr>
              <a:prstClr val="white"/>
            </a:duotone>
          </a:blip>
          <a:srcRect r="88148"/>
          <a:stretch>
            <a:fillRect/>
          </a:stretch>
        </p:blipFill>
        <p:spPr bwMode="auto">
          <a:xfrm>
            <a:off x="3556003" y="2667001"/>
            <a:ext cx="1047749" cy="2010171"/>
          </a:xfrm>
          <a:prstGeom prst="rect">
            <a:avLst/>
          </a:prstGeom>
          <a:noFill/>
          <a:ln w="12700">
            <a:noFill/>
            <a:miter lim="800000"/>
            <a:headEnd/>
            <a:tailEnd/>
          </a:ln>
        </p:spPr>
      </p:pic>
      <p:pic>
        <p:nvPicPr>
          <p:cNvPr id="68"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a:off x="4546599" y="1828801"/>
            <a:ext cx="1143001" cy="2010171"/>
          </a:xfrm>
          <a:prstGeom prst="rect">
            <a:avLst/>
          </a:prstGeom>
          <a:noFill/>
          <a:ln w="12700">
            <a:noFill/>
            <a:miter lim="800000"/>
            <a:headEnd/>
            <a:tailEnd/>
          </a:ln>
        </p:spPr>
      </p:pic>
      <p:pic>
        <p:nvPicPr>
          <p:cNvPr id="69" name="Picture 2"/>
          <p:cNvPicPr>
            <a:picLocks noChangeAspect="1" noChangeArrowheads="1"/>
          </p:cNvPicPr>
          <p:nvPr/>
        </p:nvPicPr>
        <p:blipFill>
          <a:blip r:embed="rId3" cstate="print"/>
          <a:srcRect r="88148"/>
          <a:stretch>
            <a:fillRect/>
          </a:stretch>
        </p:blipFill>
        <p:spPr bwMode="auto">
          <a:xfrm flipH="1">
            <a:off x="4699004" y="2209801"/>
            <a:ext cx="1047749" cy="2010171"/>
          </a:xfrm>
          <a:prstGeom prst="rect">
            <a:avLst/>
          </a:prstGeom>
          <a:noFill/>
          <a:ln w="12700">
            <a:noFill/>
            <a:miter lim="800000"/>
            <a:headEnd/>
            <a:tailEnd/>
          </a:ln>
        </p:spPr>
      </p:pic>
      <p:pic>
        <p:nvPicPr>
          <p:cNvPr id="70" name="Picture 2"/>
          <p:cNvPicPr>
            <a:picLocks noChangeAspect="1" noChangeArrowheads="1"/>
          </p:cNvPicPr>
          <p:nvPr/>
        </p:nvPicPr>
        <p:blipFill>
          <a:blip r:embed="rId3" cstate="print"/>
          <a:srcRect r="88148"/>
          <a:stretch>
            <a:fillRect/>
          </a:stretch>
        </p:blipFill>
        <p:spPr bwMode="auto">
          <a:xfrm flipH="1">
            <a:off x="4165603" y="2667001"/>
            <a:ext cx="1047749" cy="2010171"/>
          </a:xfrm>
          <a:prstGeom prst="rect">
            <a:avLst/>
          </a:prstGeom>
          <a:noFill/>
          <a:ln w="12700">
            <a:noFill/>
            <a:miter lim="800000"/>
            <a:headEnd/>
            <a:tailEnd/>
          </a:ln>
        </p:spPr>
      </p:pic>
      <p:pic>
        <p:nvPicPr>
          <p:cNvPr id="71" name="Picture 2"/>
          <p:cNvPicPr>
            <a:picLocks noChangeAspect="1" noChangeArrowheads="1"/>
          </p:cNvPicPr>
          <p:nvPr/>
        </p:nvPicPr>
        <p:blipFill>
          <a:blip r:embed="rId3" cstate="print"/>
          <a:srcRect r="87071"/>
          <a:stretch>
            <a:fillRect/>
          </a:stretch>
        </p:blipFill>
        <p:spPr bwMode="auto">
          <a:xfrm>
            <a:off x="5003799" y="2057401"/>
            <a:ext cx="1143001" cy="2010171"/>
          </a:xfrm>
          <a:prstGeom prst="rect">
            <a:avLst/>
          </a:prstGeom>
          <a:noFill/>
          <a:ln w="12700">
            <a:noFill/>
            <a:miter lim="800000"/>
            <a:headEnd/>
            <a:tailEnd/>
          </a:ln>
        </p:spPr>
      </p:pic>
      <p:pic>
        <p:nvPicPr>
          <p:cNvPr id="72" name="Picture 2"/>
          <p:cNvPicPr>
            <a:picLocks noChangeAspect="1" noChangeArrowheads="1"/>
          </p:cNvPicPr>
          <p:nvPr/>
        </p:nvPicPr>
        <p:blipFill>
          <a:blip r:embed="rId3" cstate="print"/>
          <a:srcRect r="88148"/>
          <a:stretch>
            <a:fillRect/>
          </a:stretch>
        </p:blipFill>
        <p:spPr bwMode="auto">
          <a:xfrm>
            <a:off x="5842003" y="1981201"/>
            <a:ext cx="1047749" cy="2010171"/>
          </a:xfrm>
          <a:prstGeom prst="rect">
            <a:avLst/>
          </a:prstGeom>
          <a:noFill/>
          <a:ln w="12700">
            <a:noFill/>
            <a:miter lim="800000"/>
            <a:headEnd/>
            <a:tailEnd/>
          </a:ln>
        </p:spPr>
      </p:pic>
      <p:pic>
        <p:nvPicPr>
          <p:cNvPr id="73"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a:off x="5384800" y="2438401"/>
            <a:ext cx="1143001" cy="2010171"/>
          </a:xfrm>
          <a:prstGeom prst="rect">
            <a:avLst/>
          </a:prstGeom>
          <a:noFill/>
          <a:ln w="12700">
            <a:noFill/>
            <a:miter lim="800000"/>
            <a:headEnd/>
            <a:tailEnd/>
          </a:ln>
        </p:spPr>
      </p:pic>
      <p:pic>
        <p:nvPicPr>
          <p:cNvPr id="74"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a:off x="6299200" y="2133601"/>
            <a:ext cx="1143001" cy="2010171"/>
          </a:xfrm>
          <a:prstGeom prst="rect">
            <a:avLst/>
          </a:prstGeom>
          <a:noFill/>
          <a:ln w="12700">
            <a:noFill/>
            <a:miter lim="800000"/>
            <a:headEnd/>
            <a:tailEnd/>
          </a:ln>
        </p:spPr>
      </p:pic>
      <p:pic>
        <p:nvPicPr>
          <p:cNvPr id="75" name="Picture 2"/>
          <p:cNvPicPr>
            <a:picLocks noChangeAspect="1" noChangeArrowheads="1"/>
          </p:cNvPicPr>
          <p:nvPr/>
        </p:nvPicPr>
        <p:blipFill>
          <a:blip r:embed="rId3" cstate="print"/>
          <a:srcRect r="87789"/>
          <a:stretch>
            <a:fillRect/>
          </a:stretch>
        </p:blipFill>
        <p:spPr bwMode="auto">
          <a:xfrm flipH="1">
            <a:off x="6731000" y="1905001"/>
            <a:ext cx="1079500" cy="2010171"/>
          </a:xfrm>
          <a:prstGeom prst="rect">
            <a:avLst/>
          </a:prstGeom>
          <a:noFill/>
          <a:ln w="12700">
            <a:noFill/>
            <a:miter lim="800000"/>
            <a:headEnd/>
            <a:tailEnd/>
          </a:ln>
        </p:spPr>
      </p:pic>
      <p:pic>
        <p:nvPicPr>
          <p:cNvPr id="76" name="Picture 2"/>
          <p:cNvPicPr>
            <a:picLocks noChangeAspect="1" noChangeArrowheads="1"/>
          </p:cNvPicPr>
          <p:nvPr/>
        </p:nvPicPr>
        <p:blipFill>
          <a:blip r:embed="rId3" cstate="print">
            <a:duotone>
              <a:schemeClr val="accent1">
                <a:shade val="45000"/>
                <a:satMod val="135000"/>
              </a:schemeClr>
              <a:prstClr val="white"/>
            </a:duotone>
          </a:blip>
          <a:srcRect r="87071"/>
          <a:stretch>
            <a:fillRect/>
          </a:stretch>
        </p:blipFill>
        <p:spPr bwMode="auto">
          <a:xfrm flipH="1">
            <a:off x="6680199" y="2514601"/>
            <a:ext cx="1143001" cy="2010171"/>
          </a:xfrm>
          <a:prstGeom prst="rect">
            <a:avLst/>
          </a:prstGeom>
          <a:noFill/>
          <a:ln w="12700">
            <a:noFill/>
            <a:miter lim="800000"/>
            <a:headEnd/>
            <a:tailEnd/>
          </a:ln>
        </p:spPr>
      </p:pic>
      <p:sp>
        <p:nvSpPr>
          <p:cNvPr id="77" name="Cloud Callout 76"/>
          <p:cNvSpPr/>
          <p:nvPr/>
        </p:nvSpPr>
        <p:spPr bwMode="auto">
          <a:xfrm>
            <a:off x="6375403" y="1447800"/>
            <a:ext cx="857250" cy="433280"/>
          </a:xfrm>
          <a:prstGeom prst="cloudCallout">
            <a:avLst>
              <a:gd name="adj1" fmla="val 33712"/>
              <a:gd name="adj2" fmla="val 62500"/>
            </a:avLst>
          </a:prstGeom>
          <a:solidFill>
            <a:schemeClr val="tx1">
              <a:lumMod val="65000"/>
              <a:lumOff val="35000"/>
            </a:schemeClr>
          </a:solidFill>
          <a:ln w="25400"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pPr defTabSz="914397"/>
            <a:endParaRPr lang="en-US" dirty="0"/>
          </a:p>
        </p:txBody>
      </p:sp>
      <p:sp>
        <p:nvSpPr>
          <p:cNvPr id="78" name="Oval Callout 77"/>
          <p:cNvSpPr/>
          <p:nvPr/>
        </p:nvSpPr>
        <p:spPr bwMode="auto">
          <a:xfrm>
            <a:off x="2565400" y="1447800"/>
            <a:ext cx="571500" cy="433280"/>
          </a:xfrm>
          <a:prstGeom prst="wedgeEllipseCallout">
            <a:avLst/>
          </a:prstGeom>
          <a:blipFill dpi="0" rotWithShape="0">
            <a:blip r:embed="rId4" cstate="print">
              <a:duotone>
                <a:schemeClr val="accent1">
                  <a:shade val="45000"/>
                  <a:satMod val="135000"/>
                </a:schemeClr>
                <a:prstClr val="white"/>
              </a:duotone>
            </a:blip>
            <a:srcRect/>
            <a:tile tx="0" ty="0" sx="100000" sy="100000" flip="none" algn="tl"/>
          </a:blipFill>
          <a:ln w="25400"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pPr defTabSz="914397"/>
            <a:endParaRPr lang="en-US" dirty="0"/>
          </a:p>
        </p:txBody>
      </p:sp>
      <p:sp>
        <p:nvSpPr>
          <p:cNvPr id="79" name="Rounded Rectangular Callout 78"/>
          <p:cNvSpPr/>
          <p:nvPr/>
        </p:nvSpPr>
        <p:spPr bwMode="auto">
          <a:xfrm>
            <a:off x="4318002" y="1447800"/>
            <a:ext cx="952500" cy="346624"/>
          </a:xfrm>
          <a:prstGeom prst="wedgeRoundRectCallout">
            <a:avLst>
              <a:gd name="adj1" fmla="val -26287"/>
              <a:gd name="adj2" fmla="val 85227"/>
              <a:gd name="adj3" fmla="val 16667"/>
            </a:avLst>
          </a:prstGeom>
          <a:blipFill dpi="0" rotWithShape="0">
            <a:blip r:embed="rId4" cstate="print">
              <a:duotone>
                <a:schemeClr val="accent5">
                  <a:shade val="45000"/>
                  <a:satMod val="135000"/>
                </a:schemeClr>
                <a:prstClr val="white"/>
              </a:duotone>
            </a:blip>
            <a:srcRect/>
            <a:tile tx="0" ty="0" sx="100000" sy="100000" flip="none" algn="tl"/>
          </a:blipFill>
          <a:ln w="25400"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pPr defTabSz="914397"/>
            <a:endParaRPr lang="en-US" dirty="0"/>
          </a:p>
        </p:txBody>
      </p:sp>
      <p:sp>
        <p:nvSpPr>
          <p:cNvPr id="80" name="Cloud Callout 79"/>
          <p:cNvSpPr/>
          <p:nvPr/>
        </p:nvSpPr>
        <p:spPr bwMode="auto">
          <a:xfrm>
            <a:off x="3403603" y="1295400"/>
            <a:ext cx="762000" cy="433280"/>
          </a:xfrm>
          <a:prstGeom prst="cloudCallout">
            <a:avLst>
              <a:gd name="adj1" fmla="val -29098"/>
              <a:gd name="adj2" fmla="val 87500"/>
            </a:avLst>
          </a:prstGeom>
          <a:blipFill dpi="0" rotWithShape="0">
            <a:blip r:embed="rId4" cstate="print">
              <a:duotone>
                <a:prstClr val="black"/>
                <a:schemeClr val="accent4">
                  <a:tint val="45000"/>
                  <a:satMod val="400000"/>
                </a:schemeClr>
              </a:duotone>
            </a:blip>
            <a:srcRect/>
            <a:tile tx="0" ty="0" sx="100000" sy="100000" flip="none" algn="tl"/>
          </a:blipFill>
          <a:ln w="25400"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pPr defTabSz="914397"/>
            <a:endParaRPr lang="en-US" dirty="0"/>
          </a:p>
        </p:txBody>
      </p:sp>
      <p:sp>
        <p:nvSpPr>
          <p:cNvPr id="81" name="Oval Callout 80"/>
          <p:cNvSpPr/>
          <p:nvPr/>
        </p:nvSpPr>
        <p:spPr bwMode="auto">
          <a:xfrm>
            <a:off x="5613400" y="1676400"/>
            <a:ext cx="571500" cy="433280"/>
          </a:xfrm>
          <a:prstGeom prst="wedgeEllipseCallout">
            <a:avLst>
              <a:gd name="adj1" fmla="val 48864"/>
              <a:gd name="adj2" fmla="val 75227"/>
            </a:avLst>
          </a:prstGeom>
          <a:blipFill dpi="0" rotWithShape="0">
            <a:blip r:embed="rId4" cstate="print">
              <a:duotone>
                <a:prstClr val="black"/>
                <a:schemeClr val="accent4">
                  <a:tint val="45000"/>
                  <a:satMod val="400000"/>
                </a:schemeClr>
              </a:duotone>
            </a:blip>
            <a:srcRect/>
            <a:tile tx="0" ty="0" sx="100000" sy="100000" flip="none" algn="tl"/>
          </a:blipFill>
          <a:ln w="25400"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pPr defTabSz="914397"/>
            <a:endParaRPr lang="en-US" dirty="0"/>
          </a:p>
        </p:txBody>
      </p:sp>
      <p:sp>
        <p:nvSpPr>
          <p:cNvPr id="82" name="Cloud Callout 81"/>
          <p:cNvSpPr/>
          <p:nvPr/>
        </p:nvSpPr>
        <p:spPr bwMode="auto">
          <a:xfrm>
            <a:off x="4699004" y="2286000"/>
            <a:ext cx="762000" cy="433280"/>
          </a:xfrm>
          <a:prstGeom prst="cloudCallout">
            <a:avLst>
              <a:gd name="adj1" fmla="val -29098"/>
              <a:gd name="adj2" fmla="val 87500"/>
            </a:avLst>
          </a:prstGeom>
          <a:blipFill dpi="0" rotWithShape="0">
            <a:blip r:embed="rId4" cstate="print">
              <a:duotone>
                <a:prstClr val="black"/>
                <a:schemeClr val="accent4">
                  <a:tint val="45000"/>
                  <a:satMod val="400000"/>
                </a:schemeClr>
              </a:duotone>
            </a:blip>
            <a:srcRect/>
            <a:tile tx="0" ty="0" sx="100000" sy="100000" flip="none" algn="tl"/>
          </a:blipFill>
          <a:ln w="25400" cap="flat" cmpd="sng" algn="ctr">
            <a:noFill/>
            <a:prstDash val="solid"/>
            <a:round/>
            <a:headEnd type="none" w="med" len="med"/>
            <a:tailEnd type="none" w="med" len="med"/>
          </a:ln>
          <a:effectLst/>
        </p:spPr>
        <p:txBody>
          <a:bodyPr vert="horz" wrap="square" lIns="91440" tIns="45721" rIns="91440" bIns="45721" numCol="1" rtlCol="0" anchor="t" anchorCtr="0" compatLnSpc="1">
            <a:prstTxWarp prst="textNoShape">
              <a:avLst/>
            </a:prstTxWarp>
          </a:bodyPr>
          <a:lstStyle/>
          <a:p>
            <a:pPr defTabSz="914397"/>
            <a:endParaRPr lang="en-US" dirty="0"/>
          </a:p>
        </p:txBody>
      </p:sp>
      <p:pic>
        <p:nvPicPr>
          <p:cNvPr id="113666" name="Picture 2" descr="http://library.cput.ac.za/quality_assurance/survey_clipart.png">
            <a:hlinkClick r:id="rId5"/>
          </p:cNvPr>
          <p:cNvPicPr>
            <a:picLocks noChangeAspect="1" noChangeArrowheads="1"/>
          </p:cNvPicPr>
          <p:nvPr/>
        </p:nvPicPr>
        <p:blipFill>
          <a:blip r:embed="rId6" cstate="print">
            <a:duotone>
              <a:schemeClr val="accent4">
                <a:shade val="45000"/>
                <a:satMod val="135000"/>
              </a:schemeClr>
              <a:prstClr val="white"/>
            </a:duotone>
          </a:blip>
          <a:srcRect/>
          <a:stretch>
            <a:fillRect/>
          </a:stretch>
        </p:blipFill>
        <p:spPr bwMode="auto">
          <a:xfrm>
            <a:off x="9809601" y="4495803"/>
            <a:ext cx="6446402" cy="4648199"/>
          </a:xfrm>
          <a:prstGeom prst="rect">
            <a:avLst/>
          </a:prstGeom>
          <a:noFill/>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113666"/>
                                        </p:tgtEl>
                                        <p:attrNameLst>
                                          <p:attrName>style.visibility</p:attrName>
                                        </p:attrNameLst>
                                      </p:cBhvr>
                                      <p:to>
                                        <p:strVal val="visible"/>
                                      </p:to>
                                    </p:set>
                                    <p:animEffect transition="in" filter="fade">
                                      <p:cBhvr>
                                        <p:cTn id="7" dur="1500"/>
                                        <p:tgtEl>
                                          <p:spTgt spid="1136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717804" y="3345105"/>
            <a:ext cx="10820400" cy="1123386"/>
          </a:xfrm>
          <a:prstGeom prst="rect">
            <a:avLst/>
          </a:prstGeom>
          <a:noFill/>
        </p:spPr>
        <p:txBody>
          <a:bodyPr wrap="square" lIns="91440" tIns="45721" rIns="91440" bIns="45721" rtlCol="0" anchor="ctr">
            <a:spAutoFit/>
          </a:bodyPr>
          <a:lstStyle/>
          <a:p>
            <a:r>
              <a:rPr lang="en-US" sz="6700" b="1" dirty="0"/>
              <a:t>Demographics of Religion</a:t>
            </a:r>
          </a:p>
        </p:txBody>
      </p:sp>
    </p:spTree>
    <p:extLst>
      <p:ext uri="{BB962C8B-B14F-4D97-AF65-F5344CB8AC3E}">
        <p14:creationId xmlns:p14="http://schemas.microsoft.com/office/powerpoint/2010/main" val="3639697766"/>
      </p:ext>
    </p:extLst>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08400" y="838202"/>
            <a:ext cx="6194425" cy="2852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4549" y="3863977"/>
            <a:ext cx="8858251" cy="1622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4695" y="3863978"/>
            <a:ext cx="7072313" cy="1603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96502" y="831851"/>
            <a:ext cx="2603500" cy="21399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1000"/>
                                  </p:stCondLst>
                                  <p:childTnLst>
                                    <p:set>
                                      <p:cBhvr>
                                        <p:cTn id="6" dur="1" fill="hold">
                                          <p:stCondLst>
                                            <p:cond delay="0"/>
                                          </p:stCondLst>
                                        </p:cTn>
                                        <p:tgtEl>
                                          <p:spTgt spid="1029"/>
                                        </p:tgtEl>
                                        <p:attrNameLst>
                                          <p:attrName>style.visibility</p:attrName>
                                        </p:attrNameLst>
                                      </p:cBhvr>
                                      <p:to>
                                        <p:strVal val="visible"/>
                                      </p:to>
                                    </p:set>
                                    <p:animEffect transition="in" filter="fade">
                                      <p:cBhvr>
                                        <p:cTn id="7" dur="500"/>
                                        <p:tgtEl>
                                          <p:spTgt spid="1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Title &amp; Bullets">
  <a:themeElements>
    <a:clrScheme name="">
      <a:dk1>
        <a:srgbClr val="000000"/>
      </a:dk1>
      <a:lt1>
        <a:srgbClr val="FFFFFF"/>
      </a:lt1>
      <a:dk2>
        <a:srgbClr val="000000"/>
      </a:dk2>
      <a:lt2>
        <a:srgbClr val="000000"/>
      </a:lt2>
      <a:accent1>
        <a:srgbClr val="FFFFFF"/>
      </a:accent1>
      <a:accent2>
        <a:srgbClr val="333399"/>
      </a:accent2>
      <a:accent3>
        <a:srgbClr val="FFFFFF"/>
      </a:accent3>
      <a:accent4>
        <a:srgbClr val="000000"/>
      </a:accent4>
      <a:accent5>
        <a:srgbClr val="FFFFFF"/>
      </a:accent5>
      <a:accent6>
        <a:srgbClr val="2D2D8A"/>
      </a:accent6>
      <a:hlink>
        <a:srgbClr val="009999"/>
      </a:hlink>
      <a:folHlink>
        <a:srgbClr val="99CC00"/>
      </a:folHlink>
    </a:clrScheme>
    <a:fontScheme name="Title &amp; Bullets">
      <a:majorFont>
        <a:latin typeface="Gill Sans"/>
        <a:ea typeface="ヒラギノ角ゴ ProN W3"/>
        <a:cs typeface="ヒラギノ角ゴ ProN W3"/>
      </a:majorFont>
      <a:minorFont>
        <a:latin typeface="Gill Sans"/>
        <a:ea typeface="ヒラギノ角ゴ ProN W3"/>
        <a:cs typeface="ヒラギノ角ゴ ProN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spDef>
    <a:lnDef>
      <a:spPr bwMode="auto">
        <a:xfrm>
          <a:off x="0" y="0"/>
          <a:ext cx="1" cy="1"/>
        </a:xfrm>
        <a:custGeom>
          <a:avLst/>
          <a:gdLst/>
          <a:ahLst/>
          <a:cxnLst/>
          <a:rect l="0" t="0" r="0" b="0"/>
          <a:pathLst/>
        </a:custGeom>
        <a:blipFill dpi="0" rotWithShape="0">
          <a:blip xmlns:r="http://schemas.openxmlformats.org/officeDocument/2006/relationships" r:embed="rId1"/>
          <a:srcRect/>
          <a:tile tx="0" ty="0" sx="100000" sy="100000" flip="none" algn="tl"/>
        </a:blipFill>
        <a:ln w="25400"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3800" b="0" i="0" u="none" strike="noStrike" cap="none" normalizeH="0" baseline="0" smtClean="0">
            <a:ln>
              <a:noFill/>
            </a:ln>
            <a:solidFill>
              <a:srgbClr val="000000"/>
            </a:solidFill>
            <a:effectLst/>
            <a:latin typeface="Gill Sans" charset="0"/>
            <a:ea typeface="ヒラギノ角ゴ ProN W3" charset="0"/>
            <a:cs typeface="ヒラギノ角ゴ ProN W3" charset="0"/>
            <a:sym typeface="Gill Sans" charset="0"/>
          </a:defRPr>
        </a:defPPr>
      </a:lstStyle>
    </a:lnDef>
  </a:objectDefaults>
  <a:extraClrSchemeLst>
    <a:extraClrScheme>
      <a:clrScheme name="Title &amp; Bullets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4785</TotalTime>
  <Pages>0</Pages>
  <Words>2306</Words>
  <Characters>0</Characters>
  <Application>Microsoft Office PowerPoint</Application>
  <PresentationFormat>Произвольный</PresentationFormat>
  <Lines>0</Lines>
  <Paragraphs>170</Paragraphs>
  <Slides>38</Slides>
  <Notes>36</Notes>
  <HiddenSlides>0</HiddenSlides>
  <MMClips>0</MMClips>
  <ScaleCrop>false</ScaleCrop>
  <HeadingPairs>
    <vt:vector size="4" baseType="variant">
      <vt:variant>
        <vt:lpstr>Тема</vt:lpstr>
      </vt:variant>
      <vt:variant>
        <vt:i4>1</vt:i4>
      </vt:variant>
      <vt:variant>
        <vt:lpstr>Заголовки слайдов</vt:lpstr>
      </vt:variant>
      <vt:variant>
        <vt:i4>38</vt:i4>
      </vt:variant>
    </vt:vector>
  </HeadingPairs>
  <TitlesOfParts>
    <vt:vector size="39" baseType="lpstr">
      <vt:lpstr>Title &amp; Bullets</vt:lpstr>
      <vt:lpstr>Презентация PowerPoint</vt:lpstr>
      <vt:lpstr>How do we measure   Affiliation?</vt:lpstr>
      <vt:lpstr>Презентация PowerPoint</vt:lpstr>
      <vt:lpstr>How do we measure   Freedom?</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will  YOU make the world  a better place?</dc:title>
  <dc:creator>Brian Grim</dc:creator>
  <cp:lastModifiedBy>Sony</cp:lastModifiedBy>
  <cp:revision>836</cp:revision>
  <cp:lastPrinted>2013-11-15T16:46:52Z</cp:lastPrinted>
  <dcterms:modified xsi:type="dcterms:W3CDTF">2013-12-13T05:40:23Z</dcterms:modified>
</cp:coreProperties>
</file>