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71" r:id="rId3"/>
    <p:sldId id="269" r:id="rId4"/>
    <p:sldId id="279" r:id="rId5"/>
    <p:sldId id="278" r:id="rId6"/>
    <p:sldId id="281" r:id="rId7"/>
    <p:sldId id="282" r:id="rId8"/>
    <p:sldId id="284" r:id="rId9"/>
    <p:sldId id="283" r:id="rId10"/>
    <p:sldId id="257" r:id="rId11"/>
    <p:sldId id="273" r:id="rId12"/>
    <p:sldId id="267" r:id="rId13"/>
    <p:sldId id="277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D6A7"/>
    <a:srgbClr val="F6E616"/>
    <a:srgbClr val="D57D7D"/>
    <a:srgbClr val="B3361D"/>
    <a:srgbClr val="25C6FF"/>
    <a:srgbClr val="AD2623"/>
    <a:srgbClr val="FAF17A"/>
    <a:srgbClr val="F6AD80"/>
    <a:srgbClr val="81DEFF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72;&#1085;&#1085;&#1099;&#1077;%20&#1062;&#1041;\dk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72;&#1085;&#1085;&#1099;&#1077;%20&#1062;&#1041;\&#1088;&#1080;&#1089;&#1091;&#1085;&#1082;&#1080;%20&#1074;%20&#1075;&#1086;&#1076;&#1086;&#1074;&#1086;&#1081;%20&#1086;&#1073;&#1079;&#1086;&#108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72;&#1085;&#1085;&#1099;&#1077;%20&#1062;&#1041;\&#1088;&#1080;&#1089;&#1091;&#1085;&#1082;&#1080;%20&#1074;%20&#1075;&#1086;&#1076;&#1086;&#1074;&#1086;&#1081;%20&#1086;&#1073;&#1079;&#1086;&#108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72;&#1085;&#1085;&#1099;&#1077;%20&#1062;&#1041;\&#1088;&#1080;&#1089;&#1091;&#1085;&#1082;&#1080;%20&#1074;%20&#1075;&#1086;&#1076;&#1086;&#1074;&#1086;&#1081;%20&#1086;&#1073;&#1079;&#1086;&#108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%20&#1088;&#1072;&#1073;&#1086;&#1095;&#1077;&#1075;&#1086;%20&#1089;&#1090;&#1086;&#1083;&#1072;_&#1084;&#1072;&#1088;&#1090;_2013\m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c%20&#1088;&#1072;&#1073;&#1086;&#1095;&#1077;&#1075;&#1086;%20&#1089;&#1090;&#1086;&#1083;&#1072;_&#1084;&#1072;&#1088;&#1090;_2013\m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72;&#1085;&#1085;&#1099;&#1077;%20&#1062;&#1041;\&#1089;&#1090;&#1072;&#1074;&#1082;&#1080;%20&#1062;&#104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72;&#1085;&#1085;&#1099;&#1077;%20&#1062;&#1041;\&#1089;&#1090;&#1072;&#1074;&#1082;&#1080;%20&#1062;&#104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1"/>
          <c:tx>
            <c:strRef>
              <c:f>ЗВР!$D$2</c:f>
              <c:strCache>
                <c:ptCount val="1"/>
                <c:pt idx="0">
                  <c:v>Золотовалютные резервы (левая ось)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ЗВР!$A$77:$A$760</c:f>
              <c:strCache>
                <c:ptCount val="684"/>
                <c:pt idx="0">
                  <c:v>3-9.1.00</c:v>
                </c:pt>
                <c:pt idx="1">
                  <c:v>10-16.1.00</c:v>
                </c:pt>
                <c:pt idx="2">
                  <c:v>17-23.1.00</c:v>
                </c:pt>
                <c:pt idx="3">
                  <c:v>24-30.1.00</c:v>
                </c:pt>
                <c:pt idx="4">
                  <c:v>31.1-6.2.00</c:v>
                </c:pt>
                <c:pt idx="5">
                  <c:v>7-13.2.00</c:v>
                </c:pt>
                <c:pt idx="6">
                  <c:v>14-20.2.00</c:v>
                </c:pt>
                <c:pt idx="7">
                  <c:v>21-27.2.00</c:v>
                </c:pt>
                <c:pt idx="8">
                  <c:v>28.2-5.3.00</c:v>
                </c:pt>
                <c:pt idx="9">
                  <c:v>6-12.3.00</c:v>
                </c:pt>
                <c:pt idx="10">
                  <c:v>13-19.3.00</c:v>
                </c:pt>
                <c:pt idx="11">
                  <c:v>20-26.3.00</c:v>
                </c:pt>
                <c:pt idx="12">
                  <c:v>27.3-2.4.00</c:v>
                </c:pt>
                <c:pt idx="13">
                  <c:v>3-9.4.00</c:v>
                </c:pt>
                <c:pt idx="14">
                  <c:v>10-16.4.00</c:v>
                </c:pt>
                <c:pt idx="15">
                  <c:v>17-23.4.00</c:v>
                </c:pt>
                <c:pt idx="16">
                  <c:v>24-30.4.00</c:v>
                </c:pt>
                <c:pt idx="17">
                  <c:v>1-7.5.00</c:v>
                </c:pt>
                <c:pt idx="18">
                  <c:v>8-14.5.00</c:v>
                </c:pt>
                <c:pt idx="19">
                  <c:v>15-21.5.00</c:v>
                </c:pt>
                <c:pt idx="20">
                  <c:v>22-28.5.00</c:v>
                </c:pt>
                <c:pt idx="21">
                  <c:v>29.5-4.6.00</c:v>
                </c:pt>
                <c:pt idx="22">
                  <c:v>5-11.6.00</c:v>
                </c:pt>
                <c:pt idx="23">
                  <c:v>12-18.6.00</c:v>
                </c:pt>
                <c:pt idx="24">
                  <c:v>19-25.6.00</c:v>
                </c:pt>
                <c:pt idx="25">
                  <c:v>26.6-2.7.00</c:v>
                </c:pt>
                <c:pt idx="26">
                  <c:v>3-9.7.00</c:v>
                </c:pt>
                <c:pt idx="27">
                  <c:v>10-16.7.00</c:v>
                </c:pt>
                <c:pt idx="28">
                  <c:v>17-23.7.00</c:v>
                </c:pt>
                <c:pt idx="29">
                  <c:v>24-30.7.00</c:v>
                </c:pt>
                <c:pt idx="30">
                  <c:v>31.7-6.8.00</c:v>
                </c:pt>
                <c:pt idx="31">
                  <c:v>7-13.8.00</c:v>
                </c:pt>
                <c:pt idx="32">
                  <c:v>14-20.8.00</c:v>
                </c:pt>
                <c:pt idx="33">
                  <c:v>21-27.8.00</c:v>
                </c:pt>
                <c:pt idx="34">
                  <c:v>28.8-3.9.00</c:v>
                </c:pt>
                <c:pt idx="35">
                  <c:v>4-10.9.00</c:v>
                </c:pt>
                <c:pt idx="36">
                  <c:v>11-17.9.00</c:v>
                </c:pt>
                <c:pt idx="37">
                  <c:v>18-24.9.00</c:v>
                </c:pt>
                <c:pt idx="38">
                  <c:v>25.9-1.10.00</c:v>
                </c:pt>
                <c:pt idx="39">
                  <c:v>2-8.10.00</c:v>
                </c:pt>
                <c:pt idx="40">
                  <c:v>9-15.10.00</c:v>
                </c:pt>
                <c:pt idx="41">
                  <c:v>16-22.10.00</c:v>
                </c:pt>
                <c:pt idx="42">
                  <c:v>23-29.10.00</c:v>
                </c:pt>
                <c:pt idx="43">
                  <c:v>30.10-5.11.00</c:v>
                </c:pt>
                <c:pt idx="44">
                  <c:v>6-12.11.00</c:v>
                </c:pt>
                <c:pt idx="45">
                  <c:v>13-19.11.00</c:v>
                </c:pt>
                <c:pt idx="46">
                  <c:v>20-26.11.00</c:v>
                </c:pt>
                <c:pt idx="47">
                  <c:v>27.11-3.12.00</c:v>
                </c:pt>
                <c:pt idx="48">
                  <c:v>4-10.12.00</c:v>
                </c:pt>
                <c:pt idx="49">
                  <c:v>11-17.12.00</c:v>
                </c:pt>
                <c:pt idx="50">
                  <c:v>18-24.12.00</c:v>
                </c:pt>
                <c:pt idx="51">
                  <c:v>25-31.12.00</c:v>
                </c:pt>
                <c:pt idx="52">
                  <c:v>1-7.1.01</c:v>
                </c:pt>
                <c:pt idx="53">
                  <c:v>8-14.1.01</c:v>
                </c:pt>
                <c:pt idx="54">
                  <c:v>15-21.1.01</c:v>
                </c:pt>
                <c:pt idx="55">
                  <c:v>22-28.1.01</c:v>
                </c:pt>
                <c:pt idx="56">
                  <c:v>29.1-4.2.01</c:v>
                </c:pt>
                <c:pt idx="57">
                  <c:v>5-11.2.01</c:v>
                </c:pt>
                <c:pt idx="58">
                  <c:v>12-18.2.01</c:v>
                </c:pt>
                <c:pt idx="59">
                  <c:v>19-25.2.01</c:v>
                </c:pt>
                <c:pt idx="60">
                  <c:v>26.2-4.3.01</c:v>
                </c:pt>
                <c:pt idx="61">
                  <c:v>5-11.3.01</c:v>
                </c:pt>
                <c:pt idx="62">
                  <c:v>12-18.3.01</c:v>
                </c:pt>
                <c:pt idx="63">
                  <c:v>19-25.3.01</c:v>
                </c:pt>
                <c:pt idx="64">
                  <c:v>26.3-1.4.01</c:v>
                </c:pt>
                <c:pt idx="65">
                  <c:v>2-8.4.01</c:v>
                </c:pt>
                <c:pt idx="66">
                  <c:v>9-15.4.01</c:v>
                </c:pt>
                <c:pt idx="67">
                  <c:v>16-22.4.01</c:v>
                </c:pt>
                <c:pt idx="68">
                  <c:v>23-29.4.01</c:v>
                </c:pt>
                <c:pt idx="69">
                  <c:v>30.4-6.5.01</c:v>
                </c:pt>
                <c:pt idx="70">
                  <c:v>7-13.5.01</c:v>
                </c:pt>
                <c:pt idx="71">
                  <c:v>14-20.5.01</c:v>
                </c:pt>
                <c:pt idx="72">
                  <c:v>21-27.5.01</c:v>
                </c:pt>
                <c:pt idx="73">
                  <c:v>28.5-3.6.01</c:v>
                </c:pt>
                <c:pt idx="74">
                  <c:v>4-10.6.01</c:v>
                </c:pt>
                <c:pt idx="75">
                  <c:v>11-17.6.01</c:v>
                </c:pt>
                <c:pt idx="76">
                  <c:v>18-24.6.01</c:v>
                </c:pt>
                <c:pt idx="77">
                  <c:v>25.6-1.7.01</c:v>
                </c:pt>
                <c:pt idx="78">
                  <c:v>2-8.7.01</c:v>
                </c:pt>
                <c:pt idx="79">
                  <c:v>9-15.7.01</c:v>
                </c:pt>
                <c:pt idx="80">
                  <c:v>16-22.7.01</c:v>
                </c:pt>
                <c:pt idx="81">
                  <c:v>23-29.7.01</c:v>
                </c:pt>
                <c:pt idx="82">
                  <c:v>30.7-5.8.01</c:v>
                </c:pt>
                <c:pt idx="83">
                  <c:v>6-12.8.01</c:v>
                </c:pt>
                <c:pt idx="84">
                  <c:v>13-19.8.01</c:v>
                </c:pt>
                <c:pt idx="85">
                  <c:v>20-26.8.01</c:v>
                </c:pt>
                <c:pt idx="86">
                  <c:v>27.8-2.9.01</c:v>
                </c:pt>
                <c:pt idx="87">
                  <c:v>3-9.9.01</c:v>
                </c:pt>
                <c:pt idx="88">
                  <c:v>10-16.9.01</c:v>
                </c:pt>
                <c:pt idx="89">
                  <c:v>17-23.9.01</c:v>
                </c:pt>
                <c:pt idx="90">
                  <c:v>24-30.9.01</c:v>
                </c:pt>
                <c:pt idx="91">
                  <c:v>1-7.10.01</c:v>
                </c:pt>
                <c:pt idx="92">
                  <c:v>8-14.10.01</c:v>
                </c:pt>
                <c:pt idx="93">
                  <c:v>15-21.10.01</c:v>
                </c:pt>
                <c:pt idx="94">
                  <c:v>22-28.10.01</c:v>
                </c:pt>
                <c:pt idx="95">
                  <c:v>29.10-4.11.01</c:v>
                </c:pt>
                <c:pt idx="96">
                  <c:v>5-11.11.01</c:v>
                </c:pt>
                <c:pt idx="97">
                  <c:v>12-18.11.01</c:v>
                </c:pt>
                <c:pt idx="98">
                  <c:v>19-25.11.01</c:v>
                </c:pt>
                <c:pt idx="99">
                  <c:v>26.11-2.12.01</c:v>
                </c:pt>
                <c:pt idx="100">
                  <c:v>3-9.12.01</c:v>
                </c:pt>
                <c:pt idx="101">
                  <c:v>10-16.12.01</c:v>
                </c:pt>
                <c:pt idx="102">
                  <c:v>17-23.12.01</c:v>
                </c:pt>
                <c:pt idx="103">
                  <c:v>24-30.12.01</c:v>
                </c:pt>
                <c:pt idx="104">
                  <c:v>31.12.01-6.1.02</c:v>
                </c:pt>
                <c:pt idx="105">
                  <c:v>7-13.01.02</c:v>
                </c:pt>
                <c:pt idx="106">
                  <c:v>14-20.01.02</c:v>
                </c:pt>
                <c:pt idx="107">
                  <c:v>21-27.01.02</c:v>
                </c:pt>
                <c:pt idx="108">
                  <c:v>28.01-3.02.02</c:v>
                </c:pt>
                <c:pt idx="109">
                  <c:v>4-10.2.02</c:v>
                </c:pt>
                <c:pt idx="110">
                  <c:v>11-17.2.02</c:v>
                </c:pt>
                <c:pt idx="111">
                  <c:v>18-24.2.02</c:v>
                </c:pt>
                <c:pt idx="112">
                  <c:v>25.2-3.3.02</c:v>
                </c:pt>
                <c:pt idx="113">
                  <c:v>4-10.3.02</c:v>
                </c:pt>
                <c:pt idx="114">
                  <c:v>11-17.3.02</c:v>
                </c:pt>
                <c:pt idx="115">
                  <c:v>18-24.3.02</c:v>
                </c:pt>
                <c:pt idx="116">
                  <c:v>25-31.3.02</c:v>
                </c:pt>
                <c:pt idx="117">
                  <c:v>1-7.4.02</c:v>
                </c:pt>
                <c:pt idx="118">
                  <c:v>8-14.4.02</c:v>
                </c:pt>
                <c:pt idx="119">
                  <c:v>15-21.4.02</c:v>
                </c:pt>
                <c:pt idx="120">
                  <c:v>22-28.4.02</c:v>
                </c:pt>
                <c:pt idx="121">
                  <c:v>29.4-5.5.02</c:v>
                </c:pt>
                <c:pt idx="122">
                  <c:v>6-12.5.02</c:v>
                </c:pt>
                <c:pt idx="123">
                  <c:v>13-19.5.02</c:v>
                </c:pt>
                <c:pt idx="124">
                  <c:v>20-26.5.02</c:v>
                </c:pt>
                <c:pt idx="125">
                  <c:v>27.5-2.6.02</c:v>
                </c:pt>
                <c:pt idx="126">
                  <c:v>3-9.6.02</c:v>
                </c:pt>
                <c:pt idx="127">
                  <c:v>10-16.6.02</c:v>
                </c:pt>
                <c:pt idx="128">
                  <c:v>17-23.6.02</c:v>
                </c:pt>
                <c:pt idx="129">
                  <c:v>24-30.6.02</c:v>
                </c:pt>
                <c:pt idx="130">
                  <c:v>1-7.7.02</c:v>
                </c:pt>
                <c:pt idx="131">
                  <c:v>8-14.7.02</c:v>
                </c:pt>
                <c:pt idx="132">
                  <c:v>15-21.7.02</c:v>
                </c:pt>
                <c:pt idx="133">
                  <c:v>22-28.7.02</c:v>
                </c:pt>
                <c:pt idx="134">
                  <c:v>29.7-4.8.02</c:v>
                </c:pt>
                <c:pt idx="135">
                  <c:v>5-11.8.02</c:v>
                </c:pt>
                <c:pt idx="136">
                  <c:v>12-18.8.02</c:v>
                </c:pt>
                <c:pt idx="137">
                  <c:v>19-25.8.02</c:v>
                </c:pt>
                <c:pt idx="138">
                  <c:v>26.8-1.9.02</c:v>
                </c:pt>
                <c:pt idx="139">
                  <c:v>2-8.9.02</c:v>
                </c:pt>
                <c:pt idx="140">
                  <c:v>9-15.9.02</c:v>
                </c:pt>
                <c:pt idx="141">
                  <c:v>16-22.9.02</c:v>
                </c:pt>
                <c:pt idx="142">
                  <c:v>23-29.9.02</c:v>
                </c:pt>
                <c:pt idx="143">
                  <c:v>30.9-6.10.02</c:v>
                </c:pt>
                <c:pt idx="144">
                  <c:v>7-13.10.02</c:v>
                </c:pt>
                <c:pt idx="145">
                  <c:v>14-20.10.02</c:v>
                </c:pt>
                <c:pt idx="146">
                  <c:v>21-27.10.02</c:v>
                </c:pt>
                <c:pt idx="147">
                  <c:v>28.10-3.11.02</c:v>
                </c:pt>
                <c:pt idx="148">
                  <c:v>4-10.11.02</c:v>
                </c:pt>
                <c:pt idx="149">
                  <c:v>11-17.11.02</c:v>
                </c:pt>
                <c:pt idx="150">
                  <c:v>18-24.11.02</c:v>
                </c:pt>
                <c:pt idx="151">
                  <c:v>25.11-1.12.02</c:v>
                </c:pt>
                <c:pt idx="152">
                  <c:v>2-8.12.02</c:v>
                </c:pt>
                <c:pt idx="153">
                  <c:v>9-15.12.02</c:v>
                </c:pt>
                <c:pt idx="154">
                  <c:v>16-22.12.02</c:v>
                </c:pt>
                <c:pt idx="155">
                  <c:v>23-29.12.02</c:v>
                </c:pt>
                <c:pt idx="156">
                  <c:v>30.12.02-5.01.03</c:v>
                </c:pt>
                <c:pt idx="157">
                  <c:v>6-12.01.03</c:v>
                </c:pt>
                <c:pt idx="158">
                  <c:v>13-19.01.03</c:v>
                </c:pt>
                <c:pt idx="159">
                  <c:v>20-26.01.03</c:v>
                </c:pt>
                <c:pt idx="160">
                  <c:v>27.01-2.02.03</c:v>
                </c:pt>
                <c:pt idx="161">
                  <c:v>3-9.02.03</c:v>
                </c:pt>
                <c:pt idx="162">
                  <c:v>10-16.02.03</c:v>
                </c:pt>
                <c:pt idx="163">
                  <c:v>17-23.02.03</c:v>
                </c:pt>
                <c:pt idx="164">
                  <c:v>24.02-2.03.03</c:v>
                </c:pt>
                <c:pt idx="165">
                  <c:v>3-9.03.03</c:v>
                </c:pt>
                <c:pt idx="166">
                  <c:v>10-16.03.03</c:v>
                </c:pt>
                <c:pt idx="167">
                  <c:v>17-23.03.03</c:v>
                </c:pt>
                <c:pt idx="168">
                  <c:v>24-30.03.03</c:v>
                </c:pt>
                <c:pt idx="169">
                  <c:v>31.03-6.04.03</c:v>
                </c:pt>
                <c:pt idx="170">
                  <c:v>7-13.04.03</c:v>
                </c:pt>
                <c:pt idx="171">
                  <c:v>14-20.04.03</c:v>
                </c:pt>
                <c:pt idx="172">
                  <c:v>21-27.04.03</c:v>
                </c:pt>
                <c:pt idx="173">
                  <c:v>28.04-4.05.03</c:v>
                </c:pt>
                <c:pt idx="174">
                  <c:v>5-11.05.03</c:v>
                </c:pt>
                <c:pt idx="175">
                  <c:v>12-18.05.03</c:v>
                </c:pt>
                <c:pt idx="176">
                  <c:v>19-25.05.03</c:v>
                </c:pt>
                <c:pt idx="177">
                  <c:v>26.05-1.06.03</c:v>
                </c:pt>
                <c:pt idx="178">
                  <c:v>2-8.06.03</c:v>
                </c:pt>
                <c:pt idx="179">
                  <c:v>9-15.06.03</c:v>
                </c:pt>
                <c:pt idx="180">
                  <c:v>16-22.06.03</c:v>
                </c:pt>
                <c:pt idx="181">
                  <c:v>23-29.06.03</c:v>
                </c:pt>
                <c:pt idx="182">
                  <c:v>30.06-6.07.03</c:v>
                </c:pt>
                <c:pt idx="183">
                  <c:v>7-13.07.03</c:v>
                </c:pt>
                <c:pt idx="184">
                  <c:v>14-20.07.03</c:v>
                </c:pt>
                <c:pt idx="185">
                  <c:v>21-27.07.03</c:v>
                </c:pt>
                <c:pt idx="186">
                  <c:v>28.07-3.08.03</c:v>
                </c:pt>
                <c:pt idx="187">
                  <c:v>4-10.08.03</c:v>
                </c:pt>
                <c:pt idx="188">
                  <c:v>11-17.08.03</c:v>
                </c:pt>
                <c:pt idx="189">
                  <c:v>18-24.08.03</c:v>
                </c:pt>
                <c:pt idx="190">
                  <c:v>25-31.08.03</c:v>
                </c:pt>
                <c:pt idx="191">
                  <c:v>1-7.09.03</c:v>
                </c:pt>
                <c:pt idx="192">
                  <c:v>8-14.09.03</c:v>
                </c:pt>
                <c:pt idx="193">
                  <c:v>15-21.09.03</c:v>
                </c:pt>
                <c:pt idx="194">
                  <c:v>22-28.09.03</c:v>
                </c:pt>
                <c:pt idx="195">
                  <c:v>29.09-5.10.10</c:v>
                </c:pt>
                <c:pt idx="196">
                  <c:v>6-12.10.03</c:v>
                </c:pt>
                <c:pt idx="197">
                  <c:v>13-19.10.03</c:v>
                </c:pt>
                <c:pt idx="198">
                  <c:v>20-26.10.03</c:v>
                </c:pt>
                <c:pt idx="199">
                  <c:v>27.10-3.11.03</c:v>
                </c:pt>
                <c:pt idx="200">
                  <c:v>4-10.11.03</c:v>
                </c:pt>
                <c:pt idx="201">
                  <c:v>11-17.11.03</c:v>
                </c:pt>
                <c:pt idx="202">
                  <c:v>18-24.11.03</c:v>
                </c:pt>
                <c:pt idx="203">
                  <c:v>25.11-1.12.03</c:v>
                </c:pt>
                <c:pt idx="204">
                  <c:v>2-8.12.03</c:v>
                </c:pt>
                <c:pt idx="205">
                  <c:v>9-15.12.03</c:v>
                </c:pt>
                <c:pt idx="206">
                  <c:v>16-22.12.03</c:v>
                </c:pt>
                <c:pt idx="207">
                  <c:v>23-29.12.03</c:v>
                </c:pt>
                <c:pt idx="208">
                  <c:v>30.12.03-5.01.04</c:v>
                </c:pt>
                <c:pt idx="209">
                  <c:v>6-12.01.04</c:v>
                </c:pt>
                <c:pt idx="210">
                  <c:v>13-19.01.04</c:v>
                </c:pt>
                <c:pt idx="211">
                  <c:v>20-26.01.04</c:v>
                </c:pt>
                <c:pt idx="212">
                  <c:v>27.01-2.02.04</c:v>
                </c:pt>
                <c:pt idx="213">
                  <c:v>3-9.2.04</c:v>
                </c:pt>
                <c:pt idx="214">
                  <c:v>10-16.02.04</c:v>
                </c:pt>
                <c:pt idx="215">
                  <c:v>17-23.02.04</c:v>
                </c:pt>
                <c:pt idx="216">
                  <c:v>24.02-1.03.04</c:v>
                </c:pt>
                <c:pt idx="217">
                  <c:v>2-8.03.04</c:v>
                </c:pt>
                <c:pt idx="218">
                  <c:v>9-15.03.04</c:v>
                </c:pt>
                <c:pt idx="219">
                  <c:v>16-22.03.04</c:v>
                </c:pt>
                <c:pt idx="220">
                  <c:v>23-29.03.04</c:v>
                </c:pt>
                <c:pt idx="221">
                  <c:v>30.03-5.04.04</c:v>
                </c:pt>
                <c:pt idx="222">
                  <c:v>6-12.04.04</c:v>
                </c:pt>
                <c:pt idx="223">
                  <c:v>13-19.04.04</c:v>
                </c:pt>
                <c:pt idx="224">
                  <c:v>20-26.04.04</c:v>
                </c:pt>
                <c:pt idx="225">
                  <c:v>27.04-3.05.04</c:v>
                </c:pt>
                <c:pt idx="226">
                  <c:v>4-10.05.04</c:v>
                </c:pt>
                <c:pt idx="227">
                  <c:v>11-17.05.04</c:v>
                </c:pt>
                <c:pt idx="228">
                  <c:v>18-24.05.04</c:v>
                </c:pt>
                <c:pt idx="229">
                  <c:v>25-31.05.04</c:v>
                </c:pt>
                <c:pt idx="230">
                  <c:v>1-7.06.04</c:v>
                </c:pt>
                <c:pt idx="231">
                  <c:v>8-14.06.04</c:v>
                </c:pt>
                <c:pt idx="232">
                  <c:v>15-21.06.04</c:v>
                </c:pt>
                <c:pt idx="233">
                  <c:v>22-28.06.04</c:v>
                </c:pt>
                <c:pt idx="234">
                  <c:v>29.06-5.07.04</c:v>
                </c:pt>
                <c:pt idx="235">
                  <c:v>6-12.07.04</c:v>
                </c:pt>
                <c:pt idx="236">
                  <c:v>13-19.07.04</c:v>
                </c:pt>
                <c:pt idx="237">
                  <c:v>20-26.07.04</c:v>
                </c:pt>
                <c:pt idx="238">
                  <c:v>27.07-2.08.04</c:v>
                </c:pt>
                <c:pt idx="239">
                  <c:v>3-9.08.04</c:v>
                </c:pt>
                <c:pt idx="240">
                  <c:v>10-16.08.04</c:v>
                </c:pt>
                <c:pt idx="241">
                  <c:v>17-23.08.04</c:v>
                </c:pt>
                <c:pt idx="242">
                  <c:v>24-31.08.04</c:v>
                </c:pt>
                <c:pt idx="243">
                  <c:v>1-7.09.04</c:v>
                </c:pt>
                <c:pt idx="244">
                  <c:v>8-14.09.04</c:v>
                </c:pt>
                <c:pt idx="245">
                  <c:v>15-21.09.04</c:v>
                </c:pt>
                <c:pt idx="246">
                  <c:v>22-28.09.04</c:v>
                </c:pt>
                <c:pt idx="247">
                  <c:v>29.09-5.10.04</c:v>
                </c:pt>
                <c:pt idx="248">
                  <c:v>6-12.10.04</c:v>
                </c:pt>
                <c:pt idx="249">
                  <c:v>13-19.10.04</c:v>
                </c:pt>
                <c:pt idx="250">
                  <c:v>20-26.10.04</c:v>
                </c:pt>
                <c:pt idx="251">
                  <c:v>27.10-2.11.04</c:v>
                </c:pt>
                <c:pt idx="252">
                  <c:v>3-9.11.04</c:v>
                </c:pt>
                <c:pt idx="253">
                  <c:v>10-16.11.04</c:v>
                </c:pt>
                <c:pt idx="254">
                  <c:v>17-23.11.04</c:v>
                </c:pt>
                <c:pt idx="255">
                  <c:v>24-30.11.04</c:v>
                </c:pt>
                <c:pt idx="256">
                  <c:v>1-7.12.04</c:v>
                </c:pt>
                <c:pt idx="257">
                  <c:v>8-14.12.04</c:v>
                </c:pt>
                <c:pt idx="258">
                  <c:v>15-21.12.04</c:v>
                </c:pt>
                <c:pt idx="259">
                  <c:v>22-28.12.04</c:v>
                </c:pt>
                <c:pt idx="260">
                  <c:v>29.12.04-4.01.05</c:v>
                </c:pt>
                <c:pt idx="261">
                  <c:v>5-11.01.05</c:v>
                </c:pt>
                <c:pt idx="262">
                  <c:v>12-18.01.05</c:v>
                </c:pt>
                <c:pt idx="263">
                  <c:v>19-25.01.05</c:v>
                </c:pt>
                <c:pt idx="264">
                  <c:v>26.01-1.02.05</c:v>
                </c:pt>
                <c:pt idx="265">
                  <c:v>2-8.02.05</c:v>
                </c:pt>
                <c:pt idx="266">
                  <c:v>9-15.02.05</c:v>
                </c:pt>
                <c:pt idx="267">
                  <c:v>16-22.02.05</c:v>
                </c:pt>
                <c:pt idx="268">
                  <c:v>23.02-01.03.05</c:v>
                </c:pt>
                <c:pt idx="269">
                  <c:v>2-8.03.05</c:v>
                </c:pt>
                <c:pt idx="270">
                  <c:v>9-15.03.05</c:v>
                </c:pt>
                <c:pt idx="271">
                  <c:v>16-22.03.05</c:v>
                </c:pt>
                <c:pt idx="272">
                  <c:v>23-29.03.05</c:v>
                </c:pt>
                <c:pt idx="273">
                  <c:v>30.03-5.04.05</c:v>
                </c:pt>
                <c:pt idx="274">
                  <c:v>6-13.04.05</c:v>
                </c:pt>
                <c:pt idx="275">
                  <c:v>14-20.04.05</c:v>
                </c:pt>
                <c:pt idx="276">
                  <c:v>21-27.04.05</c:v>
                </c:pt>
                <c:pt idx="277">
                  <c:v>28.04-4.05.05</c:v>
                </c:pt>
                <c:pt idx="278">
                  <c:v>5-11.05.05</c:v>
                </c:pt>
                <c:pt idx="279">
                  <c:v>12-18.05.05</c:v>
                </c:pt>
                <c:pt idx="280">
                  <c:v>19-25.05.05</c:v>
                </c:pt>
                <c:pt idx="281">
                  <c:v>26.05-1.06.05</c:v>
                </c:pt>
                <c:pt idx="282">
                  <c:v>2-8.06.05</c:v>
                </c:pt>
                <c:pt idx="283">
                  <c:v>9-15.06.05</c:v>
                </c:pt>
                <c:pt idx="284">
                  <c:v>16-22.06.05</c:v>
                </c:pt>
                <c:pt idx="285">
                  <c:v>23-29.06.05</c:v>
                </c:pt>
                <c:pt idx="286">
                  <c:v>30.06-6.07.05</c:v>
                </c:pt>
                <c:pt idx="287">
                  <c:v>7-13.07.05</c:v>
                </c:pt>
                <c:pt idx="288">
                  <c:v>14-20.07.05</c:v>
                </c:pt>
                <c:pt idx="289">
                  <c:v>21-27.07.05</c:v>
                </c:pt>
                <c:pt idx="290">
                  <c:v>28.07-3.08.05</c:v>
                </c:pt>
                <c:pt idx="291">
                  <c:v>4-10.08.05</c:v>
                </c:pt>
                <c:pt idx="292">
                  <c:v>11-17.08.05</c:v>
                </c:pt>
                <c:pt idx="293">
                  <c:v>18-24.08.05</c:v>
                </c:pt>
                <c:pt idx="294">
                  <c:v>25-31.08.05</c:v>
                </c:pt>
                <c:pt idx="295">
                  <c:v>1-7.09.05</c:v>
                </c:pt>
                <c:pt idx="296">
                  <c:v>8-14.09.05</c:v>
                </c:pt>
                <c:pt idx="297">
                  <c:v>15-21.09.05</c:v>
                </c:pt>
                <c:pt idx="298">
                  <c:v>22-28.09.05</c:v>
                </c:pt>
                <c:pt idx="299">
                  <c:v>29.09-5.10.05</c:v>
                </c:pt>
                <c:pt idx="300">
                  <c:v>6-12.10.05</c:v>
                </c:pt>
                <c:pt idx="301">
                  <c:v>13-19.10.05</c:v>
                </c:pt>
                <c:pt idx="302">
                  <c:v>20-26.10.05</c:v>
                </c:pt>
                <c:pt idx="303">
                  <c:v>27.10-2.11.05</c:v>
                </c:pt>
                <c:pt idx="304">
                  <c:v>3-9.11.05</c:v>
                </c:pt>
                <c:pt idx="305">
                  <c:v>10-16.11.05</c:v>
                </c:pt>
                <c:pt idx="306">
                  <c:v>17-23.11.05</c:v>
                </c:pt>
                <c:pt idx="307">
                  <c:v>24-30.11.05</c:v>
                </c:pt>
                <c:pt idx="308">
                  <c:v>1-7.12.05</c:v>
                </c:pt>
                <c:pt idx="309">
                  <c:v>8-14.12.05</c:v>
                </c:pt>
                <c:pt idx="310">
                  <c:v>15-21.12.05</c:v>
                </c:pt>
                <c:pt idx="311">
                  <c:v>22-28.12.05</c:v>
                </c:pt>
                <c:pt idx="312">
                  <c:v>29.12.05-4.01.06</c:v>
                </c:pt>
                <c:pt idx="313">
                  <c:v>5-12.01.06</c:v>
                </c:pt>
                <c:pt idx="314">
                  <c:v>13-19.01.06</c:v>
                </c:pt>
                <c:pt idx="315">
                  <c:v>20-26.01.06</c:v>
                </c:pt>
                <c:pt idx="316">
                  <c:v>27.01-2.02.06</c:v>
                </c:pt>
                <c:pt idx="317">
                  <c:v>3-9.02.06</c:v>
                </c:pt>
                <c:pt idx="318">
                  <c:v>10-16.02.06</c:v>
                </c:pt>
                <c:pt idx="319">
                  <c:v>17-23.02.06</c:v>
                </c:pt>
                <c:pt idx="320">
                  <c:v>24.02-2.03.06</c:v>
                </c:pt>
                <c:pt idx="321">
                  <c:v>3-9.03.06</c:v>
                </c:pt>
                <c:pt idx="322">
                  <c:v>10-16.03.06</c:v>
                </c:pt>
                <c:pt idx="323">
                  <c:v>17-23.03.06</c:v>
                </c:pt>
                <c:pt idx="324">
                  <c:v>24-30.03.06</c:v>
                </c:pt>
                <c:pt idx="325">
                  <c:v>31.03-6.04.06</c:v>
                </c:pt>
                <c:pt idx="326">
                  <c:v>7-13.04.06</c:v>
                </c:pt>
                <c:pt idx="327">
                  <c:v>14-20.04.06</c:v>
                </c:pt>
                <c:pt idx="328">
                  <c:v>21-27.04.06</c:v>
                </c:pt>
                <c:pt idx="329">
                  <c:v>28.04-4.05.06</c:v>
                </c:pt>
                <c:pt idx="330">
                  <c:v>5-11.05.06</c:v>
                </c:pt>
                <c:pt idx="331">
                  <c:v>12-18.05.06</c:v>
                </c:pt>
                <c:pt idx="332">
                  <c:v>19-25.05.06</c:v>
                </c:pt>
                <c:pt idx="333">
                  <c:v>26.05-1.06.06</c:v>
                </c:pt>
                <c:pt idx="334">
                  <c:v>2-8.06.06</c:v>
                </c:pt>
                <c:pt idx="335">
                  <c:v>9-15.06.06</c:v>
                </c:pt>
                <c:pt idx="336">
                  <c:v>16-22.06.06</c:v>
                </c:pt>
                <c:pt idx="337">
                  <c:v>23-29.06.06</c:v>
                </c:pt>
                <c:pt idx="338">
                  <c:v>30.06-6.07.06</c:v>
                </c:pt>
                <c:pt idx="339">
                  <c:v>7-13.07.06</c:v>
                </c:pt>
                <c:pt idx="340">
                  <c:v>14-20.07.06</c:v>
                </c:pt>
                <c:pt idx="341">
                  <c:v>21-27.07.06</c:v>
                </c:pt>
                <c:pt idx="342">
                  <c:v>28.07-3.08.06</c:v>
                </c:pt>
                <c:pt idx="343">
                  <c:v>4-10.08.06</c:v>
                </c:pt>
                <c:pt idx="344">
                  <c:v>11-17.08.06</c:v>
                </c:pt>
                <c:pt idx="345">
                  <c:v>18-24.08.06</c:v>
                </c:pt>
                <c:pt idx="346">
                  <c:v>25-31.08.06</c:v>
                </c:pt>
                <c:pt idx="347">
                  <c:v>1-7.09.06</c:v>
                </c:pt>
                <c:pt idx="348">
                  <c:v>8-14.09.06</c:v>
                </c:pt>
                <c:pt idx="349">
                  <c:v>15-21.09.06</c:v>
                </c:pt>
                <c:pt idx="350">
                  <c:v>22-28.09.06</c:v>
                </c:pt>
                <c:pt idx="351">
                  <c:v>29.09-5.10.06</c:v>
                </c:pt>
                <c:pt idx="352">
                  <c:v>6-12.10.06</c:v>
                </c:pt>
                <c:pt idx="353">
                  <c:v>13-19.10.06</c:v>
                </c:pt>
                <c:pt idx="354">
                  <c:v>20-26.10.06</c:v>
                </c:pt>
                <c:pt idx="355">
                  <c:v>27.10-2.11.06</c:v>
                </c:pt>
                <c:pt idx="356">
                  <c:v>3-9.11.06</c:v>
                </c:pt>
                <c:pt idx="357">
                  <c:v>10-16.11.06</c:v>
                </c:pt>
                <c:pt idx="358">
                  <c:v>17-23.11.06</c:v>
                </c:pt>
                <c:pt idx="359">
                  <c:v>24-30.11.06</c:v>
                </c:pt>
                <c:pt idx="360">
                  <c:v>1-7.12.06</c:v>
                </c:pt>
                <c:pt idx="361">
                  <c:v>8-15.12.06</c:v>
                </c:pt>
                <c:pt idx="362">
                  <c:v>16-22.12.06</c:v>
                </c:pt>
                <c:pt idx="363">
                  <c:v>23-29.12.06</c:v>
                </c:pt>
                <c:pt idx="364">
                  <c:v>30.12.06-5.01.07</c:v>
                </c:pt>
                <c:pt idx="365">
                  <c:v>6-12.01.07</c:v>
                </c:pt>
                <c:pt idx="366">
                  <c:v>13-19.01.07</c:v>
                </c:pt>
                <c:pt idx="367">
                  <c:v>20-26.01.07</c:v>
                </c:pt>
                <c:pt idx="368">
                  <c:v>27.01-2.02.07</c:v>
                </c:pt>
                <c:pt idx="369">
                  <c:v>3-9.02.07</c:v>
                </c:pt>
                <c:pt idx="370">
                  <c:v>10-16.02.07</c:v>
                </c:pt>
                <c:pt idx="371">
                  <c:v>17-23.02.07</c:v>
                </c:pt>
                <c:pt idx="372">
                  <c:v>24.02-2.03.07</c:v>
                </c:pt>
                <c:pt idx="373">
                  <c:v>3-9.03.07</c:v>
                </c:pt>
                <c:pt idx="374">
                  <c:v>10-16.03.07</c:v>
                </c:pt>
                <c:pt idx="375">
                  <c:v>17-23.03.07</c:v>
                </c:pt>
                <c:pt idx="376">
                  <c:v>24-30.03.07</c:v>
                </c:pt>
                <c:pt idx="377">
                  <c:v>31.03-6.04.07</c:v>
                </c:pt>
                <c:pt idx="378">
                  <c:v>7-13.04.07</c:v>
                </c:pt>
                <c:pt idx="379">
                  <c:v>14-20.04.07</c:v>
                </c:pt>
                <c:pt idx="380">
                  <c:v>21-27.04.07</c:v>
                </c:pt>
                <c:pt idx="381">
                  <c:v>28.04-4.05.07</c:v>
                </c:pt>
                <c:pt idx="382">
                  <c:v>5-11.05.07</c:v>
                </c:pt>
                <c:pt idx="383">
                  <c:v>12-18.05.07</c:v>
                </c:pt>
                <c:pt idx="384">
                  <c:v>19-25.05.07</c:v>
                </c:pt>
                <c:pt idx="385">
                  <c:v>26.05-1.06.07</c:v>
                </c:pt>
                <c:pt idx="386">
                  <c:v>2-8.06.07</c:v>
                </c:pt>
                <c:pt idx="387">
                  <c:v>9-15.06.07</c:v>
                </c:pt>
                <c:pt idx="388">
                  <c:v>16-22.06.07</c:v>
                </c:pt>
                <c:pt idx="389">
                  <c:v>23-29.06.07</c:v>
                </c:pt>
                <c:pt idx="390">
                  <c:v>30.06-6.07.07</c:v>
                </c:pt>
                <c:pt idx="391">
                  <c:v>7-13.07.07</c:v>
                </c:pt>
                <c:pt idx="392">
                  <c:v>14-20.07.07</c:v>
                </c:pt>
                <c:pt idx="393">
                  <c:v>21-27.07.07</c:v>
                </c:pt>
                <c:pt idx="394">
                  <c:v>28.07-3.08.07</c:v>
                </c:pt>
                <c:pt idx="395">
                  <c:v>4-10.08.07</c:v>
                </c:pt>
                <c:pt idx="396">
                  <c:v>11-17.08.07</c:v>
                </c:pt>
                <c:pt idx="397">
                  <c:v>18-24.08.07</c:v>
                </c:pt>
                <c:pt idx="398">
                  <c:v>25-31.08.07</c:v>
                </c:pt>
                <c:pt idx="399">
                  <c:v>1-7.09.07</c:v>
                </c:pt>
                <c:pt idx="400">
                  <c:v>8-14.09.07</c:v>
                </c:pt>
                <c:pt idx="401">
                  <c:v>15-21.09.07</c:v>
                </c:pt>
                <c:pt idx="402">
                  <c:v>22-28.09.07</c:v>
                </c:pt>
                <c:pt idx="403">
                  <c:v>29.09-5.10.07</c:v>
                </c:pt>
                <c:pt idx="404">
                  <c:v>6-12.10.07</c:v>
                </c:pt>
                <c:pt idx="405">
                  <c:v>13-19.10.07</c:v>
                </c:pt>
                <c:pt idx="406">
                  <c:v>20-26.10.07</c:v>
                </c:pt>
                <c:pt idx="407">
                  <c:v>27.10-2.11.07</c:v>
                </c:pt>
                <c:pt idx="408">
                  <c:v>3-9.11.07</c:v>
                </c:pt>
                <c:pt idx="409">
                  <c:v>10-16.11.07</c:v>
                </c:pt>
                <c:pt idx="410">
                  <c:v>17-23.11.07</c:v>
                </c:pt>
                <c:pt idx="411">
                  <c:v>24-30.11.07</c:v>
                </c:pt>
                <c:pt idx="412">
                  <c:v>1-7.12.07</c:v>
                </c:pt>
                <c:pt idx="413">
                  <c:v>8-14.12.07</c:v>
                </c:pt>
                <c:pt idx="414">
                  <c:v>15-21.12.07</c:v>
                </c:pt>
                <c:pt idx="415">
                  <c:v>22-28.12.07</c:v>
                </c:pt>
                <c:pt idx="416">
                  <c:v>29.12.07-4.01.08</c:v>
                </c:pt>
                <c:pt idx="417">
                  <c:v>5-11.01.08</c:v>
                </c:pt>
                <c:pt idx="418">
                  <c:v>12-18.01.08</c:v>
                </c:pt>
                <c:pt idx="419">
                  <c:v>19-25.01.08</c:v>
                </c:pt>
                <c:pt idx="420">
                  <c:v>26.01-1.02.08</c:v>
                </c:pt>
                <c:pt idx="421">
                  <c:v>2-8.02.08</c:v>
                </c:pt>
                <c:pt idx="422">
                  <c:v>9-15.02.08</c:v>
                </c:pt>
                <c:pt idx="423">
                  <c:v>16-22.02.08</c:v>
                </c:pt>
                <c:pt idx="424">
                  <c:v>23-29.02.08</c:v>
                </c:pt>
                <c:pt idx="425">
                  <c:v>1-7.03.08</c:v>
                </c:pt>
                <c:pt idx="426">
                  <c:v>8-14.03.08</c:v>
                </c:pt>
                <c:pt idx="427">
                  <c:v>15-21.03.08</c:v>
                </c:pt>
                <c:pt idx="428">
                  <c:v>22-28.03.08</c:v>
                </c:pt>
                <c:pt idx="429">
                  <c:v>29.03-4.04.08</c:v>
                </c:pt>
                <c:pt idx="430">
                  <c:v>5-11.04.08</c:v>
                </c:pt>
                <c:pt idx="431">
                  <c:v>12-18.04.08</c:v>
                </c:pt>
                <c:pt idx="432">
                  <c:v>19-25.04.08</c:v>
                </c:pt>
                <c:pt idx="433">
                  <c:v>26.04-2.05.08</c:v>
                </c:pt>
                <c:pt idx="434">
                  <c:v>3-9.05.08</c:v>
                </c:pt>
                <c:pt idx="435">
                  <c:v>10-16.05.08</c:v>
                </c:pt>
                <c:pt idx="436">
                  <c:v>17-23.05.08</c:v>
                </c:pt>
                <c:pt idx="437">
                  <c:v>24-30.05.08</c:v>
                </c:pt>
                <c:pt idx="438">
                  <c:v>31.05-6.06.08</c:v>
                </c:pt>
                <c:pt idx="439">
                  <c:v>7-13.06.08</c:v>
                </c:pt>
                <c:pt idx="440">
                  <c:v>14-20.06.08</c:v>
                </c:pt>
                <c:pt idx="441">
                  <c:v>21-27.06.08</c:v>
                </c:pt>
                <c:pt idx="442">
                  <c:v>28.06-4.07.08</c:v>
                </c:pt>
                <c:pt idx="443">
                  <c:v>5-11.07.08</c:v>
                </c:pt>
                <c:pt idx="444">
                  <c:v>12-18.07.08</c:v>
                </c:pt>
                <c:pt idx="445">
                  <c:v>19-25.07.08</c:v>
                </c:pt>
                <c:pt idx="446">
                  <c:v>26.07-1.08.08</c:v>
                </c:pt>
                <c:pt idx="447">
                  <c:v>2-8.08.08</c:v>
                </c:pt>
                <c:pt idx="448">
                  <c:v>9-15.08.08</c:v>
                </c:pt>
                <c:pt idx="449">
                  <c:v>16-22.08.08</c:v>
                </c:pt>
                <c:pt idx="450">
                  <c:v>23-29.08.08</c:v>
                </c:pt>
                <c:pt idx="451">
                  <c:v>30.08-5.09.08</c:v>
                </c:pt>
                <c:pt idx="452">
                  <c:v>6-12.09.08</c:v>
                </c:pt>
                <c:pt idx="453">
                  <c:v>13-19.09.08</c:v>
                </c:pt>
                <c:pt idx="454">
                  <c:v>20-26.09.08</c:v>
                </c:pt>
                <c:pt idx="455">
                  <c:v>27.09-3.10.08</c:v>
                </c:pt>
                <c:pt idx="456">
                  <c:v>4-10.10.08</c:v>
                </c:pt>
                <c:pt idx="457">
                  <c:v>11-17.10.08</c:v>
                </c:pt>
                <c:pt idx="458">
                  <c:v>18-24.10.08</c:v>
                </c:pt>
                <c:pt idx="459">
                  <c:v>25-31.10.08</c:v>
                </c:pt>
                <c:pt idx="460">
                  <c:v>1-7.11.08</c:v>
                </c:pt>
                <c:pt idx="461">
                  <c:v>8-14.11.08</c:v>
                </c:pt>
                <c:pt idx="462">
                  <c:v>15-21.11.08</c:v>
                </c:pt>
                <c:pt idx="463">
                  <c:v>22-28.11.08</c:v>
                </c:pt>
                <c:pt idx="464">
                  <c:v>29.11-5.12.08</c:v>
                </c:pt>
                <c:pt idx="465">
                  <c:v>6-12.12.08</c:v>
                </c:pt>
                <c:pt idx="466">
                  <c:v>13-19.12.08</c:v>
                </c:pt>
                <c:pt idx="467">
                  <c:v>20-26.12.08</c:v>
                </c:pt>
                <c:pt idx="468">
                  <c:v>27.12.08-2.01.09</c:v>
                </c:pt>
                <c:pt idx="469">
                  <c:v>3-9.01.09</c:v>
                </c:pt>
                <c:pt idx="470">
                  <c:v>10-16.01.09</c:v>
                </c:pt>
                <c:pt idx="471">
                  <c:v>17-23.01.09</c:v>
                </c:pt>
                <c:pt idx="472">
                  <c:v>24-30.01.09</c:v>
                </c:pt>
                <c:pt idx="473">
                  <c:v>31.01-6.02.09</c:v>
                </c:pt>
                <c:pt idx="474">
                  <c:v>7-13.02.09</c:v>
                </c:pt>
                <c:pt idx="475">
                  <c:v>14-20.02.09</c:v>
                </c:pt>
                <c:pt idx="476">
                  <c:v>21-27.02.09</c:v>
                </c:pt>
                <c:pt idx="477">
                  <c:v>28.02-6.03.09</c:v>
                </c:pt>
                <c:pt idx="478">
                  <c:v>7-13.03.09</c:v>
                </c:pt>
                <c:pt idx="479">
                  <c:v>14-20.03.09</c:v>
                </c:pt>
                <c:pt idx="480">
                  <c:v>21-27.03.09</c:v>
                </c:pt>
                <c:pt idx="481">
                  <c:v>28.03-3.04.09</c:v>
                </c:pt>
                <c:pt idx="482">
                  <c:v>4-10.04.09</c:v>
                </c:pt>
                <c:pt idx="483">
                  <c:v>11-17.04.09</c:v>
                </c:pt>
                <c:pt idx="484">
                  <c:v>18-24.04.09</c:v>
                </c:pt>
                <c:pt idx="485">
                  <c:v>25.04-1.05.09</c:v>
                </c:pt>
                <c:pt idx="486">
                  <c:v>2-8.05.09</c:v>
                </c:pt>
                <c:pt idx="487">
                  <c:v>9-15.05.09</c:v>
                </c:pt>
                <c:pt idx="488">
                  <c:v>16-22.05.09</c:v>
                </c:pt>
                <c:pt idx="489">
                  <c:v>23-29.05.09</c:v>
                </c:pt>
                <c:pt idx="490">
                  <c:v>30.05-5.06.09</c:v>
                </c:pt>
                <c:pt idx="491">
                  <c:v>6-12.06.09</c:v>
                </c:pt>
                <c:pt idx="492">
                  <c:v>13-19.06.09</c:v>
                </c:pt>
                <c:pt idx="493">
                  <c:v>20-26.06.09</c:v>
                </c:pt>
                <c:pt idx="494">
                  <c:v>27.06-3.07.09</c:v>
                </c:pt>
                <c:pt idx="495">
                  <c:v>4-10.07.09</c:v>
                </c:pt>
                <c:pt idx="496">
                  <c:v>11-17.07.09</c:v>
                </c:pt>
                <c:pt idx="497">
                  <c:v>18-24.07.09</c:v>
                </c:pt>
                <c:pt idx="498">
                  <c:v>25-31.07.09</c:v>
                </c:pt>
                <c:pt idx="499">
                  <c:v>1-7.08.09</c:v>
                </c:pt>
                <c:pt idx="500">
                  <c:v>8-14.08.09</c:v>
                </c:pt>
                <c:pt idx="501">
                  <c:v>15-21.08.09</c:v>
                </c:pt>
                <c:pt idx="502">
                  <c:v>22-28.08.09</c:v>
                </c:pt>
                <c:pt idx="503">
                  <c:v>29.08-4.09.09</c:v>
                </c:pt>
                <c:pt idx="504">
                  <c:v>5-11.09.09</c:v>
                </c:pt>
                <c:pt idx="505">
                  <c:v>12-18.09.09</c:v>
                </c:pt>
                <c:pt idx="506">
                  <c:v>19-25.09.09</c:v>
                </c:pt>
                <c:pt idx="507">
                  <c:v>26-1.10.09</c:v>
                </c:pt>
                <c:pt idx="508">
                  <c:v>2-8.10.09</c:v>
                </c:pt>
                <c:pt idx="509">
                  <c:v>9-15.10.09</c:v>
                </c:pt>
                <c:pt idx="510">
                  <c:v>16-22.10.09</c:v>
                </c:pt>
                <c:pt idx="511">
                  <c:v>23-29.10.09</c:v>
                </c:pt>
                <c:pt idx="512">
                  <c:v>30.10-5.11.09</c:v>
                </c:pt>
                <c:pt idx="513">
                  <c:v>6-12.11.09</c:v>
                </c:pt>
                <c:pt idx="514">
                  <c:v>13-19.11.09</c:v>
                </c:pt>
                <c:pt idx="515">
                  <c:v>20-26.11.09</c:v>
                </c:pt>
                <c:pt idx="516">
                  <c:v>27.11-3.12.09</c:v>
                </c:pt>
                <c:pt idx="517">
                  <c:v>4-10.12.09</c:v>
                </c:pt>
                <c:pt idx="518">
                  <c:v>11-17.12.09</c:v>
                </c:pt>
                <c:pt idx="519">
                  <c:v>18-24.12.09</c:v>
                </c:pt>
                <c:pt idx="520">
                  <c:v>25-31.12.09</c:v>
                </c:pt>
                <c:pt idx="521">
                  <c:v>1-7.01.10</c:v>
                </c:pt>
                <c:pt idx="522">
                  <c:v>8-14.01.10</c:v>
                </c:pt>
                <c:pt idx="523">
                  <c:v>15-21.01.10</c:v>
                </c:pt>
                <c:pt idx="524">
                  <c:v>22-28.01.10</c:v>
                </c:pt>
                <c:pt idx="525">
                  <c:v>29.01-4.02.10</c:v>
                </c:pt>
                <c:pt idx="526">
                  <c:v>5-11.02.10</c:v>
                </c:pt>
                <c:pt idx="527">
                  <c:v>12-18.02.10</c:v>
                </c:pt>
                <c:pt idx="528">
                  <c:v>19-25.02.10</c:v>
                </c:pt>
                <c:pt idx="529">
                  <c:v>26.02-4.03.10</c:v>
                </c:pt>
                <c:pt idx="530">
                  <c:v>5-11.03.10</c:v>
                </c:pt>
                <c:pt idx="531">
                  <c:v>12-18.03.10</c:v>
                </c:pt>
                <c:pt idx="532">
                  <c:v>19-25.03.10</c:v>
                </c:pt>
                <c:pt idx="533">
                  <c:v>26.03-1.04.10</c:v>
                </c:pt>
                <c:pt idx="534">
                  <c:v>2-8.04.10</c:v>
                </c:pt>
                <c:pt idx="535">
                  <c:v>9-15.04.10</c:v>
                </c:pt>
                <c:pt idx="536">
                  <c:v>16-22.04.10</c:v>
                </c:pt>
                <c:pt idx="537">
                  <c:v>23-29.04.10</c:v>
                </c:pt>
                <c:pt idx="538">
                  <c:v>30.04-6.05.10</c:v>
                </c:pt>
                <c:pt idx="539">
                  <c:v>7-13.05.10</c:v>
                </c:pt>
                <c:pt idx="540">
                  <c:v>14-20.05.10</c:v>
                </c:pt>
                <c:pt idx="541">
                  <c:v>21-27.05.10</c:v>
                </c:pt>
                <c:pt idx="542">
                  <c:v>28.05-3.06.10</c:v>
                </c:pt>
                <c:pt idx="543">
                  <c:v>4-10.06.10</c:v>
                </c:pt>
                <c:pt idx="544">
                  <c:v>11-17.06.10</c:v>
                </c:pt>
                <c:pt idx="545">
                  <c:v>18-24.06.10</c:v>
                </c:pt>
                <c:pt idx="546">
                  <c:v>25.06-1.07.10</c:v>
                </c:pt>
                <c:pt idx="547">
                  <c:v>2-8.07.10</c:v>
                </c:pt>
                <c:pt idx="548">
                  <c:v>9-15.07.10</c:v>
                </c:pt>
                <c:pt idx="549">
                  <c:v>16-22.07.10</c:v>
                </c:pt>
                <c:pt idx="550">
                  <c:v>23-29.07.10</c:v>
                </c:pt>
                <c:pt idx="551">
                  <c:v>30.07-5.08.10</c:v>
                </c:pt>
                <c:pt idx="552">
                  <c:v>6-12.08.10</c:v>
                </c:pt>
                <c:pt idx="553">
                  <c:v>13-19.08.10</c:v>
                </c:pt>
                <c:pt idx="554">
                  <c:v>20-26.08.10</c:v>
                </c:pt>
                <c:pt idx="555">
                  <c:v>27.08-2.09.10</c:v>
                </c:pt>
                <c:pt idx="556">
                  <c:v>3-9.09.10</c:v>
                </c:pt>
                <c:pt idx="557">
                  <c:v>10-16.09.10</c:v>
                </c:pt>
                <c:pt idx="558">
                  <c:v>17-23.09.10</c:v>
                </c:pt>
                <c:pt idx="559">
                  <c:v>24-30.09.10</c:v>
                </c:pt>
                <c:pt idx="560">
                  <c:v>1-7.10.10</c:v>
                </c:pt>
                <c:pt idx="561">
                  <c:v>8-14.10.10</c:v>
                </c:pt>
                <c:pt idx="562">
                  <c:v>15-21.10.10</c:v>
                </c:pt>
                <c:pt idx="563">
                  <c:v>22-28.10.10</c:v>
                </c:pt>
                <c:pt idx="564">
                  <c:v>29.10-4.11.10</c:v>
                </c:pt>
                <c:pt idx="565">
                  <c:v>5-11.11.10</c:v>
                </c:pt>
                <c:pt idx="566">
                  <c:v>12-18.11.10</c:v>
                </c:pt>
                <c:pt idx="567">
                  <c:v>19-25.11.10</c:v>
                </c:pt>
                <c:pt idx="568">
                  <c:v>26.11-2.12.10</c:v>
                </c:pt>
                <c:pt idx="569">
                  <c:v>3-9.12.10</c:v>
                </c:pt>
                <c:pt idx="570">
                  <c:v>13-19.12.10</c:v>
                </c:pt>
                <c:pt idx="571">
                  <c:v>20-26.12.10</c:v>
                </c:pt>
                <c:pt idx="572">
                  <c:v>27.12-2.01.11</c:v>
                </c:pt>
                <c:pt idx="573">
                  <c:v>3-9.01.11</c:v>
                </c:pt>
                <c:pt idx="574">
                  <c:v>10-16.01.11</c:v>
                </c:pt>
                <c:pt idx="575">
                  <c:v>17-23.01.11</c:v>
                </c:pt>
                <c:pt idx="576">
                  <c:v>24-30.01.11</c:v>
                </c:pt>
                <c:pt idx="577">
                  <c:v>31.01-6.02.11</c:v>
                </c:pt>
                <c:pt idx="578">
                  <c:v>7-13.02.11</c:v>
                </c:pt>
                <c:pt idx="579">
                  <c:v>14-20.02.11</c:v>
                </c:pt>
                <c:pt idx="580">
                  <c:v>21-27.02.11</c:v>
                </c:pt>
                <c:pt idx="581">
                  <c:v>28.02-6.03.11</c:v>
                </c:pt>
                <c:pt idx="582">
                  <c:v>7-13.03.11</c:v>
                </c:pt>
                <c:pt idx="583">
                  <c:v>14-20.03.11</c:v>
                </c:pt>
                <c:pt idx="584">
                  <c:v>21-27.03.11</c:v>
                </c:pt>
                <c:pt idx="585">
                  <c:v>28.03-3.04.11</c:v>
                </c:pt>
                <c:pt idx="586">
                  <c:v>4-11.04.11</c:v>
                </c:pt>
                <c:pt idx="587">
                  <c:v>12-18.04.11</c:v>
                </c:pt>
                <c:pt idx="588">
                  <c:v>19-25.04.11</c:v>
                </c:pt>
                <c:pt idx="589">
                  <c:v>26.04-2.05.11</c:v>
                </c:pt>
                <c:pt idx="590">
                  <c:v>3-9.05.11</c:v>
                </c:pt>
                <c:pt idx="591">
                  <c:v>10-16.05.11</c:v>
                </c:pt>
                <c:pt idx="592">
                  <c:v>17-23.05.11</c:v>
                </c:pt>
                <c:pt idx="593">
                  <c:v>24-30.05.11</c:v>
                </c:pt>
                <c:pt idx="594">
                  <c:v>31.05-6.06.11</c:v>
                </c:pt>
                <c:pt idx="595">
                  <c:v>7-13.06.11</c:v>
                </c:pt>
                <c:pt idx="596">
                  <c:v>14-20.06.11</c:v>
                </c:pt>
                <c:pt idx="597">
                  <c:v>21-27.06.11</c:v>
                </c:pt>
                <c:pt idx="598">
                  <c:v>28.06-4.07.11</c:v>
                </c:pt>
                <c:pt idx="599">
                  <c:v>5-11.07.11</c:v>
                </c:pt>
                <c:pt idx="600">
                  <c:v>12-18.07.11</c:v>
                </c:pt>
                <c:pt idx="601">
                  <c:v>19-25.07.11</c:v>
                </c:pt>
                <c:pt idx="602">
                  <c:v>26.07-1.08.11</c:v>
                </c:pt>
                <c:pt idx="603">
                  <c:v>2-8.08.11</c:v>
                </c:pt>
                <c:pt idx="604">
                  <c:v>9-15.08.11</c:v>
                </c:pt>
                <c:pt idx="605">
                  <c:v>16-22.08.11</c:v>
                </c:pt>
                <c:pt idx="606">
                  <c:v>23-29.08.11</c:v>
                </c:pt>
                <c:pt idx="607">
                  <c:v>30.08-05.09.11</c:v>
                </c:pt>
                <c:pt idx="608">
                  <c:v>6-12.09.11</c:v>
                </c:pt>
                <c:pt idx="609">
                  <c:v>13-19.09.11</c:v>
                </c:pt>
                <c:pt idx="610">
                  <c:v>20-26.09.11</c:v>
                </c:pt>
                <c:pt idx="611">
                  <c:v>27.09-3.10.11</c:v>
                </c:pt>
                <c:pt idx="612">
                  <c:v>4-10.10.11</c:v>
                </c:pt>
                <c:pt idx="613">
                  <c:v>11-17.10.11</c:v>
                </c:pt>
                <c:pt idx="614">
                  <c:v>18-24.10.11</c:v>
                </c:pt>
                <c:pt idx="615">
                  <c:v>25-31.10.11</c:v>
                </c:pt>
                <c:pt idx="616">
                  <c:v>1-7.11.11</c:v>
                </c:pt>
                <c:pt idx="617">
                  <c:v>8-14.11.11</c:v>
                </c:pt>
                <c:pt idx="618">
                  <c:v>15-21.11.11</c:v>
                </c:pt>
                <c:pt idx="619">
                  <c:v>22-28.11.11</c:v>
                </c:pt>
                <c:pt idx="620">
                  <c:v>29.11-5.12.11</c:v>
                </c:pt>
                <c:pt idx="621">
                  <c:v>6-12.12.11</c:v>
                </c:pt>
                <c:pt idx="622">
                  <c:v>13-19.12.11</c:v>
                </c:pt>
                <c:pt idx="623">
                  <c:v>20-26.12.11</c:v>
                </c:pt>
                <c:pt idx="624">
                  <c:v>27.12.11-2.01.12</c:v>
                </c:pt>
                <c:pt idx="625">
                  <c:v>3-9.01.12</c:v>
                </c:pt>
                <c:pt idx="626">
                  <c:v>10-16.01.12</c:v>
                </c:pt>
                <c:pt idx="627">
                  <c:v>17-23.01.12</c:v>
                </c:pt>
                <c:pt idx="628">
                  <c:v>24-30.01.12</c:v>
                </c:pt>
                <c:pt idx="629">
                  <c:v>31.01-6.02.12</c:v>
                </c:pt>
                <c:pt idx="630">
                  <c:v>7-13.02.12</c:v>
                </c:pt>
                <c:pt idx="631">
                  <c:v>14-20.02.12</c:v>
                </c:pt>
                <c:pt idx="632">
                  <c:v>21-27.02.12</c:v>
                </c:pt>
                <c:pt idx="633">
                  <c:v>28.02-5.03.12</c:v>
                </c:pt>
                <c:pt idx="634">
                  <c:v>6-12.03.12</c:v>
                </c:pt>
                <c:pt idx="635">
                  <c:v>13-19.03.12</c:v>
                </c:pt>
                <c:pt idx="636">
                  <c:v>20-26.03.12</c:v>
                </c:pt>
                <c:pt idx="637">
                  <c:v>27.03-2.04.12</c:v>
                </c:pt>
                <c:pt idx="638">
                  <c:v>3-9.04.12</c:v>
                </c:pt>
                <c:pt idx="639">
                  <c:v>10-16.04.12</c:v>
                </c:pt>
                <c:pt idx="640">
                  <c:v>17-23.04.12</c:v>
                </c:pt>
                <c:pt idx="641">
                  <c:v>24-30.04.12</c:v>
                </c:pt>
                <c:pt idx="642">
                  <c:v>1-7.05.12</c:v>
                </c:pt>
                <c:pt idx="643">
                  <c:v>8-14.05.12</c:v>
                </c:pt>
                <c:pt idx="644">
                  <c:v>15-21.05.12</c:v>
                </c:pt>
                <c:pt idx="645">
                  <c:v>22-28.05.12</c:v>
                </c:pt>
                <c:pt idx="646">
                  <c:v>29.05-4.06.12</c:v>
                </c:pt>
                <c:pt idx="647">
                  <c:v>5-11.06.12</c:v>
                </c:pt>
                <c:pt idx="648">
                  <c:v>12-18.06.12</c:v>
                </c:pt>
                <c:pt idx="649">
                  <c:v>19-25.06.12</c:v>
                </c:pt>
                <c:pt idx="650">
                  <c:v>26.06-2.07.12</c:v>
                </c:pt>
                <c:pt idx="651">
                  <c:v>3-9.07.12</c:v>
                </c:pt>
                <c:pt idx="652">
                  <c:v>10-16.07.12</c:v>
                </c:pt>
                <c:pt idx="653">
                  <c:v>17-23.07.12</c:v>
                </c:pt>
                <c:pt idx="654">
                  <c:v>24-30.07.12</c:v>
                </c:pt>
                <c:pt idx="655">
                  <c:v>31.07-6.08.12</c:v>
                </c:pt>
                <c:pt idx="656">
                  <c:v>7-13.08.12</c:v>
                </c:pt>
                <c:pt idx="657">
                  <c:v>14-20.08.12</c:v>
                </c:pt>
                <c:pt idx="658">
                  <c:v>21-27.08.12</c:v>
                </c:pt>
                <c:pt idx="659">
                  <c:v>28.08-3.09.12</c:v>
                </c:pt>
                <c:pt idx="660">
                  <c:v>4-10.09.12</c:v>
                </c:pt>
                <c:pt idx="661">
                  <c:v>11-17.09.12</c:v>
                </c:pt>
                <c:pt idx="662">
                  <c:v>18-24.09.12</c:v>
                </c:pt>
                <c:pt idx="663">
                  <c:v>25.09-1.10.12</c:v>
                </c:pt>
                <c:pt idx="664">
                  <c:v>2-8.10.12</c:v>
                </c:pt>
                <c:pt idx="665">
                  <c:v>9-15.10.12</c:v>
                </c:pt>
                <c:pt idx="666">
                  <c:v>16-22.10.12</c:v>
                </c:pt>
                <c:pt idx="667">
                  <c:v>23-29.10.12</c:v>
                </c:pt>
                <c:pt idx="668">
                  <c:v>30.10-5.11.12</c:v>
                </c:pt>
                <c:pt idx="669">
                  <c:v>6-12.11.12</c:v>
                </c:pt>
                <c:pt idx="670">
                  <c:v>13-19.11.12</c:v>
                </c:pt>
                <c:pt idx="671">
                  <c:v>20-26.11.12</c:v>
                </c:pt>
                <c:pt idx="672">
                  <c:v>27.11-3.12.12</c:v>
                </c:pt>
                <c:pt idx="673">
                  <c:v>4-10.12.12</c:v>
                </c:pt>
                <c:pt idx="674">
                  <c:v>11-17.12.12</c:v>
                </c:pt>
                <c:pt idx="675">
                  <c:v>18-24.12.12</c:v>
                </c:pt>
                <c:pt idx="676">
                  <c:v>25-31.12.12</c:v>
                </c:pt>
                <c:pt idx="677">
                  <c:v>1-7.01.13</c:v>
                </c:pt>
                <c:pt idx="678">
                  <c:v>8-14.01.13</c:v>
                </c:pt>
                <c:pt idx="679">
                  <c:v>15-21.01.13</c:v>
                </c:pt>
                <c:pt idx="680">
                  <c:v>22-28.01.13</c:v>
                </c:pt>
                <c:pt idx="681">
                  <c:v>29.01-4.02.13</c:v>
                </c:pt>
                <c:pt idx="682">
                  <c:v>5-11.02.13</c:v>
                </c:pt>
                <c:pt idx="683">
                  <c:v>12-18.02.13</c:v>
                </c:pt>
              </c:strCache>
            </c:strRef>
          </c:cat>
          <c:val>
            <c:numRef>
              <c:f>ЗВР!$D$77:$D$760</c:f>
              <c:numCache>
                <c:formatCode>0.0</c:formatCode>
                <c:ptCount val="684"/>
                <c:pt idx="0">
                  <c:v>12.3</c:v>
                </c:pt>
                <c:pt idx="1">
                  <c:v>12.6</c:v>
                </c:pt>
                <c:pt idx="2">
                  <c:v>12.8</c:v>
                </c:pt>
                <c:pt idx="3">
                  <c:v>13.1</c:v>
                </c:pt>
                <c:pt idx="4">
                  <c:v>13.1</c:v>
                </c:pt>
                <c:pt idx="5">
                  <c:v>13.4</c:v>
                </c:pt>
                <c:pt idx="6">
                  <c:v>13.3</c:v>
                </c:pt>
                <c:pt idx="7">
                  <c:v>13.6</c:v>
                </c:pt>
                <c:pt idx="8">
                  <c:v>13.9</c:v>
                </c:pt>
                <c:pt idx="9">
                  <c:v>14.3</c:v>
                </c:pt>
                <c:pt idx="10">
                  <c:v>15</c:v>
                </c:pt>
                <c:pt idx="11">
                  <c:v>15.1</c:v>
                </c:pt>
                <c:pt idx="12">
                  <c:v>15.5</c:v>
                </c:pt>
                <c:pt idx="13">
                  <c:v>16.3</c:v>
                </c:pt>
                <c:pt idx="14">
                  <c:v>16.5</c:v>
                </c:pt>
                <c:pt idx="15">
                  <c:v>17</c:v>
                </c:pt>
                <c:pt idx="16">
                  <c:v>17.100000000000001</c:v>
                </c:pt>
                <c:pt idx="17">
                  <c:v>17.600000000000001</c:v>
                </c:pt>
                <c:pt idx="18">
                  <c:v>17.7</c:v>
                </c:pt>
                <c:pt idx="19">
                  <c:v>18.3</c:v>
                </c:pt>
                <c:pt idx="20">
                  <c:v>19.100000000000001</c:v>
                </c:pt>
                <c:pt idx="21">
                  <c:v>19.899999999999999</c:v>
                </c:pt>
                <c:pt idx="22">
                  <c:v>19.899999999999999</c:v>
                </c:pt>
                <c:pt idx="23">
                  <c:v>20.2</c:v>
                </c:pt>
                <c:pt idx="24">
                  <c:v>20.5</c:v>
                </c:pt>
                <c:pt idx="25">
                  <c:v>21</c:v>
                </c:pt>
                <c:pt idx="26">
                  <c:v>21.8</c:v>
                </c:pt>
                <c:pt idx="27">
                  <c:v>22.3</c:v>
                </c:pt>
                <c:pt idx="28">
                  <c:v>23</c:v>
                </c:pt>
                <c:pt idx="29">
                  <c:v>23.2</c:v>
                </c:pt>
                <c:pt idx="30">
                  <c:v>23.6</c:v>
                </c:pt>
                <c:pt idx="31">
                  <c:v>23.5</c:v>
                </c:pt>
                <c:pt idx="32">
                  <c:v>23.4</c:v>
                </c:pt>
                <c:pt idx="33">
                  <c:v>24.1</c:v>
                </c:pt>
                <c:pt idx="34">
                  <c:v>23.8</c:v>
                </c:pt>
                <c:pt idx="35">
                  <c:v>24.2</c:v>
                </c:pt>
                <c:pt idx="36">
                  <c:v>24.4</c:v>
                </c:pt>
                <c:pt idx="37">
                  <c:v>24.7</c:v>
                </c:pt>
                <c:pt idx="38">
                  <c:v>25</c:v>
                </c:pt>
                <c:pt idx="39">
                  <c:v>25.3</c:v>
                </c:pt>
                <c:pt idx="40">
                  <c:v>25.5</c:v>
                </c:pt>
                <c:pt idx="41">
                  <c:v>25.6</c:v>
                </c:pt>
                <c:pt idx="42">
                  <c:v>25.7</c:v>
                </c:pt>
                <c:pt idx="43">
                  <c:v>25.9</c:v>
                </c:pt>
                <c:pt idx="44">
                  <c:v>26</c:v>
                </c:pt>
                <c:pt idx="45">
                  <c:v>26.5</c:v>
                </c:pt>
                <c:pt idx="46">
                  <c:v>27.1</c:v>
                </c:pt>
                <c:pt idx="47">
                  <c:v>27.5</c:v>
                </c:pt>
                <c:pt idx="48">
                  <c:v>27.6</c:v>
                </c:pt>
                <c:pt idx="49">
                  <c:v>27.4</c:v>
                </c:pt>
                <c:pt idx="50">
                  <c:v>28.3</c:v>
                </c:pt>
                <c:pt idx="51">
                  <c:v>27.9</c:v>
                </c:pt>
                <c:pt idx="52">
                  <c:v>28</c:v>
                </c:pt>
                <c:pt idx="53">
                  <c:v>27.8</c:v>
                </c:pt>
                <c:pt idx="54">
                  <c:v>27.9</c:v>
                </c:pt>
                <c:pt idx="55">
                  <c:v>28.6</c:v>
                </c:pt>
                <c:pt idx="56">
                  <c:v>29.5</c:v>
                </c:pt>
                <c:pt idx="57">
                  <c:v>29.4</c:v>
                </c:pt>
                <c:pt idx="58">
                  <c:v>28.9</c:v>
                </c:pt>
                <c:pt idx="59">
                  <c:v>28.7</c:v>
                </c:pt>
                <c:pt idx="60">
                  <c:v>28.3</c:v>
                </c:pt>
                <c:pt idx="61">
                  <c:v>28.8</c:v>
                </c:pt>
                <c:pt idx="62">
                  <c:v>29.4</c:v>
                </c:pt>
                <c:pt idx="63">
                  <c:v>30.1</c:v>
                </c:pt>
                <c:pt idx="64">
                  <c:v>29.7</c:v>
                </c:pt>
                <c:pt idx="65">
                  <c:v>30</c:v>
                </c:pt>
                <c:pt idx="66">
                  <c:v>30.4</c:v>
                </c:pt>
                <c:pt idx="67">
                  <c:v>30.8</c:v>
                </c:pt>
                <c:pt idx="68">
                  <c:v>31.6</c:v>
                </c:pt>
                <c:pt idx="69">
                  <c:v>32.299999999999997</c:v>
                </c:pt>
                <c:pt idx="70">
                  <c:v>32.5</c:v>
                </c:pt>
                <c:pt idx="71">
                  <c:v>32.9</c:v>
                </c:pt>
                <c:pt idx="72">
                  <c:v>33</c:v>
                </c:pt>
                <c:pt idx="73">
                  <c:v>33.6</c:v>
                </c:pt>
                <c:pt idx="74">
                  <c:v>33.299999999999997</c:v>
                </c:pt>
                <c:pt idx="75">
                  <c:v>33.700000000000003</c:v>
                </c:pt>
                <c:pt idx="76">
                  <c:v>34.200000000000003</c:v>
                </c:pt>
                <c:pt idx="77">
                  <c:v>35.1</c:v>
                </c:pt>
                <c:pt idx="78">
                  <c:v>35.299999999999997</c:v>
                </c:pt>
                <c:pt idx="79">
                  <c:v>35.6</c:v>
                </c:pt>
                <c:pt idx="80">
                  <c:v>36</c:v>
                </c:pt>
                <c:pt idx="81">
                  <c:v>36.200000000000003</c:v>
                </c:pt>
                <c:pt idx="82">
                  <c:v>36.6</c:v>
                </c:pt>
                <c:pt idx="83">
                  <c:v>37</c:v>
                </c:pt>
                <c:pt idx="84">
                  <c:v>37.6</c:v>
                </c:pt>
                <c:pt idx="85">
                  <c:v>37</c:v>
                </c:pt>
                <c:pt idx="86">
                  <c:v>37.5</c:v>
                </c:pt>
                <c:pt idx="87">
                  <c:v>37.4</c:v>
                </c:pt>
                <c:pt idx="88">
                  <c:v>37.1</c:v>
                </c:pt>
                <c:pt idx="89">
                  <c:v>37.799999999999997</c:v>
                </c:pt>
                <c:pt idx="90">
                  <c:v>37.9</c:v>
                </c:pt>
                <c:pt idx="91">
                  <c:v>38.4</c:v>
                </c:pt>
                <c:pt idx="92">
                  <c:v>38.6</c:v>
                </c:pt>
                <c:pt idx="93">
                  <c:v>38.6</c:v>
                </c:pt>
                <c:pt idx="94">
                  <c:v>38.799999999999997</c:v>
                </c:pt>
                <c:pt idx="95">
                  <c:v>38.5</c:v>
                </c:pt>
                <c:pt idx="96">
                  <c:v>38.5</c:v>
                </c:pt>
                <c:pt idx="97">
                  <c:v>38.299999999999997</c:v>
                </c:pt>
                <c:pt idx="98">
                  <c:v>38.6</c:v>
                </c:pt>
                <c:pt idx="99">
                  <c:v>37.299999999999997</c:v>
                </c:pt>
                <c:pt idx="100">
                  <c:v>36.1</c:v>
                </c:pt>
                <c:pt idx="101">
                  <c:v>36.200000000000003</c:v>
                </c:pt>
                <c:pt idx="102">
                  <c:v>36.299999999999997</c:v>
                </c:pt>
                <c:pt idx="103">
                  <c:v>36.5</c:v>
                </c:pt>
                <c:pt idx="104">
                  <c:v>36.700000000000003</c:v>
                </c:pt>
                <c:pt idx="105">
                  <c:v>36.700000000000003</c:v>
                </c:pt>
                <c:pt idx="106">
                  <c:v>36.5</c:v>
                </c:pt>
                <c:pt idx="107">
                  <c:v>36.200000000000003</c:v>
                </c:pt>
                <c:pt idx="108">
                  <c:v>36.5</c:v>
                </c:pt>
                <c:pt idx="109">
                  <c:v>36.6</c:v>
                </c:pt>
                <c:pt idx="110">
                  <c:v>36.799999999999997</c:v>
                </c:pt>
                <c:pt idx="111">
                  <c:v>36.200000000000003</c:v>
                </c:pt>
                <c:pt idx="112">
                  <c:v>36.700000000000003</c:v>
                </c:pt>
                <c:pt idx="113">
                  <c:v>37</c:v>
                </c:pt>
                <c:pt idx="114">
                  <c:v>37.4</c:v>
                </c:pt>
                <c:pt idx="115">
                  <c:v>37.5</c:v>
                </c:pt>
                <c:pt idx="116">
                  <c:v>37.299999999999997</c:v>
                </c:pt>
                <c:pt idx="117">
                  <c:v>37.700000000000003</c:v>
                </c:pt>
                <c:pt idx="118">
                  <c:v>38.1</c:v>
                </c:pt>
                <c:pt idx="119">
                  <c:v>38.4</c:v>
                </c:pt>
                <c:pt idx="120">
                  <c:v>38.799999999999997</c:v>
                </c:pt>
                <c:pt idx="121">
                  <c:v>39.4</c:v>
                </c:pt>
                <c:pt idx="122">
                  <c:v>40</c:v>
                </c:pt>
                <c:pt idx="123">
                  <c:v>40.6</c:v>
                </c:pt>
                <c:pt idx="124">
                  <c:v>41.7</c:v>
                </c:pt>
                <c:pt idx="125">
                  <c:v>42.2</c:v>
                </c:pt>
                <c:pt idx="126">
                  <c:v>42.3</c:v>
                </c:pt>
                <c:pt idx="127">
                  <c:v>42.5</c:v>
                </c:pt>
                <c:pt idx="128">
                  <c:v>43.1</c:v>
                </c:pt>
                <c:pt idx="129">
                  <c:v>43.6</c:v>
                </c:pt>
                <c:pt idx="130">
                  <c:v>42</c:v>
                </c:pt>
                <c:pt idx="131" formatCode="General">
                  <c:v>42.3</c:v>
                </c:pt>
                <c:pt idx="132" formatCode="General">
                  <c:v>42.5</c:v>
                </c:pt>
                <c:pt idx="133" formatCode="General">
                  <c:v>42.6</c:v>
                </c:pt>
                <c:pt idx="134" formatCode="General">
                  <c:v>43.5</c:v>
                </c:pt>
                <c:pt idx="135" formatCode="General">
                  <c:v>44.1</c:v>
                </c:pt>
                <c:pt idx="136" formatCode="General">
                  <c:v>44.7</c:v>
                </c:pt>
                <c:pt idx="137" formatCode="General">
                  <c:v>44.4</c:v>
                </c:pt>
                <c:pt idx="138" formatCode="General">
                  <c:v>44.3</c:v>
                </c:pt>
                <c:pt idx="139" formatCode="General">
                  <c:v>44.2</c:v>
                </c:pt>
                <c:pt idx="140" formatCode="General">
                  <c:v>44.4</c:v>
                </c:pt>
                <c:pt idx="141" formatCode="General">
                  <c:v>45.3</c:v>
                </c:pt>
                <c:pt idx="142" formatCode="General">
                  <c:v>45.4</c:v>
                </c:pt>
                <c:pt idx="143" formatCode="General">
                  <c:v>45.9</c:v>
                </c:pt>
                <c:pt idx="144" formatCode="General">
                  <c:v>45.7</c:v>
                </c:pt>
                <c:pt idx="145" formatCode="General">
                  <c:v>45.5</c:v>
                </c:pt>
                <c:pt idx="146" formatCode="General">
                  <c:v>46.4</c:v>
                </c:pt>
                <c:pt idx="147" formatCode="General">
                  <c:v>46.7</c:v>
                </c:pt>
                <c:pt idx="148" formatCode="General">
                  <c:v>47.1</c:v>
                </c:pt>
                <c:pt idx="149" formatCode="General">
                  <c:v>47.7</c:v>
                </c:pt>
                <c:pt idx="150" formatCode="General">
                  <c:v>47.7</c:v>
                </c:pt>
                <c:pt idx="151" formatCode="General">
                  <c:v>48.2</c:v>
                </c:pt>
                <c:pt idx="152" formatCode="General">
                  <c:v>47.8</c:v>
                </c:pt>
                <c:pt idx="153" formatCode="General">
                  <c:v>47.8</c:v>
                </c:pt>
                <c:pt idx="154" formatCode="General">
                  <c:v>47.9</c:v>
                </c:pt>
                <c:pt idx="155" formatCode="General">
                  <c:v>47.7</c:v>
                </c:pt>
                <c:pt idx="156" formatCode="General">
                  <c:v>47.8</c:v>
                </c:pt>
                <c:pt idx="157" formatCode="General">
                  <c:v>47.9</c:v>
                </c:pt>
                <c:pt idx="158" formatCode="General">
                  <c:v>48.1</c:v>
                </c:pt>
                <c:pt idx="159" formatCode="General">
                  <c:v>48.2</c:v>
                </c:pt>
                <c:pt idx="160" formatCode="General">
                  <c:v>49.3</c:v>
                </c:pt>
                <c:pt idx="161" formatCode="General">
                  <c:v>50.2</c:v>
                </c:pt>
                <c:pt idx="162" formatCode="General">
                  <c:v>51.4</c:v>
                </c:pt>
                <c:pt idx="163" formatCode="General">
                  <c:v>52.7</c:v>
                </c:pt>
                <c:pt idx="164" formatCode="General">
                  <c:v>53.1</c:v>
                </c:pt>
                <c:pt idx="165" formatCode="General">
                  <c:v>54.6</c:v>
                </c:pt>
                <c:pt idx="166" formatCode="General">
                  <c:v>54.7</c:v>
                </c:pt>
                <c:pt idx="167" formatCode="General">
                  <c:v>54.5</c:v>
                </c:pt>
                <c:pt idx="168" formatCode="General">
                  <c:v>55.4</c:v>
                </c:pt>
                <c:pt idx="169" formatCode="General">
                  <c:v>55.8</c:v>
                </c:pt>
                <c:pt idx="170" formatCode="General">
                  <c:v>57.6</c:v>
                </c:pt>
                <c:pt idx="171" formatCode="General">
                  <c:v>57.7</c:v>
                </c:pt>
                <c:pt idx="172" formatCode="General">
                  <c:v>58.3</c:v>
                </c:pt>
                <c:pt idx="173" formatCode="General">
                  <c:v>59.9</c:v>
                </c:pt>
                <c:pt idx="174" formatCode="General">
                  <c:v>60.8</c:v>
                </c:pt>
                <c:pt idx="175" formatCode="General">
                  <c:v>59.9</c:v>
                </c:pt>
                <c:pt idx="176" formatCode="General">
                  <c:v>63.1</c:v>
                </c:pt>
                <c:pt idx="177" formatCode="General">
                  <c:v>64.7</c:v>
                </c:pt>
                <c:pt idx="178" formatCode="General">
                  <c:v>64.3</c:v>
                </c:pt>
                <c:pt idx="179" formatCode="General">
                  <c:v>63.6</c:v>
                </c:pt>
                <c:pt idx="180" formatCode="General">
                  <c:v>64.900000000000006</c:v>
                </c:pt>
                <c:pt idx="181" formatCode="General">
                  <c:v>64.400000000000006</c:v>
                </c:pt>
                <c:pt idx="182" formatCode="General">
                  <c:v>64.900000000000006</c:v>
                </c:pt>
                <c:pt idx="183" formatCode="General">
                  <c:v>64.7</c:v>
                </c:pt>
                <c:pt idx="184" formatCode="General">
                  <c:v>63.8</c:v>
                </c:pt>
                <c:pt idx="185" formatCode="General">
                  <c:v>63.9</c:v>
                </c:pt>
                <c:pt idx="186" formatCode="General">
                  <c:v>64.400000000000006</c:v>
                </c:pt>
                <c:pt idx="187" formatCode="General">
                  <c:v>64.599999999999994</c:v>
                </c:pt>
                <c:pt idx="188" formatCode="General">
                  <c:v>64.7</c:v>
                </c:pt>
                <c:pt idx="189" formatCode="General">
                  <c:v>63</c:v>
                </c:pt>
                <c:pt idx="190" formatCode="General">
                  <c:v>62.7</c:v>
                </c:pt>
                <c:pt idx="191" formatCode="General">
                  <c:v>62</c:v>
                </c:pt>
                <c:pt idx="192" formatCode="General">
                  <c:v>62.1</c:v>
                </c:pt>
                <c:pt idx="193" formatCode="General">
                  <c:v>62.1</c:v>
                </c:pt>
                <c:pt idx="194" formatCode="General">
                  <c:v>62.6</c:v>
                </c:pt>
                <c:pt idx="195" formatCode="General">
                  <c:v>62.4</c:v>
                </c:pt>
                <c:pt idx="196" formatCode="General">
                  <c:v>63.5</c:v>
                </c:pt>
                <c:pt idx="197" formatCode="General">
                  <c:v>63.8</c:v>
                </c:pt>
                <c:pt idx="198" formatCode="General">
                  <c:v>64.8</c:v>
                </c:pt>
                <c:pt idx="199" formatCode="General">
                  <c:v>64.900000000000006</c:v>
                </c:pt>
                <c:pt idx="200" formatCode="General">
                  <c:v>64.7</c:v>
                </c:pt>
                <c:pt idx="201" formatCode="General">
                  <c:v>65.400000000000006</c:v>
                </c:pt>
                <c:pt idx="202" formatCode="General">
                  <c:v>66.2</c:v>
                </c:pt>
                <c:pt idx="203" formatCode="General">
                  <c:v>68.099999999999994</c:v>
                </c:pt>
                <c:pt idx="204" formatCode="General">
                  <c:v>70.599999999999994</c:v>
                </c:pt>
                <c:pt idx="205" formatCode="General">
                  <c:v>71.8</c:v>
                </c:pt>
                <c:pt idx="206" formatCode="General">
                  <c:v>74.5</c:v>
                </c:pt>
                <c:pt idx="207" formatCode="General">
                  <c:v>77.8</c:v>
                </c:pt>
                <c:pt idx="208" formatCode="General">
                  <c:v>77.099999999999994</c:v>
                </c:pt>
                <c:pt idx="209" formatCode="General">
                  <c:v>78.900000000000006</c:v>
                </c:pt>
                <c:pt idx="210" formatCode="General">
                  <c:v>79.099999999999994</c:v>
                </c:pt>
                <c:pt idx="211" formatCode="General">
                  <c:v>82.7</c:v>
                </c:pt>
                <c:pt idx="212" formatCode="General">
                  <c:v>84.1</c:v>
                </c:pt>
                <c:pt idx="213" formatCode="General">
                  <c:v>84.3</c:v>
                </c:pt>
                <c:pt idx="214" formatCode="General">
                  <c:v>88</c:v>
                </c:pt>
                <c:pt idx="215" formatCode="General">
                  <c:v>86.7</c:v>
                </c:pt>
                <c:pt idx="216" formatCode="General">
                  <c:v>86.4</c:v>
                </c:pt>
                <c:pt idx="217" formatCode="General">
                  <c:v>84.6</c:v>
                </c:pt>
                <c:pt idx="218" formatCode="General">
                  <c:v>84.6</c:v>
                </c:pt>
                <c:pt idx="219" formatCode="General">
                  <c:v>84.8</c:v>
                </c:pt>
                <c:pt idx="220" formatCode="General">
                  <c:v>83.7</c:v>
                </c:pt>
                <c:pt idx="221" formatCode="General">
                  <c:v>83.6</c:v>
                </c:pt>
                <c:pt idx="222" formatCode="General">
                  <c:v>83.5</c:v>
                </c:pt>
                <c:pt idx="223" formatCode="General">
                  <c:v>83.2</c:v>
                </c:pt>
                <c:pt idx="224" formatCode="General">
                  <c:v>82.8</c:v>
                </c:pt>
                <c:pt idx="225" formatCode="General">
                  <c:v>82.7</c:v>
                </c:pt>
                <c:pt idx="226" formatCode="General">
                  <c:v>83.4</c:v>
                </c:pt>
                <c:pt idx="227" formatCode="General">
                  <c:v>82.7</c:v>
                </c:pt>
                <c:pt idx="228" formatCode="General">
                  <c:v>83.2</c:v>
                </c:pt>
                <c:pt idx="229" formatCode="General">
                  <c:v>85.4</c:v>
                </c:pt>
                <c:pt idx="230" formatCode="General">
                  <c:v>85.6</c:v>
                </c:pt>
                <c:pt idx="231" formatCode="General">
                  <c:v>86.2</c:v>
                </c:pt>
                <c:pt idx="232" formatCode="General">
                  <c:v>87.4</c:v>
                </c:pt>
                <c:pt idx="233" formatCode="General">
                  <c:v>87.9</c:v>
                </c:pt>
                <c:pt idx="234" formatCode="General">
                  <c:v>88.3</c:v>
                </c:pt>
                <c:pt idx="235" formatCode="General">
                  <c:v>89.2</c:v>
                </c:pt>
                <c:pt idx="236" formatCode="General">
                  <c:v>89.2</c:v>
                </c:pt>
                <c:pt idx="237" formatCode="General">
                  <c:v>88.9</c:v>
                </c:pt>
                <c:pt idx="238" formatCode="General">
                  <c:v>88.7</c:v>
                </c:pt>
                <c:pt idx="239" formatCode="General">
                  <c:v>89</c:v>
                </c:pt>
                <c:pt idx="240" formatCode="General">
                  <c:v>89.6</c:v>
                </c:pt>
                <c:pt idx="241" formatCode="General">
                  <c:v>88.3</c:v>
                </c:pt>
                <c:pt idx="242" formatCode="General">
                  <c:v>88.8</c:v>
                </c:pt>
                <c:pt idx="243" formatCode="General">
                  <c:v>89.1</c:v>
                </c:pt>
                <c:pt idx="244" formatCode="General">
                  <c:v>90</c:v>
                </c:pt>
                <c:pt idx="245" formatCode="General">
                  <c:v>92.6</c:v>
                </c:pt>
                <c:pt idx="246" formatCode="General">
                  <c:v>94.3</c:v>
                </c:pt>
                <c:pt idx="247" formatCode="General">
                  <c:v>95.3</c:v>
                </c:pt>
                <c:pt idx="248" formatCode="General">
                  <c:v>98.3</c:v>
                </c:pt>
                <c:pt idx="249" formatCode="General">
                  <c:v>100.1</c:v>
                </c:pt>
                <c:pt idx="250" formatCode="General">
                  <c:v>105.2</c:v>
                </c:pt>
                <c:pt idx="251" formatCode="General">
                  <c:v>107.3</c:v>
                </c:pt>
                <c:pt idx="252" formatCode="General">
                  <c:v>112.8</c:v>
                </c:pt>
                <c:pt idx="253" formatCode="General">
                  <c:v>113.1</c:v>
                </c:pt>
                <c:pt idx="254" formatCode="General">
                  <c:v>113.9</c:v>
                </c:pt>
                <c:pt idx="255" formatCode="General">
                  <c:v>117.1</c:v>
                </c:pt>
                <c:pt idx="256" formatCode="General">
                  <c:v>121.6</c:v>
                </c:pt>
                <c:pt idx="257" formatCode="General">
                  <c:v>120.3</c:v>
                </c:pt>
                <c:pt idx="258" formatCode="General">
                  <c:v>119.8</c:v>
                </c:pt>
                <c:pt idx="259" formatCode="General">
                  <c:v>120.7</c:v>
                </c:pt>
                <c:pt idx="260" formatCode="General">
                  <c:v>124.5</c:v>
                </c:pt>
                <c:pt idx="261" formatCode="General">
                  <c:v>124.6</c:v>
                </c:pt>
                <c:pt idx="262" formatCode="General">
                  <c:v>120.1</c:v>
                </c:pt>
                <c:pt idx="263" formatCode="General">
                  <c:v>118.7</c:v>
                </c:pt>
                <c:pt idx="264" formatCode="General">
                  <c:v>128.30000000000001</c:v>
                </c:pt>
                <c:pt idx="265" formatCode="General">
                  <c:v>125.7</c:v>
                </c:pt>
                <c:pt idx="266" formatCode="General">
                  <c:v>125.4</c:v>
                </c:pt>
                <c:pt idx="267" formatCode="General">
                  <c:v>129.19999999999999</c:v>
                </c:pt>
                <c:pt idx="268" formatCode="General">
                  <c:v>132.4</c:v>
                </c:pt>
                <c:pt idx="269" formatCode="General">
                  <c:v>134.4</c:v>
                </c:pt>
                <c:pt idx="270" formatCode="General">
                  <c:v>136.4</c:v>
                </c:pt>
                <c:pt idx="271" formatCode="General">
                  <c:v>138.6</c:v>
                </c:pt>
                <c:pt idx="272" formatCode="General">
                  <c:v>138.9</c:v>
                </c:pt>
                <c:pt idx="273" formatCode="General">
                  <c:v>137.4</c:v>
                </c:pt>
                <c:pt idx="274" formatCode="General">
                  <c:v>137.5</c:v>
                </c:pt>
                <c:pt idx="275" formatCode="General">
                  <c:v>139.80000000000001</c:v>
                </c:pt>
                <c:pt idx="276" formatCode="General">
                  <c:v>141.30000000000001</c:v>
                </c:pt>
                <c:pt idx="277" formatCode="General">
                  <c:v>144.1</c:v>
                </c:pt>
                <c:pt idx="278" formatCode="General">
                  <c:v>144.69999999999999</c:v>
                </c:pt>
                <c:pt idx="279" formatCode="General">
                  <c:v>145</c:v>
                </c:pt>
                <c:pt idx="280" formatCode="General">
                  <c:v>144.9</c:v>
                </c:pt>
                <c:pt idx="281" formatCode="General">
                  <c:v>147.1</c:v>
                </c:pt>
                <c:pt idx="282" formatCode="General">
                  <c:v>146.5</c:v>
                </c:pt>
                <c:pt idx="283" formatCode="General">
                  <c:v>146.5</c:v>
                </c:pt>
                <c:pt idx="284" formatCode="General">
                  <c:v>146.9</c:v>
                </c:pt>
                <c:pt idx="285" formatCode="General">
                  <c:v>149.6</c:v>
                </c:pt>
                <c:pt idx="286" formatCode="General">
                  <c:v>151.80000000000001</c:v>
                </c:pt>
                <c:pt idx="287" formatCode="General">
                  <c:v>145.30000000000001</c:v>
                </c:pt>
                <c:pt idx="288" formatCode="General">
                  <c:v>142.1</c:v>
                </c:pt>
                <c:pt idx="289" formatCode="General">
                  <c:v>142</c:v>
                </c:pt>
                <c:pt idx="290" formatCode="General">
                  <c:v>144.30000000000001</c:v>
                </c:pt>
                <c:pt idx="291" formatCode="General">
                  <c:v>145.80000000000001</c:v>
                </c:pt>
                <c:pt idx="292" formatCode="General">
                  <c:v>148.9</c:v>
                </c:pt>
                <c:pt idx="293" formatCode="General">
                  <c:v>148.1</c:v>
                </c:pt>
                <c:pt idx="294" formatCode="General">
                  <c:v>148.19999999999999</c:v>
                </c:pt>
                <c:pt idx="295" formatCode="General">
                  <c:v>150.4</c:v>
                </c:pt>
                <c:pt idx="296" formatCode="General">
                  <c:v>151.9</c:v>
                </c:pt>
                <c:pt idx="297" formatCode="General">
                  <c:v>155</c:v>
                </c:pt>
                <c:pt idx="298" formatCode="General">
                  <c:v>156.19999999999999</c:v>
                </c:pt>
                <c:pt idx="299" formatCode="General">
                  <c:v>159.6</c:v>
                </c:pt>
                <c:pt idx="300" formatCode="General">
                  <c:v>162.9</c:v>
                </c:pt>
                <c:pt idx="301" formatCode="General">
                  <c:v>162.69999999999999</c:v>
                </c:pt>
                <c:pt idx="302" formatCode="General">
                  <c:v>162.69999999999999</c:v>
                </c:pt>
                <c:pt idx="303" formatCode="General">
                  <c:v>164.3</c:v>
                </c:pt>
                <c:pt idx="304" formatCode="General">
                  <c:v>164.7</c:v>
                </c:pt>
                <c:pt idx="305" formatCode="General">
                  <c:v>163.19999999999999</c:v>
                </c:pt>
                <c:pt idx="306" formatCode="General">
                  <c:v>163.30000000000001</c:v>
                </c:pt>
                <c:pt idx="307" formatCode="General">
                  <c:v>167.2</c:v>
                </c:pt>
                <c:pt idx="308" formatCode="General">
                  <c:v>168.4</c:v>
                </c:pt>
                <c:pt idx="309" formatCode="General">
                  <c:v>169.1</c:v>
                </c:pt>
                <c:pt idx="310" formatCode="General">
                  <c:v>171.3</c:v>
                </c:pt>
                <c:pt idx="311" formatCode="General">
                  <c:v>174</c:v>
                </c:pt>
                <c:pt idx="312" formatCode="General">
                  <c:v>182.2</c:v>
                </c:pt>
                <c:pt idx="313" formatCode="General">
                  <c:v>182.3</c:v>
                </c:pt>
                <c:pt idx="314" formatCode="General">
                  <c:v>184.6</c:v>
                </c:pt>
                <c:pt idx="315" formatCode="General">
                  <c:v>185.2</c:v>
                </c:pt>
                <c:pt idx="316" formatCode="General">
                  <c:v>188.2</c:v>
                </c:pt>
                <c:pt idx="317" formatCode="General">
                  <c:v>188.5</c:v>
                </c:pt>
                <c:pt idx="318" formatCode="General">
                  <c:v>194.2</c:v>
                </c:pt>
                <c:pt idx="319" formatCode="General">
                  <c:v>195.4</c:v>
                </c:pt>
                <c:pt idx="320" formatCode="General">
                  <c:v>195.6</c:v>
                </c:pt>
                <c:pt idx="321" formatCode="General">
                  <c:v>197.9</c:v>
                </c:pt>
                <c:pt idx="322" formatCode="General">
                  <c:v>201.7</c:v>
                </c:pt>
                <c:pt idx="323" formatCode="General">
                  <c:v>204.1</c:v>
                </c:pt>
                <c:pt idx="324" formatCode="General">
                  <c:v>204.4</c:v>
                </c:pt>
                <c:pt idx="325" formatCode="General">
                  <c:v>205.9</c:v>
                </c:pt>
                <c:pt idx="326" formatCode="General">
                  <c:v>208.1</c:v>
                </c:pt>
                <c:pt idx="327">
                  <c:v>212</c:v>
                </c:pt>
                <c:pt idx="328" formatCode="General">
                  <c:v>217.1</c:v>
                </c:pt>
                <c:pt idx="329" formatCode="General">
                  <c:v>225.7</c:v>
                </c:pt>
                <c:pt idx="330" formatCode="General">
                  <c:v>231.1</c:v>
                </c:pt>
                <c:pt idx="331" formatCode="General">
                  <c:v>236.1</c:v>
                </c:pt>
                <c:pt idx="332" formatCode="General">
                  <c:v>236.7</c:v>
                </c:pt>
                <c:pt idx="333" formatCode="General">
                  <c:v>243.3</c:v>
                </c:pt>
                <c:pt idx="334" formatCode="General">
                  <c:v>247</c:v>
                </c:pt>
                <c:pt idx="335" formatCode="General">
                  <c:v>247.9</c:v>
                </c:pt>
                <c:pt idx="336" formatCode="General">
                  <c:v>246</c:v>
                </c:pt>
                <c:pt idx="337" formatCode="General">
                  <c:v>247.2</c:v>
                </c:pt>
                <c:pt idx="338" formatCode="General">
                  <c:v>250.6</c:v>
                </c:pt>
                <c:pt idx="339" formatCode="General">
                  <c:v>253.2</c:v>
                </c:pt>
                <c:pt idx="340" formatCode="General">
                  <c:v>255.7</c:v>
                </c:pt>
                <c:pt idx="341" formatCode="General">
                  <c:v>262.89999999999998</c:v>
                </c:pt>
                <c:pt idx="342" formatCode="General">
                  <c:v>265.60000000000002</c:v>
                </c:pt>
                <c:pt idx="343" formatCode="General">
                  <c:v>266.89999999999998</c:v>
                </c:pt>
                <c:pt idx="344" formatCode="General">
                  <c:v>277</c:v>
                </c:pt>
                <c:pt idx="345" formatCode="General">
                  <c:v>275</c:v>
                </c:pt>
                <c:pt idx="346" formatCode="General">
                  <c:v>258.5</c:v>
                </c:pt>
                <c:pt idx="347" formatCode="General">
                  <c:v>260.39999999999998</c:v>
                </c:pt>
                <c:pt idx="348" formatCode="General">
                  <c:v>260.7</c:v>
                </c:pt>
                <c:pt idx="349" formatCode="General">
                  <c:v>259</c:v>
                </c:pt>
                <c:pt idx="350" formatCode="General">
                  <c:v>261</c:v>
                </c:pt>
                <c:pt idx="351" formatCode="General">
                  <c:v>266.60000000000002</c:v>
                </c:pt>
                <c:pt idx="352" formatCode="General">
                  <c:v>267.89999999999998</c:v>
                </c:pt>
                <c:pt idx="353" formatCode="General">
                  <c:v>266.5</c:v>
                </c:pt>
                <c:pt idx="354" formatCode="General">
                  <c:v>267.3</c:v>
                </c:pt>
                <c:pt idx="355" formatCode="General">
                  <c:v>269.10000000000002</c:v>
                </c:pt>
                <c:pt idx="356" formatCode="General">
                  <c:v>274.2</c:v>
                </c:pt>
                <c:pt idx="357" formatCode="General">
                  <c:v>277</c:v>
                </c:pt>
                <c:pt idx="358" formatCode="General">
                  <c:v>278.89999999999998</c:v>
                </c:pt>
                <c:pt idx="359" formatCode="General">
                  <c:v>283.39999999999998</c:v>
                </c:pt>
                <c:pt idx="360" formatCode="General">
                  <c:v>290.10000000000002</c:v>
                </c:pt>
                <c:pt idx="361" formatCode="General">
                  <c:v>293.8</c:v>
                </c:pt>
                <c:pt idx="362" formatCode="General">
                  <c:v>295.8</c:v>
                </c:pt>
                <c:pt idx="363" formatCode="General">
                  <c:v>299.2</c:v>
                </c:pt>
                <c:pt idx="364" formatCode="General">
                  <c:v>303</c:v>
                </c:pt>
                <c:pt idx="365" formatCode="General">
                  <c:v>303.89999999999998</c:v>
                </c:pt>
                <c:pt idx="366" formatCode="General">
                  <c:v>301.7</c:v>
                </c:pt>
                <c:pt idx="367" formatCode="General">
                  <c:v>302.7</c:v>
                </c:pt>
                <c:pt idx="368" formatCode="General">
                  <c:v>303.8</c:v>
                </c:pt>
                <c:pt idx="369" formatCode="General">
                  <c:v>304.60000000000002</c:v>
                </c:pt>
                <c:pt idx="370" formatCode="General">
                  <c:v>309.5</c:v>
                </c:pt>
                <c:pt idx="371" formatCode="General">
                  <c:v>311.2</c:v>
                </c:pt>
                <c:pt idx="372" formatCode="General">
                  <c:v>311.10000000000002</c:v>
                </c:pt>
                <c:pt idx="373" formatCode="General">
                  <c:v>315.3</c:v>
                </c:pt>
                <c:pt idx="374" formatCode="General">
                  <c:v>317.3</c:v>
                </c:pt>
                <c:pt idx="375" formatCode="General">
                  <c:v>321.7</c:v>
                </c:pt>
                <c:pt idx="376" formatCode="General">
                  <c:v>332.6</c:v>
                </c:pt>
                <c:pt idx="377" formatCode="General">
                  <c:v>338.7</c:v>
                </c:pt>
                <c:pt idx="378" formatCode="General">
                  <c:v>346.3</c:v>
                </c:pt>
                <c:pt idx="379" formatCode="General">
                  <c:v>356.6</c:v>
                </c:pt>
                <c:pt idx="380" formatCode="General">
                  <c:v>361.2</c:v>
                </c:pt>
                <c:pt idx="381" formatCode="General">
                  <c:v>369</c:v>
                </c:pt>
                <c:pt idx="382" formatCode="General">
                  <c:v>372.1</c:v>
                </c:pt>
                <c:pt idx="383" formatCode="General">
                  <c:v>386.3</c:v>
                </c:pt>
                <c:pt idx="384" formatCode="General">
                  <c:v>394.3</c:v>
                </c:pt>
                <c:pt idx="385" formatCode="General">
                  <c:v>402.2</c:v>
                </c:pt>
                <c:pt idx="386" formatCode="General">
                  <c:v>403.6</c:v>
                </c:pt>
                <c:pt idx="387" formatCode="General">
                  <c:v>406.5</c:v>
                </c:pt>
                <c:pt idx="388" formatCode="General">
                  <c:v>405</c:v>
                </c:pt>
                <c:pt idx="389" formatCode="General">
                  <c:v>406.6</c:v>
                </c:pt>
                <c:pt idx="390" formatCode="General">
                  <c:v>406</c:v>
                </c:pt>
                <c:pt idx="391" formatCode="General">
                  <c:v>408.4</c:v>
                </c:pt>
                <c:pt idx="392" formatCode="General">
                  <c:v>411.2</c:v>
                </c:pt>
                <c:pt idx="393" formatCode="General">
                  <c:v>413.1</c:v>
                </c:pt>
                <c:pt idx="394" formatCode="General">
                  <c:v>417.3</c:v>
                </c:pt>
                <c:pt idx="395" formatCode="General">
                  <c:v>416.8</c:v>
                </c:pt>
                <c:pt idx="396" formatCode="General">
                  <c:v>420.2</c:v>
                </c:pt>
                <c:pt idx="397" formatCode="General">
                  <c:v>414.7</c:v>
                </c:pt>
                <c:pt idx="398" formatCode="General">
                  <c:v>413.8</c:v>
                </c:pt>
                <c:pt idx="399" formatCode="General">
                  <c:v>416</c:v>
                </c:pt>
                <c:pt idx="400" formatCode="General">
                  <c:v>417.1</c:v>
                </c:pt>
                <c:pt idx="401" formatCode="General">
                  <c:v>420.9</c:v>
                </c:pt>
                <c:pt idx="402" formatCode="General">
                  <c:v>422.5</c:v>
                </c:pt>
                <c:pt idx="403" formatCode="General">
                  <c:v>425.1</c:v>
                </c:pt>
                <c:pt idx="404" formatCode="General">
                  <c:v>424.8</c:v>
                </c:pt>
                <c:pt idx="405" formatCode="General">
                  <c:v>434</c:v>
                </c:pt>
                <c:pt idx="406" formatCode="General">
                  <c:v>440.1</c:v>
                </c:pt>
                <c:pt idx="407" formatCode="General">
                  <c:v>441.3</c:v>
                </c:pt>
                <c:pt idx="408" formatCode="General">
                  <c:v>447.9</c:v>
                </c:pt>
                <c:pt idx="409" formatCode="General">
                  <c:v>455.2</c:v>
                </c:pt>
                <c:pt idx="410" formatCode="General">
                  <c:v>455.8</c:v>
                </c:pt>
                <c:pt idx="411" formatCode="General">
                  <c:v>459.6</c:v>
                </c:pt>
                <c:pt idx="412" formatCode="General">
                  <c:v>463.5</c:v>
                </c:pt>
                <c:pt idx="413" formatCode="General">
                  <c:v>461.2</c:v>
                </c:pt>
                <c:pt idx="414" formatCode="General">
                  <c:v>467.4</c:v>
                </c:pt>
                <c:pt idx="415" formatCode="General">
                  <c:v>466.2</c:v>
                </c:pt>
                <c:pt idx="416" formatCode="General">
                  <c:v>474</c:v>
                </c:pt>
                <c:pt idx="417" formatCode="General">
                  <c:v>476.6</c:v>
                </c:pt>
                <c:pt idx="418" formatCode="General">
                  <c:v>477.7</c:v>
                </c:pt>
                <c:pt idx="419" formatCode="General">
                  <c:v>478.4</c:v>
                </c:pt>
                <c:pt idx="420" formatCode="General">
                  <c:v>479.4</c:v>
                </c:pt>
                <c:pt idx="421" formatCode="General">
                  <c:v>484.5</c:v>
                </c:pt>
                <c:pt idx="422">
                  <c:v>481</c:v>
                </c:pt>
                <c:pt idx="423" formatCode="General">
                  <c:v>481.3</c:v>
                </c:pt>
                <c:pt idx="424" formatCode="General">
                  <c:v>483.9</c:v>
                </c:pt>
                <c:pt idx="425" formatCode="General">
                  <c:v>490.7</c:v>
                </c:pt>
                <c:pt idx="426" formatCode="General">
                  <c:v>494.5</c:v>
                </c:pt>
                <c:pt idx="427" formatCode="General">
                  <c:v>502.1</c:v>
                </c:pt>
                <c:pt idx="428" formatCode="General">
                  <c:v>502.2</c:v>
                </c:pt>
                <c:pt idx="429" formatCode="General">
                  <c:v>506.8</c:v>
                </c:pt>
                <c:pt idx="430">
                  <c:v>508</c:v>
                </c:pt>
                <c:pt idx="431" formatCode="General">
                  <c:v>511.8</c:v>
                </c:pt>
                <c:pt idx="432" formatCode="General">
                  <c:v>518.79999999999995</c:v>
                </c:pt>
                <c:pt idx="433" formatCode="General">
                  <c:v>529.5</c:v>
                </c:pt>
                <c:pt idx="434" formatCode="General">
                  <c:v>533.9</c:v>
                </c:pt>
                <c:pt idx="435" formatCode="General">
                  <c:v>536.79999999999995</c:v>
                </c:pt>
                <c:pt idx="436" formatCode="General">
                  <c:v>540.79999999999995</c:v>
                </c:pt>
                <c:pt idx="437" formatCode="General">
                  <c:v>548.1</c:v>
                </c:pt>
                <c:pt idx="438" formatCode="General">
                  <c:v>548.6</c:v>
                </c:pt>
                <c:pt idx="439" formatCode="General">
                  <c:v>549.1</c:v>
                </c:pt>
                <c:pt idx="440" formatCode="General">
                  <c:v>551.5</c:v>
                </c:pt>
                <c:pt idx="441" formatCode="General">
                  <c:v>554.70000000000005</c:v>
                </c:pt>
                <c:pt idx="442" formatCode="General">
                  <c:v>563.29999999999995</c:v>
                </c:pt>
                <c:pt idx="443" formatCode="General">
                  <c:v>574.4</c:v>
                </c:pt>
                <c:pt idx="444" formatCode="General">
                  <c:v>578.29999999999995</c:v>
                </c:pt>
                <c:pt idx="445" formatCode="General">
                  <c:v>588.29999999999995</c:v>
                </c:pt>
                <c:pt idx="446" formatCode="General">
                  <c:v>592.29999999999995</c:v>
                </c:pt>
                <c:pt idx="447" formatCode="General">
                  <c:v>597.29999999999995</c:v>
                </c:pt>
                <c:pt idx="448" formatCode="General">
                  <c:v>597.5</c:v>
                </c:pt>
                <c:pt idx="449" formatCode="General">
                  <c:v>581.1</c:v>
                </c:pt>
                <c:pt idx="450" formatCode="General">
                  <c:v>581.5</c:v>
                </c:pt>
                <c:pt idx="451" formatCode="General">
                  <c:v>582.5</c:v>
                </c:pt>
                <c:pt idx="452" formatCode="General">
                  <c:v>573.6</c:v>
                </c:pt>
                <c:pt idx="453" formatCode="General">
                  <c:v>560.29999999999995</c:v>
                </c:pt>
                <c:pt idx="454" formatCode="General">
                  <c:v>559.4</c:v>
                </c:pt>
                <c:pt idx="455" formatCode="General">
                  <c:v>562.79999999999995</c:v>
                </c:pt>
                <c:pt idx="456" formatCode="General">
                  <c:v>546.1</c:v>
                </c:pt>
                <c:pt idx="457" formatCode="General">
                  <c:v>530.6</c:v>
                </c:pt>
                <c:pt idx="458" formatCode="General">
                  <c:v>515.70000000000005</c:v>
                </c:pt>
                <c:pt idx="459" formatCode="General">
                  <c:v>484.7</c:v>
                </c:pt>
                <c:pt idx="460" formatCode="General">
                  <c:v>484.6</c:v>
                </c:pt>
                <c:pt idx="461" formatCode="General">
                  <c:v>475.4</c:v>
                </c:pt>
                <c:pt idx="462" formatCode="General">
                  <c:v>453.5</c:v>
                </c:pt>
                <c:pt idx="463" formatCode="General">
                  <c:v>449.9</c:v>
                </c:pt>
                <c:pt idx="464" formatCode="General">
                  <c:v>454.9</c:v>
                </c:pt>
                <c:pt idx="465" formatCode="General">
                  <c:v>437</c:v>
                </c:pt>
                <c:pt idx="466" formatCode="General">
                  <c:v>435.4</c:v>
                </c:pt>
                <c:pt idx="467" formatCode="General">
                  <c:v>450.8</c:v>
                </c:pt>
                <c:pt idx="468" formatCode="General">
                  <c:v>438.2</c:v>
                </c:pt>
                <c:pt idx="469" formatCode="General">
                  <c:v>426</c:v>
                </c:pt>
                <c:pt idx="470" formatCode="General">
                  <c:v>426.5</c:v>
                </c:pt>
                <c:pt idx="471" formatCode="General">
                  <c:v>396.2</c:v>
                </c:pt>
                <c:pt idx="472" formatCode="General">
                  <c:v>386.5</c:v>
                </c:pt>
                <c:pt idx="473" formatCode="General">
                  <c:v>388.1</c:v>
                </c:pt>
                <c:pt idx="474" formatCode="General">
                  <c:v>383.5</c:v>
                </c:pt>
                <c:pt idx="475" formatCode="General">
                  <c:v>386.6</c:v>
                </c:pt>
                <c:pt idx="476" formatCode="General">
                  <c:v>381.9</c:v>
                </c:pt>
                <c:pt idx="477" formatCode="General">
                  <c:v>384.3</c:v>
                </c:pt>
                <c:pt idx="478" formatCode="General">
                  <c:v>380.5</c:v>
                </c:pt>
                <c:pt idx="479" formatCode="General">
                  <c:v>376.1</c:v>
                </c:pt>
                <c:pt idx="480" formatCode="General">
                  <c:v>385.3</c:v>
                </c:pt>
                <c:pt idx="481" formatCode="General">
                  <c:v>388</c:v>
                </c:pt>
                <c:pt idx="482" formatCode="General">
                  <c:v>385</c:v>
                </c:pt>
                <c:pt idx="483" formatCode="General">
                  <c:v>383.9</c:v>
                </c:pt>
                <c:pt idx="484" formatCode="General">
                  <c:v>384.8</c:v>
                </c:pt>
                <c:pt idx="485" formatCode="General">
                  <c:v>380.6</c:v>
                </c:pt>
                <c:pt idx="486" formatCode="General">
                  <c:v>385.9</c:v>
                </c:pt>
                <c:pt idx="487" formatCode="General">
                  <c:v>385.2</c:v>
                </c:pt>
                <c:pt idx="488" formatCode="General">
                  <c:v>391.3</c:v>
                </c:pt>
                <c:pt idx="489" formatCode="General">
                  <c:v>399.9</c:v>
                </c:pt>
                <c:pt idx="490" formatCode="General">
                  <c:v>401.1</c:v>
                </c:pt>
                <c:pt idx="491" formatCode="General">
                  <c:v>409.5</c:v>
                </c:pt>
                <c:pt idx="492" formatCode="General">
                  <c:v>406.6</c:v>
                </c:pt>
                <c:pt idx="493" formatCode="General">
                  <c:v>407.1</c:v>
                </c:pt>
                <c:pt idx="494" formatCode="General">
                  <c:v>410.5</c:v>
                </c:pt>
                <c:pt idx="495" formatCode="General">
                  <c:v>409.1</c:v>
                </c:pt>
                <c:pt idx="496" formatCode="General">
                  <c:v>400.7</c:v>
                </c:pt>
                <c:pt idx="497" formatCode="General">
                  <c:v>398.1</c:v>
                </c:pt>
                <c:pt idx="498" formatCode="General">
                  <c:v>402.4</c:v>
                </c:pt>
                <c:pt idx="499">
                  <c:v>402</c:v>
                </c:pt>
                <c:pt idx="500" formatCode="General">
                  <c:v>403.4</c:v>
                </c:pt>
                <c:pt idx="501" formatCode="General">
                  <c:v>400.6</c:v>
                </c:pt>
                <c:pt idx="502" formatCode="General">
                  <c:v>398.3</c:v>
                </c:pt>
                <c:pt idx="503" formatCode="General">
                  <c:v>404.9</c:v>
                </c:pt>
                <c:pt idx="504" formatCode="General">
                  <c:v>404.9</c:v>
                </c:pt>
                <c:pt idx="505" formatCode="General">
                  <c:v>410.9</c:v>
                </c:pt>
                <c:pt idx="506" formatCode="General">
                  <c:v>411.7</c:v>
                </c:pt>
                <c:pt idx="507" formatCode="General">
                  <c:v>412.7</c:v>
                </c:pt>
                <c:pt idx="508" formatCode="General">
                  <c:v>411.5</c:v>
                </c:pt>
                <c:pt idx="509" formatCode="General">
                  <c:v>418.7</c:v>
                </c:pt>
                <c:pt idx="510" formatCode="General">
                  <c:v>423.4</c:v>
                </c:pt>
                <c:pt idx="511" formatCode="General">
                  <c:v>429.3</c:v>
                </c:pt>
                <c:pt idx="512" formatCode="General">
                  <c:v>432.8</c:v>
                </c:pt>
                <c:pt idx="513" formatCode="General">
                  <c:v>433.9</c:v>
                </c:pt>
                <c:pt idx="514" formatCode="General">
                  <c:v>441.7</c:v>
                </c:pt>
                <c:pt idx="515" formatCode="General">
                  <c:v>443.8</c:v>
                </c:pt>
                <c:pt idx="516" formatCode="General">
                  <c:v>449.7</c:v>
                </c:pt>
                <c:pt idx="517" formatCode="General">
                  <c:v>451.2</c:v>
                </c:pt>
                <c:pt idx="518" formatCode="General">
                  <c:v>443.7</c:v>
                </c:pt>
                <c:pt idx="519" formatCode="General">
                  <c:v>440.4</c:v>
                </c:pt>
                <c:pt idx="520" formatCode="General">
                  <c:v>437.7</c:v>
                </c:pt>
                <c:pt idx="521" formatCode="General">
                  <c:v>440.6</c:v>
                </c:pt>
                <c:pt idx="522" formatCode="General">
                  <c:v>440.9</c:v>
                </c:pt>
                <c:pt idx="523" formatCode="General">
                  <c:v>441.4</c:v>
                </c:pt>
                <c:pt idx="524" formatCode="General">
                  <c:v>435.6</c:v>
                </c:pt>
                <c:pt idx="525" formatCode="General">
                  <c:v>437.1</c:v>
                </c:pt>
                <c:pt idx="526" formatCode="General">
                  <c:v>433.2</c:v>
                </c:pt>
                <c:pt idx="527" formatCode="General">
                  <c:v>431.5</c:v>
                </c:pt>
                <c:pt idx="528" formatCode="General">
                  <c:v>432.4</c:v>
                </c:pt>
                <c:pt idx="529" formatCode="General">
                  <c:v>434.1</c:v>
                </c:pt>
                <c:pt idx="530" formatCode="General">
                  <c:v>436.9</c:v>
                </c:pt>
                <c:pt idx="531" formatCode="General">
                  <c:v>441.3</c:v>
                </c:pt>
                <c:pt idx="532" formatCode="General">
                  <c:v>448.2</c:v>
                </c:pt>
                <c:pt idx="533">
                  <c:v>444</c:v>
                </c:pt>
                <c:pt idx="534" formatCode="General">
                  <c:v>447.2</c:v>
                </c:pt>
                <c:pt idx="535" formatCode="General">
                  <c:v>448.6</c:v>
                </c:pt>
                <c:pt idx="536" formatCode="General">
                  <c:v>456.3</c:v>
                </c:pt>
                <c:pt idx="537" formatCode="General">
                  <c:v>454.7</c:v>
                </c:pt>
                <c:pt idx="538" formatCode="General">
                  <c:v>460.7</c:v>
                </c:pt>
                <c:pt idx="539" formatCode="General">
                  <c:v>456.7</c:v>
                </c:pt>
                <c:pt idx="540" formatCode="General">
                  <c:v>458.2</c:v>
                </c:pt>
                <c:pt idx="541" formatCode="General">
                  <c:v>453.4</c:v>
                </c:pt>
                <c:pt idx="542">
                  <c:v>455</c:v>
                </c:pt>
                <c:pt idx="543" formatCode="General">
                  <c:v>458.2</c:v>
                </c:pt>
                <c:pt idx="544" formatCode="General">
                  <c:v>454.5</c:v>
                </c:pt>
                <c:pt idx="545" formatCode="General">
                  <c:v>458.5</c:v>
                </c:pt>
                <c:pt idx="546" formatCode="General">
                  <c:v>461.4</c:v>
                </c:pt>
                <c:pt idx="547" formatCode="General">
                  <c:v>460.8</c:v>
                </c:pt>
                <c:pt idx="548" formatCode="General">
                  <c:v>467.3</c:v>
                </c:pt>
                <c:pt idx="549" formatCode="General">
                  <c:v>469.3</c:v>
                </c:pt>
                <c:pt idx="550" formatCode="General">
                  <c:v>469.1</c:v>
                </c:pt>
                <c:pt idx="551" formatCode="General">
                  <c:v>474.5</c:v>
                </c:pt>
                <c:pt idx="552" formatCode="General">
                  <c:v>478.3</c:v>
                </c:pt>
                <c:pt idx="553" formatCode="General">
                  <c:v>476.2</c:v>
                </c:pt>
                <c:pt idx="554" formatCode="General">
                  <c:v>475.2</c:v>
                </c:pt>
                <c:pt idx="555" formatCode="General">
                  <c:v>475.8</c:v>
                </c:pt>
                <c:pt idx="556" formatCode="General">
                  <c:v>477.3</c:v>
                </c:pt>
                <c:pt idx="557" formatCode="General">
                  <c:v>475.7</c:v>
                </c:pt>
                <c:pt idx="558" formatCode="General">
                  <c:v>481.3</c:v>
                </c:pt>
                <c:pt idx="559" formatCode="General">
                  <c:v>487.7</c:v>
                </c:pt>
                <c:pt idx="560" formatCode="General">
                  <c:v>494.4</c:v>
                </c:pt>
                <c:pt idx="561" formatCode="General">
                  <c:v>501.1</c:v>
                </c:pt>
                <c:pt idx="562" formatCode="General">
                  <c:v>503.7</c:v>
                </c:pt>
                <c:pt idx="563" formatCode="General">
                  <c:v>498.7</c:v>
                </c:pt>
                <c:pt idx="564" formatCode="General">
                  <c:v>495.6</c:v>
                </c:pt>
                <c:pt idx="565" formatCode="General">
                  <c:v>499.2</c:v>
                </c:pt>
                <c:pt idx="566" formatCode="General">
                  <c:v>495.7</c:v>
                </c:pt>
                <c:pt idx="567" formatCode="General">
                  <c:v>489.3</c:v>
                </c:pt>
                <c:pt idx="568" formatCode="General">
                  <c:v>484.6</c:v>
                </c:pt>
                <c:pt idx="569" formatCode="General">
                  <c:v>481.5</c:v>
                </c:pt>
                <c:pt idx="570" formatCode="General">
                  <c:v>482.8</c:v>
                </c:pt>
                <c:pt idx="571" formatCode="General">
                  <c:v>478</c:v>
                </c:pt>
                <c:pt idx="572" formatCode="General">
                  <c:v>476.1</c:v>
                </c:pt>
                <c:pt idx="573" formatCode="General">
                  <c:v>480.7</c:v>
                </c:pt>
                <c:pt idx="574" formatCode="General">
                  <c:v>477.5</c:v>
                </c:pt>
                <c:pt idx="575" formatCode="General">
                  <c:v>482</c:v>
                </c:pt>
                <c:pt idx="576" formatCode="General">
                  <c:v>484.7</c:v>
                </c:pt>
                <c:pt idx="577" formatCode="General">
                  <c:v>487</c:v>
                </c:pt>
                <c:pt idx="578" formatCode="General">
                  <c:v>486.1</c:v>
                </c:pt>
                <c:pt idx="579" formatCode="General">
                  <c:v>487.4</c:v>
                </c:pt>
                <c:pt idx="580" formatCode="General">
                  <c:v>492.2</c:v>
                </c:pt>
                <c:pt idx="581" formatCode="General">
                  <c:v>497.2</c:v>
                </c:pt>
                <c:pt idx="582" formatCode="General">
                  <c:v>497.3</c:v>
                </c:pt>
                <c:pt idx="583" formatCode="General">
                  <c:v>500</c:v>
                </c:pt>
                <c:pt idx="584" formatCode="General">
                  <c:v>504</c:v>
                </c:pt>
                <c:pt idx="585" formatCode="General">
                  <c:v>504.5</c:v>
                </c:pt>
                <c:pt idx="586" formatCode="General">
                  <c:v>508.4</c:v>
                </c:pt>
                <c:pt idx="587" formatCode="General">
                  <c:v>512.79999999999995</c:v>
                </c:pt>
                <c:pt idx="588" formatCode="General">
                  <c:v>517.9</c:v>
                </c:pt>
                <c:pt idx="589" formatCode="General">
                  <c:v>523.9</c:v>
                </c:pt>
                <c:pt idx="590" formatCode="General">
                  <c:v>524.70000000000005</c:v>
                </c:pt>
                <c:pt idx="591" formatCode="General">
                  <c:v>514.4</c:v>
                </c:pt>
                <c:pt idx="592" formatCode="General">
                  <c:v>516.79999999999995</c:v>
                </c:pt>
                <c:pt idx="593" formatCode="General">
                  <c:v>518.29999999999995</c:v>
                </c:pt>
                <c:pt idx="594" formatCode="General">
                  <c:v>522.79999999999995</c:v>
                </c:pt>
                <c:pt idx="595" formatCode="General">
                  <c:v>528</c:v>
                </c:pt>
                <c:pt idx="596" formatCode="General">
                  <c:v>520.29999999999995</c:v>
                </c:pt>
                <c:pt idx="597" formatCode="General">
                  <c:v>524.29999999999995</c:v>
                </c:pt>
                <c:pt idx="598" formatCode="General">
                  <c:v>526.70000000000005</c:v>
                </c:pt>
                <c:pt idx="599" formatCode="General">
                  <c:v>526.1</c:v>
                </c:pt>
                <c:pt idx="600" formatCode="General">
                  <c:v>528.5</c:v>
                </c:pt>
                <c:pt idx="601" formatCode="General">
                  <c:v>530.9</c:v>
                </c:pt>
                <c:pt idx="602" formatCode="General">
                  <c:v>535</c:v>
                </c:pt>
                <c:pt idx="603" formatCode="General">
                  <c:v>537.70000000000005</c:v>
                </c:pt>
                <c:pt idx="604" formatCode="General">
                  <c:v>540.20000000000005</c:v>
                </c:pt>
                <c:pt idx="605" formatCode="General">
                  <c:v>544</c:v>
                </c:pt>
                <c:pt idx="606" formatCode="General">
                  <c:v>541.79999999999995</c:v>
                </c:pt>
                <c:pt idx="607" formatCode="General">
                  <c:v>543.4</c:v>
                </c:pt>
                <c:pt idx="608" formatCode="General">
                  <c:v>538.79999999999995</c:v>
                </c:pt>
                <c:pt idx="609" formatCode="General">
                  <c:v>532</c:v>
                </c:pt>
                <c:pt idx="610" formatCode="General">
                  <c:v>526</c:v>
                </c:pt>
                <c:pt idx="611" formatCode="General">
                  <c:v>516.79999999999995</c:v>
                </c:pt>
                <c:pt idx="612" formatCode="General">
                  <c:v>510.4</c:v>
                </c:pt>
                <c:pt idx="613" formatCode="General">
                  <c:v>517.70000000000005</c:v>
                </c:pt>
                <c:pt idx="614" formatCode="General">
                  <c:v>514.6</c:v>
                </c:pt>
                <c:pt idx="615" formatCode="General">
                  <c:v>522</c:v>
                </c:pt>
                <c:pt idx="616" formatCode="General">
                  <c:v>517.79999999999995</c:v>
                </c:pt>
                <c:pt idx="617" formatCode="General">
                  <c:v>516</c:v>
                </c:pt>
                <c:pt idx="618" formatCode="General">
                  <c:v>515.1</c:v>
                </c:pt>
                <c:pt idx="619" formatCode="General">
                  <c:v>510.2</c:v>
                </c:pt>
                <c:pt idx="620" formatCode="General">
                  <c:v>514.1</c:v>
                </c:pt>
                <c:pt idx="621" formatCode="General">
                  <c:v>513</c:v>
                </c:pt>
                <c:pt idx="622" formatCode="General">
                  <c:v>501.3</c:v>
                </c:pt>
                <c:pt idx="623" formatCode="General">
                  <c:v>503</c:v>
                </c:pt>
                <c:pt idx="624" formatCode="General">
                  <c:v>497.4</c:v>
                </c:pt>
                <c:pt idx="625" formatCode="General">
                  <c:v>498</c:v>
                </c:pt>
                <c:pt idx="626" formatCode="General">
                  <c:v>497.1</c:v>
                </c:pt>
                <c:pt idx="627" formatCode="General">
                  <c:v>499.7</c:v>
                </c:pt>
                <c:pt idx="628" formatCode="General">
                  <c:v>504</c:v>
                </c:pt>
                <c:pt idx="629" formatCode="General">
                  <c:v>507.3</c:v>
                </c:pt>
                <c:pt idx="630" formatCode="General">
                  <c:v>509.1</c:v>
                </c:pt>
                <c:pt idx="631" formatCode="General">
                  <c:v>504.4</c:v>
                </c:pt>
                <c:pt idx="632" formatCode="General">
                  <c:v>509.6</c:v>
                </c:pt>
                <c:pt idx="633" formatCode="General">
                  <c:v>511.6</c:v>
                </c:pt>
                <c:pt idx="634" formatCode="General">
                  <c:v>507.7</c:v>
                </c:pt>
                <c:pt idx="635" formatCode="General">
                  <c:v>505.4</c:v>
                </c:pt>
                <c:pt idx="636" formatCode="General">
                  <c:v>510.8</c:v>
                </c:pt>
                <c:pt idx="637" formatCode="General">
                  <c:v>512.6</c:v>
                </c:pt>
                <c:pt idx="638" formatCode="General">
                  <c:v>516.70000000000005</c:v>
                </c:pt>
                <c:pt idx="639" formatCode="General">
                  <c:v>518.79999999999995</c:v>
                </c:pt>
                <c:pt idx="640" formatCode="General">
                  <c:v>519.5</c:v>
                </c:pt>
                <c:pt idx="641" formatCode="General">
                  <c:v>523.29999999999995</c:v>
                </c:pt>
                <c:pt idx="642" formatCode="General">
                  <c:v>522.9</c:v>
                </c:pt>
                <c:pt idx="643" formatCode="General">
                  <c:v>518.79999999999995</c:v>
                </c:pt>
                <c:pt idx="644" formatCode="General">
                  <c:v>514.29999999999995</c:v>
                </c:pt>
                <c:pt idx="645" formatCode="General">
                  <c:v>513.20000000000005</c:v>
                </c:pt>
                <c:pt idx="646" formatCode="General">
                  <c:v>509.2</c:v>
                </c:pt>
                <c:pt idx="647" formatCode="General">
                  <c:v>512.4</c:v>
                </c:pt>
                <c:pt idx="648" formatCode="General">
                  <c:v>512.20000000000005</c:v>
                </c:pt>
                <c:pt idx="649" formatCode="General">
                  <c:v>513.1</c:v>
                </c:pt>
                <c:pt idx="650" formatCode="General">
                  <c:v>512.9</c:v>
                </c:pt>
                <c:pt idx="651" formatCode="General">
                  <c:v>511.4</c:v>
                </c:pt>
                <c:pt idx="652" formatCode="General">
                  <c:v>505.3</c:v>
                </c:pt>
                <c:pt idx="653" formatCode="General">
                  <c:v>507.7</c:v>
                </c:pt>
                <c:pt idx="654" formatCode="General">
                  <c:v>505.5</c:v>
                </c:pt>
                <c:pt idx="655" formatCode="General">
                  <c:v>507.4</c:v>
                </c:pt>
                <c:pt idx="656" formatCode="General">
                  <c:v>510</c:v>
                </c:pt>
                <c:pt idx="657" formatCode="General">
                  <c:v>507.9</c:v>
                </c:pt>
                <c:pt idx="658" formatCode="General">
                  <c:v>514.79999999999995</c:v>
                </c:pt>
                <c:pt idx="659" formatCode="General">
                  <c:v>514.6</c:v>
                </c:pt>
                <c:pt idx="660" formatCode="General">
                  <c:v>517.20000000000005</c:v>
                </c:pt>
                <c:pt idx="661" formatCode="General">
                  <c:v>522.79999999999995</c:v>
                </c:pt>
                <c:pt idx="662" formatCode="General">
                  <c:v>524.5</c:v>
                </c:pt>
                <c:pt idx="663" formatCode="General">
                  <c:v>528.20000000000005</c:v>
                </c:pt>
                <c:pt idx="664" formatCode="General">
                  <c:v>528</c:v>
                </c:pt>
                <c:pt idx="665" formatCode="General">
                  <c:v>526</c:v>
                </c:pt>
                <c:pt idx="666" formatCode="General">
                  <c:v>529.4</c:v>
                </c:pt>
                <c:pt idx="667" formatCode="General">
                  <c:v>526.5</c:v>
                </c:pt>
                <c:pt idx="668" formatCode="General">
                  <c:v>526.4</c:v>
                </c:pt>
                <c:pt idx="669" formatCode="General">
                  <c:v>522.70000000000005</c:v>
                </c:pt>
                <c:pt idx="670" formatCode="General">
                  <c:v>522.20000000000005</c:v>
                </c:pt>
                <c:pt idx="671" formatCode="General">
                  <c:v>524.29999999999995</c:v>
                </c:pt>
                <c:pt idx="672" formatCode="General">
                  <c:v>528.20000000000005</c:v>
                </c:pt>
                <c:pt idx="673" formatCode="General">
                  <c:v>527.29999999999995</c:v>
                </c:pt>
                <c:pt idx="674" formatCode="General">
                  <c:v>528.79999999999995</c:v>
                </c:pt>
                <c:pt idx="675" formatCode="General">
                  <c:v>532</c:v>
                </c:pt>
                <c:pt idx="676" formatCode="General">
                  <c:v>537.1</c:v>
                </c:pt>
                <c:pt idx="677" formatCode="General">
                  <c:v>537.4</c:v>
                </c:pt>
                <c:pt idx="678" formatCode="General">
                  <c:v>526.4</c:v>
                </c:pt>
                <c:pt idx="679" formatCode="General">
                  <c:v>530.4</c:v>
                </c:pt>
                <c:pt idx="680" formatCode="General">
                  <c:v>530.70000000000005</c:v>
                </c:pt>
                <c:pt idx="681" formatCode="General">
                  <c:v>533.5</c:v>
                </c:pt>
                <c:pt idx="682" formatCode="General">
                  <c:v>532.5</c:v>
                </c:pt>
                <c:pt idx="683" formatCode="General">
                  <c:v>529.5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10528"/>
        <c:axId val="90312064"/>
      </c:lineChart>
      <c:lineChart>
        <c:grouping val="standard"/>
        <c:varyColors val="0"/>
        <c:ser>
          <c:idx val="0"/>
          <c:order val="0"/>
          <c:tx>
            <c:strRef>
              <c:f>ЗВР!$B$2</c:f>
              <c:strCache>
                <c:ptCount val="1"/>
                <c:pt idx="0">
                  <c:v>Денежная база в узком определении (правая ось)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ЗВР!$A$77:$A$760</c:f>
              <c:strCache>
                <c:ptCount val="684"/>
                <c:pt idx="0">
                  <c:v>3-9.1.00</c:v>
                </c:pt>
                <c:pt idx="1">
                  <c:v>10-16.1.00</c:v>
                </c:pt>
                <c:pt idx="2">
                  <c:v>17-23.1.00</c:v>
                </c:pt>
                <c:pt idx="3">
                  <c:v>24-30.1.00</c:v>
                </c:pt>
                <c:pt idx="4">
                  <c:v>31.1-6.2.00</c:v>
                </c:pt>
                <c:pt idx="5">
                  <c:v>7-13.2.00</c:v>
                </c:pt>
                <c:pt idx="6">
                  <c:v>14-20.2.00</c:v>
                </c:pt>
                <c:pt idx="7">
                  <c:v>21-27.2.00</c:v>
                </c:pt>
                <c:pt idx="8">
                  <c:v>28.2-5.3.00</c:v>
                </c:pt>
                <c:pt idx="9">
                  <c:v>6-12.3.00</c:v>
                </c:pt>
                <c:pt idx="10">
                  <c:v>13-19.3.00</c:v>
                </c:pt>
                <c:pt idx="11">
                  <c:v>20-26.3.00</c:v>
                </c:pt>
                <c:pt idx="12">
                  <c:v>27.3-2.4.00</c:v>
                </c:pt>
                <c:pt idx="13">
                  <c:v>3-9.4.00</c:v>
                </c:pt>
                <c:pt idx="14">
                  <c:v>10-16.4.00</c:v>
                </c:pt>
                <c:pt idx="15">
                  <c:v>17-23.4.00</c:v>
                </c:pt>
                <c:pt idx="16">
                  <c:v>24-30.4.00</c:v>
                </c:pt>
                <c:pt idx="17">
                  <c:v>1-7.5.00</c:v>
                </c:pt>
                <c:pt idx="18">
                  <c:v>8-14.5.00</c:v>
                </c:pt>
                <c:pt idx="19">
                  <c:v>15-21.5.00</c:v>
                </c:pt>
                <c:pt idx="20">
                  <c:v>22-28.5.00</c:v>
                </c:pt>
                <c:pt idx="21">
                  <c:v>29.5-4.6.00</c:v>
                </c:pt>
                <c:pt idx="22">
                  <c:v>5-11.6.00</c:v>
                </c:pt>
                <c:pt idx="23">
                  <c:v>12-18.6.00</c:v>
                </c:pt>
                <c:pt idx="24">
                  <c:v>19-25.6.00</c:v>
                </c:pt>
                <c:pt idx="25">
                  <c:v>26.6-2.7.00</c:v>
                </c:pt>
                <c:pt idx="26">
                  <c:v>3-9.7.00</c:v>
                </c:pt>
                <c:pt idx="27">
                  <c:v>10-16.7.00</c:v>
                </c:pt>
                <c:pt idx="28">
                  <c:v>17-23.7.00</c:v>
                </c:pt>
                <c:pt idx="29">
                  <c:v>24-30.7.00</c:v>
                </c:pt>
                <c:pt idx="30">
                  <c:v>31.7-6.8.00</c:v>
                </c:pt>
                <c:pt idx="31">
                  <c:v>7-13.8.00</c:v>
                </c:pt>
                <c:pt idx="32">
                  <c:v>14-20.8.00</c:v>
                </c:pt>
                <c:pt idx="33">
                  <c:v>21-27.8.00</c:v>
                </c:pt>
                <c:pt idx="34">
                  <c:v>28.8-3.9.00</c:v>
                </c:pt>
                <c:pt idx="35">
                  <c:v>4-10.9.00</c:v>
                </c:pt>
                <c:pt idx="36">
                  <c:v>11-17.9.00</c:v>
                </c:pt>
                <c:pt idx="37">
                  <c:v>18-24.9.00</c:v>
                </c:pt>
                <c:pt idx="38">
                  <c:v>25.9-1.10.00</c:v>
                </c:pt>
                <c:pt idx="39">
                  <c:v>2-8.10.00</c:v>
                </c:pt>
                <c:pt idx="40">
                  <c:v>9-15.10.00</c:v>
                </c:pt>
                <c:pt idx="41">
                  <c:v>16-22.10.00</c:v>
                </c:pt>
                <c:pt idx="42">
                  <c:v>23-29.10.00</c:v>
                </c:pt>
                <c:pt idx="43">
                  <c:v>30.10-5.11.00</c:v>
                </c:pt>
                <c:pt idx="44">
                  <c:v>6-12.11.00</c:v>
                </c:pt>
                <c:pt idx="45">
                  <c:v>13-19.11.00</c:v>
                </c:pt>
                <c:pt idx="46">
                  <c:v>20-26.11.00</c:v>
                </c:pt>
                <c:pt idx="47">
                  <c:v>27.11-3.12.00</c:v>
                </c:pt>
                <c:pt idx="48">
                  <c:v>4-10.12.00</c:v>
                </c:pt>
                <c:pt idx="49">
                  <c:v>11-17.12.00</c:v>
                </c:pt>
                <c:pt idx="50">
                  <c:v>18-24.12.00</c:v>
                </c:pt>
                <c:pt idx="51">
                  <c:v>25-31.12.00</c:v>
                </c:pt>
                <c:pt idx="52">
                  <c:v>1-7.1.01</c:v>
                </c:pt>
                <c:pt idx="53">
                  <c:v>8-14.1.01</c:v>
                </c:pt>
                <c:pt idx="54">
                  <c:v>15-21.1.01</c:v>
                </c:pt>
                <c:pt idx="55">
                  <c:v>22-28.1.01</c:v>
                </c:pt>
                <c:pt idx="56">
                  <c:v>29.1-4.2.01</c:v>
                </c:pt>
                <c:pt idx="57">
                  <c:v>5-11.2.01</c:v>
                </c:pt>
                <c:pt idx="58">
                  <c:v>12-18.2.01</c:v>
                </c:pt>
                <c:pt idx="59">
                  <c:v>19-25.2.01</c:v>
                </c:pt>
                <c:pt idx="60">
                  <c:v>26.2-4.3.01</c:v>
                </c:pt>
                <c:pt idx="61">
                  <c:v>5-11.3.01</c:v>
                </c:pt>
                <c:pt idx="62">
                  <c:v>12-18.3.01</c:v>
                </c:pt>
                <c:pt idx="63">
                  <c:v>19-25.3.01</c:v>
                </c:pt>
                <c:pt idx="64">
                  <c:v>26.3-1.4.01</c:v>
                </c:pt>
                <c:pt idx="65">
                  <c:v>2-8.4.01</c:v>
                </c:pt>
                <c:pt idx="66">
                  <c:v>9-15.4.01</c:v>
                </c:pt>
                <c:pt idx="67">
                  <c:v>16-22.4.01</c:v>
                </c:pt>
                <c:pt idx="68">
                  <c:v>23-29.4.01</c:v>
                </c:pt>
                <c:pt idx="69">
                  <c:v>30.4-6.5.01</c:v>
                </c:pt>
                <c:pt idx="70">
                  <c:v>7-13.5.01</c:v>
                </c:pt>
                <c:pt idx="71">
                  <c:v>14-20.5.01</c:v>
                </c:pt>
                <c:pt idx="72">
                  <c:v>21-27.5.01</c:v>
                </c:pt>
                <c:pt idx="73">
                  <c:v>28.5-3.6.01</c:v>
                </c:pt>
                <c:pt idx="74">
                  <c:v>4-10.6.01</c:v>
                </c:pt>
                <c:pt idx="75">
                  <c:v>11-17.6.01</c:v>
                </c:pt>
                <c:pt idx="76">
                  <c:v>18-24.6.01</c:v>
                </c:pt>
                <c:pt idx="77">
                  <c:v>25.6-1.7.01</c:v>
                </c:pt>
                <c:pt idx="78">
                  <c:v>2-8.7.01</c:v>
                </c:pt>
                <c:pt idx="79">
                  <c:v>9-15.7.01</c:v>
                </c:pt>
                <c:pt idx="80">
                  <c:v>16-22.7.01</c:v>
                </c:pt>
                <c:pt idx="81">
                  <c:v>23-29.7.01</c:v>
                </c:pt>
                <c:pt idx="82">
                  <c:v>30.7-5.8.01</c:v>
                </c:pt>
                <c:pt idx="83">
                  <c:v>6-12.8.01</c:v>
                </c:pt>
                <c:pt idx="84">
                  <c:v>13-19.8.01</c:v>
                </c:pt>
                <c:pt idx="85">
                  <c:v>20-26.8.01</c:v>
                </c:pt>
                <c:pt idx="86">
                  <c:v>27.8-2.9.01</c:v>
                </c:pt>
                <c:pt idx="87">
                  <c:v>3-9.9.01</c:v>
                </c:pt>
                <c:pt idx="88">
                  <c:v>10-16.9.01</c:v>
                </c:pt>
                <c:pt idx="89">
                  <c:v>17-23.9.01</c:v>
                </c:pt>
                <c:pt idx="90">
                  <c:v>24-30.9.01</c:v>
                </c:pt>
                <c:pt idx="91">
                  <c:v>1-7.10.01</c:v>
                </c:pt>
                <c:pt idx="92">
                  <c:v>8-14.10.01</c:v>
                </c:pt>
                <c:pt idx="93">
                  <c:v>15-21.10.01</c:v>
                </c:pt>
                <c:pt idx="94">
                  <c:v>22-28.10.01</c:v>
                </c:pt>
                <c:pt idx="95">
                  <c:v>29.10-4.11.01</c:v>
                </c:pt>
                <c:pt idx="96">
                  <c:v>5-11.11.01</c:v>
                </c:pt>
                <c:pt idx="97">
                  <c:v>12-18.11.01</c:v>
                </c:pt>
                <c:pt idx="98">
                  <c:v>19-25.11.01</c:v>
                </c:pt>
                <c:pt idx="99">
                  <c:v>26.11-2.12.01</c:v>
                </c:pt>
                <c:pt idx="100">
                  <c:v>3-9.12.01</c:v>
                </c:pt>
                <c:pt idx="101">
                  <c:v>10-16.12.01</c:v>
                </c:pt>
                <c:pt idx="102">
                  <c:v>17-23.12.01</c:v>
                </c:pt>
                <c:pt idx="103">
                  <c:v>24-30.12.01</c:v>
                </c:pt>
                <c:pt idx="104">
                  <c:v>31.12.01-6.1.02</c:v>
                </c:pt>
                <c:pt idx="105">
                  <c:v>7-13.01.02</c:v>
                </c:pt>
                <c:pt idx="106">
                  <c:v>14-20.01.02</c:v>
                </c:pt>
                <c:pt idx="107">
                  <c:v>21-27.01.02</c:v>
                </c:pt>
                <c:pt idx="108">
                  <c:v>28.01-3.02.02</c:v>
                </c:pt>
                <c:pt idx="109">
                  <c:v>4-10.2.02</c:v>
                </c:pt>
                <c:pt idx="110">
                  <c:v>11-17.2.02</c:v>
                </c:pt>
                <c:pt idx="111">
                  <c:v>18-24.2.02</c:v>
                </c:pt>
                <c:pt idx="112">
                  <c:v>25.2-3.3.02</c:v>
                </c:pt>
                <c:pt idx="113">
                  <c:v>4-10.3.02</c:v>
                </c:pt>
                <c:pt idx="114">
                  <c:v>11-17.3.02</c:v>
                </c:pt>
                <c:pt idx="115">
                  <c:v>18-24.3.02</c:v>
                </c:pt>
                <c:pt idx="116">
                  <c:v>25-31.3.02</c:v>
                </c:pt>
                <c:pt idx="117">
                  <c:v>1-7.4.02</c:v>
                </c:pt>
                <c:pt idx="118">
                  <c:v>8-14.4.02</c:v>
                </c:pt>
                <c:pt idx="119">
                  <c:v>15-21.4.02</c:v>
                </c:pt>
                <c:pt idx="120">
                  <c:v>22-28.4.02</c:v>
                </c:pt>
                <c:pt idx="121">
                  <c:v>29.4-5.5.02</c:v>
                </c:pt>
                <c:pt idx="122">
                  <c:v>6-12.5.02</c:v>
                </c:pt>
                <c:pt idx="123">
                  <c:v>13-19.5.02</c:v>
                </c:pt>
                <c:pt idx="124">
                  <c:v>20-26.5.02</c:v>
                </c:pt>
                <c:pt idx="125">
                  <c:v>27.5-2.6.02</c:v>
                </c:pt>
                <c:pt idx="126">
                  <c:v>3-9.6.02</c:v>
                </c:pt>
                <c:pt idx="127">
                  <c:v>10-16.6.02</c:v>
                </c:pt>
                <c:pt idx="128">
                  <c:v>17-23.6.02</c:v>
                </c:pt>
                <c:pt idx="129">
                  <c:v>24-30.6.02</c:v>
                </c:pt>
                <c:pt idx="130">
                  <c:v>1-7.7.02</c:v>
                </c:pt>
                <c:pt idx="131">
                  <c:v>8-14.7.02</c:v>
                </c:pt>
                <c:pt idx="132">
                  <c:v>15-21.7.02</c:v>
                </c:pt>
                <c:pt idx="133">
                  <c:v>22-28.7.02</c:v>
                </c:pt>
                <c:pt idx="134">
                  <c:v>29.7-4.8.02</c:v>
                </c:pt>
                <c:pt idx="135">
                  <c:v>5-11.8.02</c:v>
                </c:pt>
                <c:pt idx="136">
                  <c:v>12-18.8.02</c:v>
                </c:pt>
                <c:pt idx="137">
                  <c:v>19-25.8.02</c:v>
                </c:pt>
                <c:pt idx="138">
                  <c:v>26.8-1.9.02</c:v>
                </c:pt>
                <c:pt idx="139">
                  <c:v>2-8.9.02</c:v>
                </c:pt>
                <c:pt idx="140">
                  <c:v>9-15.9.02</c:v>
                </c:pt>
                <c:pt idx="141">
                  <c:v>16-22.9.02</c:v>
                </c:pt>
                <c:pt idx="142">
                  <c:v>23-29.9.02</c:v>
                </c:pt>
                <c:pt idx="143">
                  <c:v>30.9-6.10.02</c:v>
                </c:pt>
                <c:pt idx="144">
                  <c:v>7-13.10.02</c:v>
                </c:pt>
                <c:pt idx="145">
                  <c:v>14-20.10.02</c:v>
                </c:pt>
                <c:pt idx="146">
                  <c:v>21-27.10.02</c:v>
                </c:pt>
                <c:pt idx="147">
                  <c:v>28.10-3.11.02</c:v>
                </c:pt>
                <c:pt idx="148">
                  <c:v>4-10.11.02</c:v>
                </c:pt>
                <c:pt idx="149">
                  <c:v>11-17.11.02</c:v>
                </c:pt>
                <c:pt idx="150">
                  <c:v>18-24.11.02</c:v>
                </c:pt>
                <c:pt idx="151">
                  <c:v>25.11-1.12.02</c:v>
                </c:pt>
                <c:pt idx="152">
                  <c:v>2-8.12.02</c:v>
                </c:pt>
                <c:pt idx="153">
                  <c:v>9-15.12.02</c:v>
                </c:pt>
                <c:pt idx="154">
                  <c:v>16-22.12.02</c:v>
                </c:pt>
                <c:pt idx="155">
                  <c:v>23-29.12.02</c:v>
                </c:pt>
                <c:pt idx="156">
                  <c:v>30.12.02-5.01.03</c:v>
                </c:pt>
                <c:pt idx="157">
                  <c:v>6-12.01.03</c:v>
                </c:pt>
                <c:pt idx="158">
                  <c:v>13-19.01.03</c:v>
                </c:pt>
                <c:pt idx="159">
                  <c:v>20-26.01.03</c:v>
                </c:pt>
                <c:pt idx="160">
                  <c:v>27.01-2.02.03</c:v>
                </c:pt>
                <c:pt idx="161">
                  <c:v>3-9.02.03</c:v>
                </c:pt>
                <c:pt idx="162">
                  <c:v>10-16.02.03</c:v>
                </c:pt>
                <c:pt idx="163">
                  <c:v>17-23.02.03</c:v>
                </c:pt>
                <c:pt idx="164">
                  <c:v>24.02-2.03.03</c:v>
                </c:pt>
                <c:pt idx="165">
                  <c:v>3-9.03.03</c:v>
                </c:pt>
                <c:pt idx="166">
                  <c:v>10-16.03.03</c:v>
                </c:pt>
                <c:pt idx="167">
                  <c:v>17-23.03.03</c:v>
                </c:pt>
                <c:pt idx="168">
                  <c:v>24-30.03.03</c:v>
                </c:pt>
                <c:pt idx="169">
                  <c:v>31.03-6.04.03</c:v>
                </c:pt>
                <c:pt idx="170">
                  <c:v>7-13.04.03</c:v>
                </c:pt>
                <c:pt idx="171">
                  <c:v>14-20.04.03</c:v>
                </c:pt>
                <c:pt idx="172">
                  <c:v>21-27.04.03</c:v>
                </c:pt>
                <c:pt idx="173">
                  <c:v>28.04-4.05.03</c:v>
                </c:pt>
                <c:pt idx="174">
                  <c:v>5-11.05.03</c:v>
                </c:pt>
                <c:pt idx="175">
                  <c:v>12-18.05.03</c:v>
                </c:pt>
                <c:pt idx="176">
                  <c:v>19-25.05.03</c:v>
                </c:pt>
                <c:pt idx="177">
                  <c:v>26.05-1.06.03</c:v>
                </c:pt>
                <c:pt idx="178">
                  <c:v>2-8.06.03</c:v>
                </c:pt>
                <c:pt idx="179">
                  <c:v>9-15.06.03</c:v>
                </c:pt>
                <c:pt idx="180">
                  <c:v>16-22.06.03</c:v>
                </c:pt>
                <c:pt idx="181">
                  <c:v>23-29.06.03</c:v>
                </c:pt>
                <c:pt idx="182">
                  <c:v>30.06-6.07.03</c:v>
                </c:pt>
                <c:pt idx="183">
                  <c:v>7-13.07.03</c:v>
                </c:pt>
                <c:pt idx="184">
                  <c:v>14-20.07.03</c:v>
                </c:pt>
                <c:pt idx="185">
                  <c:v>21-27.07.03</c:v>
                </c:pt>
                <c:pt idx="186">
                  <c:v>28.07-3.08.03</c:v>
                </c:pt>
                <c:pt idx="187">
                  <c:v>4-10.08.03</c:v>
                </c:pt>
                <c:pt idx="188">
                  <c:v>11-17.08.03</c:v>
                </c:pt>
                <c:pt idx="189">
                  <c:v>18-24.08.03</c:v>
                </c:pt>
                <c:pt idx="190">
                  <c:v>25-31.08.03</c:v>
                </c:pt>
                <c:pt idx="191">
                  <c:v>1-7.09.03</c:v>
                </c:pt>
                <c:pt idx="192">
                  <c:v>8-14.09.03</c:v>
                </c:pt>
                <c:pt idx="193">
                  <c:v>15-21.09.03</c:v>
                </c:pt>
                <c:pt idx="194">
                  <c:v>22-28.09.03</c:v>
                </c:pt>
                <c:pt idx="195">
                  <c:v>29.09-5.10.10</c:v>
                </c:pt>
                <c:pt idx="196">
                  <c:v>6-12.10.03</c:v>
                </c:pt>
                <c:pt idx="197">
                  <c:v>13-19.10.03</c:v>
                </c:pt>
                <c:pt idx="198">
                  <c:v>20-26.10.03</c:v>
                </c:pt>
                <c:pt idx="199">
                  <c:v>27.10-3.11.03</c:v>
                </c:pt>
                <c:pt idx="200">
                  <c:v>4-10.11.03</c:v>
                </c:pt>
                <c:pt idx="201">
                  <c:v>11-17.11.03</c:v>
                </c:pt>
                <c:pt idx="202">
                  <c:v>18-24.11.03</c:v>
                </c:pt>
                <c:pt idx="203">
                  <c:v>25.11-1.12.03</c:v>
                </c:pt>
                <c:pt idx="204">
                  <c:v>2-8.12.03</c:v>
                </c:pt>
                <c:pt idx="205">
                  <c:v>9-15.12.03</c:v>
                </c:pt>
                <c:pt idx="206">
                  <c:v>16-22.12.03</c:v>
                </c:pt>
                <c:pt idx="207">
                  <c:v>23-29.12.03</c:v>
                </c:pt>
                <c:pt idx="208">
                  <c:v>30.12.03-5.01.04</c:v>
                </c:pt>
                <c:pt idx="209">
                  <c:v>6-12.01.04</c:v>
                </c:pt>
                <c:pt idx="210">
                  <c:v>13-19.01.04</c:v>
                </c:pt>
                <c:pt idx="211">
                  <c:v>20-26.01.04</c:v>
                </c:pt>
                <c:pt idx="212">
                  <c:v>27.01-2.02.04</c:v>
                </c:pt>
                <c:pt idx="213">
                  <c:v>3-9.2.04</c:v>
                </c:pt>
                <c:pt idx="214">
                  <c:v>10-16.02.04</c:v>
                </c:pt>
                <c:pt idx="215">
                  <c:v>17-23.02.04</c:v>
                </c:pt>
                <c:pt idx="216">
                  <c:v>24.02-1.03.04</c:v>
                </c:pt>
                <c:pt idx="217">
                  <c:v>2-8.03.04</c:v>
                </c:pt>
                <c:pt idx="218">
                  <c:v>9-15.03.04</c:v>
                </c:pt>
                <c:pt idx="219">
                  <c:v>16-22.03.04</c:v>
                </c:pt>
                <c:pt idx="220">
                  <c:v>23-29.03.04</c:v>
                </c:pt>
                <c:pt idx="221">
                  <c:v>30.03-5.04.04</c:v>
                </c:pt>
                <c:pt idx="222">
                  <c:v>6-12.04.04</c:v>
                </c:pt>
                <c:pt idx="223">
                  <c:v>13-19.04.04</c:v>
                </c:pt>
                <c:pt idx="224">
                  <c:v>20-26.04.04</c:v>
                </c:pt>
                <c:pt idx="225">
                  <c:v>27.04-3.05.04</c:v>
                </c:pt>
                <c:pt idx="226">
                  <c:v>4-10.05.04</c:v>
                </c:pt>
                <c:pt idx="227">
                  <c:v>11-17.05.04</c:v>
                </c:pt>
                <c:pt idx="228">
                  <c:v>18-24.05.04</c:v>
                </c:pt>
                <c:pt idx="229">
                  <c:v>25-31.05.04</c:v>
                </c:pt>
                <c:pt idx="230">
                  <c:v>1-7.06.04</c:v>
                </c:pt>
                <c:pt idx="231">
                  <c:v>8-14.06.04</c:v>
                </c:pt>
                <c:pt idx="232">
                  <c:v>15-21.06.04</c:v>
                </c:pt>
                <c:pt idx="233">
                  <c:v>22-28.06.04</c:v>
                </c:pt>
                <c:pt idx="234">
                  <c:v>29.06-5.07.04</c:v>
                </c:pt>
                <c:pt idx="235">
                  <c:v>6-12.07.04</c:v>
                </c:pt>
                <c:pt idx="236">
                  <c:v>13-19.07.04</c:v>
                </c:pt>
                <c:pt idx="237">
                  <c:v>20-26.07.04</c:v>
                </c:pt>
                <c:pt idx="238">
                  <c:v>27.07-2.08.04</c:v>
                </c:pt>
                <c:pt idx="239">
                  <c:v>3-9.08.04</c:v>
                </c:pt>
                <c:pt idx="240">
                  <c:v>10-16.08.04</c:v>
                </c:pt>
                <c:pt idx="241">
                  <c:v>17-23.08.04</c:v>
                </c:pt>
                <c:pt idx="242">
                  <c:v>24-31.08.04</c:v>
                </c:pt>
                <c:pt idx="243">
                  <c:v>1-7.09.04</c:v>
                </c:pt>
                <c:pt idx="244">
                  <c:v>8-14.09.04</c:v>
                </c:pt>
                <c:pt idx="245">
                  <c:v>15-21.09.04</c:v>
                </c:pt>
                <c:pt idx="246">
                  <c:v>22-28.09.04</c:v>
                </c:pt>
                <c:pt idx="247">
                  <c:v>29.09-5.10.04</c:v>
                </c:pt>
                <c:pt idx="248">
                  <c:v>6-12.10.04</c:v>
                </c:pt>
                <c:pt idx="249">
                  <c:v>13-19.10.04</c:v>
                </c:pt>
                <c:pt idx="250">
                  <c:v>20-26.10.04</c:v>
                </c:pt>
                <c:pt idx="251">
                  <c:v>27.10-2.11.04</c:v>
                </c:pt>
                <c:pt idx="252">
                  <c:v>3-9.11.04</c:v>
                </c:pt>
                <c:pt idx="253">
                  <c:v>10-16.11.04</c:v>
                </c:pt>
                <c:pt idx="254">
                  <c:v>17-23.11.04</c:v>
                </c:pt>
                <c:pt idx="255">
                  <c:v>24-30.11.04</c:v>
                </c:pt>
                <c:pt idx="256">
                  <c:v>1-7.12.04</c:v>
                </c:pt>
                <c:pt idx="257">
                  <c:v>8-14.12.04</c:v>
                </c:pt>
                <c:pt idx="258">
                  <c:v>15-21.12.04</c:v>
                </c:pt>
                <c:pt idx="259">
                  <c:v>22-28.12.04</c:v>
                </c:pt>
                <c:pt idx="260">
                  <c:v>29.12.04-4.01.05</c:v>
                </c:pt>
                <c:pt idx="261">
                  <c:v>5-11.01.05</c:v>
                </c:pt>
                <c:pt idx="262">
                  <c:v>12-18.01.05</c:v>
                </c:pt>
                <c:pt idx="263">
                  <c:v>19-25.01.05</c:v>
                </c:pt>
                <c:pt idx="264">
                  <c:v>26.01-1.02.05</c:v>
                </c:pt>
                <c:pt idx="265">
                  <c:v>2-8.02.05</c:v>
                </c:pt>
                <c:pt idx="266">
                  <c:v>9-15.02.05</c:v>
                </c:pt>
                <c:pt idx="267">
                  <c:v>16-22.02.05</c:v>
                </c:pt>
                <c:pt idx="268">
                  <c:v>23.02-01.03.05</c:v>
                </c:pt>
                <c:pt idx="269">
                  <c:v>2-8.03.05</c:v>
                </c:pt>
                <c:pt idx="270">
                  <c:v>9-15.03.05</c:v>
                </c:pt>
                <c:pt idx="271">
                  <c:v>16-22.03.05</c:v>
                </c:pt>
                <c:pt idx="272">
                  <c:v>23-29.03.05</c:v>
                </c:pt>
                <c:pt idx="273">
                  <c:v>30.03-5.04.05</c:v>
                </c:pt>
                <c:pt idx="274">
                  <c:v>6-13.04.05</c:v>
                </c:pt>
                <c:pt idx="275">
                  <c:v>14-20.04.05</c:v>
                </c:pt>
                <c:pt idx="276">
                  <c:v>21-27.04.05</c:v>
                </c:pt>
                <c:pt idx="277">
                  <c:v>28.04-4.05.05</c:v>
                </c:pt>
                <c:pt idx="278">
                  <c:v>5-11.05.05</c:v>
                </c:pt>
                <c:pt idx="279">
                  <c:v>12-18.05.05</c:v>
                </c:pt>
                <c:pt idx="280">
                  <c:v>19-25.05.05</c:v>
                </c:pt>
                <c:pt idx="281">
                  <c:v>26.05-1.06.05</c:v>
                </c:pt>
                <c:pt idx="282">
                  <c:v>2-8.06.05</c:v>
                </c:pt>
                <c:pt idx="283">
                  <c:v>9-15.06.05</c:v>
                </c:pt>
                <c:pt idx="284">
                  <c:v>16-22.06.05</c:v>
                </c:pt>
                <c:pt idx="285">
                  <c:v>23-29.06.05</c:v>
                </c:pt>
                <c:pt idx="286">
                  <c:v>30.06-6.07.05</c:v>
                </c:pt>
                <c:pt idx="287">
                  <c:v>7-13.07.05</c:v>
                </c:pt>
                <c:pt idx="288">
                  <c:v>14-20.07.05</c:v>
                </c:pt>
                <c:pt idx="289">
                  <c:v>21-27.07.05</c:v>
                </c:pt>
                <c:pt idx="290">
                  <c:v>28.07-3.08.05</c:v>
                </c:pt>
                <c:pt idx="291">
                  <c:v>4-10.08.05</c:v>
                </c:pt>
                <c:pt idx="292">
                  <c:v>11-17.08.05</c:v>
                </c:pt>
                <c:pt idx="293">
                  <c:v>18-24.08.05</c:v>
                </c:pt>
                <c:pt idx="294">
                  <c:v>25-31.08.05</c:v>
                </c:pt>
                <c:pt idx="295">
                  <c:v>1-7.09.05</c:v>
                </c:pt>
                <c:pt idx="296">
                  <c:v>8-14.09.05</c:v>
                </c:pt>
                <c:pt idx="297">
                  <c:v>15-21.09.05</c:v>
                </c:pt>
                <c:pt idx="298">
                  <c:v>22-28.09.05</c:v>
                </c:pt>
                <c:pt idx="299">
                  <c:v>29.09-5.10.05</c:v>
                </c:pt>
                <c:pt idx="300">
                  <c:v>6-12.10.05</c:v>
                </c:pt>
                <c:pt idx="301">
                  <c:v>13-19.10.05</c:v>
                </c:pt>
                <c:pt idx="302">
                  <c:v>20-26.10.05</c:v>
                </c:pt>
                <c:pt idx="303">
                  <c:v>27.10-2.11.05</c:v>
                </c:pt>
                <c:pt idx="304">
                  <c:v>3-9.11.05</c:v>
                </c:pt>
                <c:pt idx="305">
                  <c:v>10-16.11.05</c:v>
                </c:pt>
                <c:pt idx="306">
                  <c:v>17-23.11.05</c:v>
                </c:pt>
                <c:pt idx="307">
                  <c:v>24-30.11.05</c:v>
                </c:pt>
                <c:pt idx="308">
                  <c:v>1-7.12.05</c:v>
                </c:pt>
                <c:pt idx="309">
                  <c:v>8-14.12.05</c:v>
                </c:pt>
                <c:pt idx="310">
                  <c:v>15-21.12.05</c:v>
                </c:pt>
                <c:pt idx="311">
                  <c:v>22-28.12.05</c:v>
                </c:pt>
                <c:pt idx="312">
                  <c:v>29.12.05-4.01.06</c:v>
                </c:pt>
                <c:pt idx="313">
                  <c:v>5-12.01.06</c:v>
                </c:pt>
                <c:pt idx="314">
                  <c:v>13-19.01.06</c:v>
                </c:pt>
                <c:pt idx="315">
                  <c:v>20-26.01.06</c:v>
                </c:pt>
                <c:pt idx="316">
                  <c:v>27.01-2.02.06</c:v>
                </c:pt>
                <c:pt idx="317">
                  <c:v>3-9.02.06</c:v>
                </c:pt>
                <c:pt idx="318">
                  <c:v>10-16.02.06</c:v>
                </c:pt>
                <c:pt idx="319">
                  <c:v>17-23.02.06</c:v>
                </c:pt>
                <c:pt idx="320">
                  <c:v>24.02-2.03.06</c:v>
                </c:pt>
                <c:pt idx="321">
                  <c:v>3-9.03.06</c:v>
                </c:pt>
                <c:pt idx="322">
                  <c:v>10-16.03.06</c:v>
                </c:pt>
                <c:pt idx="323">
                  <c:v>17-23.03.06</c:v>
                </c:pt>
                <c:pt idx="324">
                  <c:v>24-30.03.06</c:v>
                </c:pt>
                <c:pt idx="325">
                  <c:v>31.03-6.04.06</c:v>
                </c:pt>
                <c:pt idx="326">
                  <c:v>7-13.04.06</c:v>
                </c:pt>
                <c:pt idx="327">
                  <c:v>14-20.04.06</c:v>
                </c:pt>
                <c:pt idx="328">
                  <c:v>21-27.04.06</c:v>
                </c:pt>
                <c:pt idx="329">
                  <c:v>28.04-4.05.06</c:v>
                </c:pt>
                <c:pt idx="330">
                  <c:v>5-11.05.06</c:v>
                </c:pt>
                <c:pt idx="331">
                  <c:v>12-18.05.06</c:v>
                </c:pt>
                <c:pt idx="332">
                  <c:v>19-25.05.06</c:v>
                </c:pt>
                <c:pt idx="333">
                  <c:v>26.05-1.06.06</c:v>
                </c:pt>
                <c:pt idx="334">
                  <c:v>2-8.06.06</c:v>
                </c:pt>
                <c:pt idx="335">
                  <c:v>9-15.06.06</c:v>
                </c:pt>
                <c:pt idx="336">
                  <c:v>16-22.06.06</c:v>
                </c:pt>
                <c:pt idx="337">
                  <c:v>23-29.06.06</c:v>
                </c:pt>
                <c:pt idx="338">
                  <c:v>30.06-6.07.06</c:v>
                </c:pt>
                <c:pt idx="339">
                  <c:v>7-13.07.06</c:v>
                </c:pt>
                <c:pt idx="340">
                  <c:v>14-20.07.06</c:v>
                </c:pt>
                <c:pt idx="341">
                  <c:v>21-27.07.06</c:v>
                </c:pt>
                <c:pt idx="342">
                  <c:v>28.07-3.08.06</c:v>
                </c:pt>
                <c:pt idx="343">
                  <c:v>4-10.08.06</c:v>
                </c:pt>
                <c:pt idx="344">
                  <c:v>11-17.08.06</c:v>
                </c:pt>
                <c:pt idx="345">
                  <c:v>18-24.08.06</c:v>
                </c:pt>
                <c:pt idx="346">
                  <c:v>25-31.08.06</c:v>
                </c:pt>
                <c:pt idx="347">
                  <c:v>1-7.09.06</c:v>
                </c:pt>
                <c:pt idx="348">
                  <c:v>8-14.09.06</c:v>
                </c:pt>
                <c:pt idx="349">
                  <c:v>15-21.09.06</c:v>
                </c:pt>
                <c:pt idx="350">
                  <c:v>22-28.09.06</c:v>
                </c:pt>
                <c:pt idx="351">
                  <c:v>29.09-5.10.06</c:v>
                </c:pt>
                <c:pt idx="352">
                  <c:v>6-12.10.06</c:v>
                </c:pt>
                <c:pt idx="353">
                  <c:v>13-19.10.06</c:v>
                </c:pt>
                <c:pt idx="354">
                  <c:v>20-26.10.06</c:v>
                </c:pt>
                <c:pt idx="355">
                  <c:v>27.10-2.11.06</c:v>
                </c:pt>
                <c:pt idx="356">
                  <c:v>3-9.11.06</c:v>
                </c:pt>
                <c:pt idx="357">
                  <c:v>10-16.11.06</c:v>
                </c:pt>
                <c:pt idx="358">
                  <c:v>17-23.11.06</c:v>
                </c:pt>
                <c:pt idx="359">
                  <c:v>24-30.11.06</c:v>
                </c:pt>
                <c:pt idx="360">
                  <c:v>1-7.12.06</c:v>
                </c:pt>
                <c:pt idx="361">
                  <c:v>8-15.12.06</c:v>
                </c:pt>
                <c:pt idx="362">
                  <c:v>16-22.12.06</c:v>
                </c:pt>
                <c:pt idx="363">
                  <c:v>23-29.12.06</c:v>
                </c:pt>
                <c:pt idx="364">
                  <c:v>30.12.06-5.01.07</c:v>
                </c:pt>
                <c:pt idx="365">
                  <c:v>6-12.01.07</c:v>
                </c:pt>
                <c:pt idx="366">
                  <c:v>13-19.01.07</c:v>
                </c:pt>
                <c:pt idx="367">
                  <c:v>20-26.01.07</c:v>
                </c:pt>
                <c:pt idx="368">
                  <c:v>27.01-2.02.07</c:v>
                </c:pt>
                <c:pt idx="369">
                  <c:v>3-9.02.07</c:v>
                </c:pt>
                <c:pt idx="370">
                  <c:v>10-16.02.07</c:v>
                </c:pt>
                <c:pt idx="371">
                  <c:v>17-23.02.07</c:v>
                </c:pt>
                <c:pt idx="372">
                  <c:v>24.02-2.03.07</c:v>
                </c:pt>
                <c:pt idx="373">
                  <c:v>3-9.03.07</c:v>
                </c:pt>
                <c:pt idx="374">
                  <c:v>10-16.03.07</c:v>
                </c:pt>
                <c:pt idx="375">
                  <c:v>17-23.03.07</c:v>
                </c:pt>
                <c:pt idx="376">
                  <c:v>24-30.03.07</c:v>
                </c:pt>
                <c:pt idx="377">
                  <c:v>31.03-6.04.07</c:v>
                </c:pt>
                <c:pt idx="378">
                  <c:v>7-13.04.07</c:v>
                </c:pt>
                <c:pt idx="379">
                  <c:v>14-20.04.07</c:v>
                </c:pt>
                <c:pt idx="380">
                  <c:v>21-27.04.07</c:v>
                </c:pt>
                <c:pt idx="381">
                  <c:v>28.04-4.05.07</c:v>
                </c:pt>
                <c:pt idx="382">
                  <c:v>5-11.05.07</c:v>
                </c:pt>
                <c:pt idx="383">
                  <c:v>12-18.05.07</c:v>
                </c:pt>
                <c:pt idx="384">
                  <c:v>19-25.05.07</c:v>
                </c:pt>
                <c:pt idx="385">
                  <c:v>26.05-1.06.07</c:v>
                </c:pt>
                <c:pt idx="386">
                  <c:v>2-8.06.07</c:v>
                </c:pt>
                <c:pt idx="387">
                  <c:v>9-15.06.07</c:v>
                </c:pt>
                <c:pt idx="388">
                  <c:v>16-22.06.07</c:v>
                </c:pt>
                <c:pt idx="389">
                  <c:v>23-29.06.07</c:v>
                </c:pt>
                <c:pt idx="390">
                  <c:v>30.06-6.07.07</c:v>
                </c:pt>
                <c:pt idx="391">
                  <c:v>7-13.07.07</c:v>
                </c:pt>
                <c:pt idx="392">
                  <c:v>14-20.07.07</c:v>
                </c:pt>
                <c:pt idx="393">
                  <c:v>21-27.07.07</c:v>
                </c:pt>
                <c:pt idx="394">
                  <c:v>28.07-3.08.07</c:v>
                </c:pt>
                <c:pt idx="395">
                  <c:v>4-10.08.07</c:v>
                </c:pt>
                <c:pt idx="396">
                  <c:v>11-17.08.07</c:v>
                </c:pt>
                <c:pt idx="397">
                  <c:v>18-24.08.07</c:v>
                </c:pt>
                <c:pt idx="398">
                  <c:v>25-31.08.07</c:v>
                </c:pt>
                <c:pt idx="399">
                  <c:v>1-7.09.07</c:v>
                </c:pt>
                <c:pt idx="400">
                  <c:v>8-14.09.07</c:v>
                </c:pt>
                <c:pt idx="401">
                  <c:v>15-21.09.07</c:v>
                </c:pt>
                <c:pt idx="402">
                  <c:v>22-28.09.07</c:v>
                </c:pt>
                <c:pt idx="403">
                  <c:v>29.09-5.10.07</c:v>
                </c:pt>
                <c:pt idx="404">
                  <c:v>6-12.10.07</c:v>
                </c:pt>
                <c:pt idx="405">
                  <c:v>13-19.10.07</c:v>
                </c:pt>
                <c:pt idx="406">
                  <c:v>20-26.10.07</c:v>
                </c:pt>
                <c:pt idx="407">
                  <c:v>27.10-2.11.07</c:v>
                </c:pt>
                <c:pt idx="408">
                  <c:v>3-9.11.07</c:v>
                </c:pt>
                <c:pt idx="409">
                  <c:v>10-16.11.07</c:v>
                </c:pt>
                <c:pt idx="410">
                  <c:v>17-23.11.07</c:v>
                </c:pt>
                <c:pt idx="411">
                  <c:v>24-30.11.07</c:v>
                </c:pt>
                <c:pt idx="412">
                  <c:v>1-7.12.07</c:v>
                </c:pt>
                <c:pt idx="413">
                  <c:v>8-14.12.07</c:v>
                </c:pt>
                <c:pt idx="414">
                  <c:v>15-21.12.07</c:v>
                </c:pt>
                <c:pt idx="415">
                  <c:v>22-28.12.07</c:v>
                </c:pt>
                <c:pt idx="416">
                  <c:v>29.12.07-4.01.08</c:v>
                </c:pt>
                <c:pt idx="417">
                  <c:v>5-11.01.08</c:v>
                </c:pt>
                <c:pt idx="418">
                  <c:v>12-18.01.08</c:v>
                </c:pt>
                <c:pt idx="419">
                  <c:v>19-25.01.08</c:v>
                </c:pt>
                <c:pt idx="420">
                  <c:v>26.01-1.02.08</c:v>
                </c:pt>
                <c:pt idx="421">
                  <c:v>2-8.02.08</c:v>
                </c:pt>
                <c:pt idx="422">
                  <c:v>9-15.02.08</c:v>
                </c:pt>
                <c:pt idx="423">
                  <c:v>16-22.02.08</c:v>
                </c:pt>
                <c:pt idx="424">
                  <c:v>23-29.02.08</c:v>
                </c:pt>
                <c:pt idx="425">
                  <c:v>1-7.03.08</c:v>
                </c:pt>
                <c:pt idx="426">
                  <c:v>8-14.03.08</c:v>
                </c:pt>
                <c:pt idx="427">
                  <c:v>15-21.03.08</c:v>
                </c:pt>
                <c:pt idx="428">
                  <c:v>22-28.03.08</c:v>
                </c:pt>
                <c:pt idx="429">
                  <c:v>29.03-4.04.08</c:v>
                </c:pt>
                <c:pt idx="430">
                  <c:v>5-11.04.08</c:v>
                </c:pt>
                <c:pt idx="431">
                  <c:v>12-18.04.08</c:v>
                </c:pt>
                <c:pt idx="432">
                  <c:v>19-25.04.08</c:v>
                </c:pt>
                <c:pt idx="433">
                  <c:v>26.04-2.05.08</c:v>
                </c:pt>
                <c:pt idx="434">
                  <c:v>3-9.05.08</c:v>
                </c:pt>
                <c:pt idx="435">
                  <c:v>10-16.05.08</c:v>
                </c:pt>
                <c:pt idx="436">
                  <c:v>17-23.05.08</c:v>
                </c:pt>
                <c:pt idx="437">
                  <c:v>24-30.05.08</c:v>
                </c:pt>
                <c:pt idx="438">
                  <c:v>31.05-6.06.08</c:v>
                </c:pt>
                <c:pt idx="439">
                  <c:v>7-13.06.08</c:v>
                </c:pt>
                <c:pt idx="440">
                  <c:v>14-20.06.08</c:v>
                </c:pt>
                <c:pt idx="441">
                  <c:v>21-27.06.08</c:v>
                </c:pt>
                <c:pt idx="442">
                  <c:v>28.06-4.07.08</c:v>
                </c:pt>
                <c:pt idx="443">
                  <c:v>5-11.07.08</c:v>
                </c:pt>
                <c:pt idx="444">
                  <c:v>12-18.07.08</c:v>
                </c:pt>
                <c:pt idx="445">
                  <c:v>19-25.07.08</c:v>
                </c:pt>
                <c:pt idx="446">
                  <c:v>26.07-1.08.08</c:v>
                </c:pt>
                <c:pt idx="447">
                  <c:v>2-8.08.08</c:v>
                </c:pt>
                <c:pt idx="448">
                  <c:v>9-15.08.08</c:v>
                </c:pt>
                <c:pt idx="449">
                  <c:v>16-22.08.08</c:v>
                </c:pt>
                <c:pt idx="450">
                  <c:v>23-29.08.08</c:v>
                </c:pt>
                <c:pt idx="451">
                  <c:v>30.08-5.09.08</c:v>
                </c:pt>
                <c:pt idx="452">
                  <c:v>6-12.09.08</c:v>
                </c:pt>
                <c:pt idx="453">
                  <c:v>13-19.09.08</c:v>
                </c:pt>
                <c:pt idx="454">
                  <c:v>20-26.09.08</c:v>
                </c:pt>
                <c:pt idx="455">
                  <c:v>27.09-3.10.08</c:v>
                </c:pt>
                <c:pt idx="456">
                  <c:v>4-10.10.08</c:v>
                </c:pt>
                <c:pt idx="457">
                  <c:v>11-17.10.08</c:v>
                </c:pt>
                <c:pt idx="458">
                  <c:v>18-24.10.08</c:v>
                </c:pt>
                <c:pt idx="459">
                  <c:v>25-31.10.08</c:v>
                </c:pt>
                <c:pt idx="460">
                  <c:v>1-7.11.08</c:v>
                </c:pt>
                <c:pt idx="461">
                  <c:v>8-14.11.08</c:v>
                </c:pt>
                <c:pt idx="462">
                  <c:v>15-21.11.08</c:v>
                </c:pt>
                <c:pt idx="463">
                  <c:v>22-28.11.08</c:v>
                </c:pt>
                <c:pt idx="464">
                  <c:v>29.11-5.12.08</c:v>
                </c:pt>
                <c:pt idx="465">
                  <c:v>6-12.12.08</c:v>
                </c:pt>
                <c:pt idx="466">
                  <c:v>13-19.12.08</c:v>
                </c:pt>
                <c:pt idx="467">
                  <c:v>20-26.12.08</c:v>
                </c:pt>
                <c:pt idx="468">
                  <c:v>27.12.08-2.01.09</c:v>
                </c:pt>
                <c:pt idx="469">
                  <c:v>3-9.01.09</c:v>
                </c:pt>
                <c:pt idx="470">
                  <c:v>10-16.01.09</c:v>
                </c:pt>
                <c:pt idx="471">
                  <c:v>17-23.01.09</c:v>
                </c:pt>
                <c:pt idx="472">
                  <c:v>24-30.01.09</c:v>
                </c:pt>
                <c:pt idx="473">
                  <c:v>31.01-6.02.09</c:v>
                </c:pt>
                <c:pt idx="474">
                  <c:v>7-13.02.09</c:v>
                </c:pt>
                <c:pt idx="475">
                  <c:v>14-20.02.09</c:v>
                </c:pt>
                <c:pt idx="476">
                  <c:v>21-27.02.09</c:v>
                </c:pt>
                <c:pt idx="477">
                  <c:v>28.02-6.03.09</c:v>
                </c:pt>
                <c:pt idx="478">
                  <c:v>7-13.03.09</c:v>
                </c:pt>
                <c:pt idx="479">
                  <c:v>14-20.03.09</c:v>
                </c:pt>
                <c:pt idx="480">
                  <c:v>21-27.03.09</c:v>
                </c:pt>
                <c:pt idx="481">
                  <c:v>28.03-3.04.09</c:v>
                </c:pt>
                <c:pt idx="482">
                  <c:v>4-10.04.09</c:v>
                </c:pt>
                <c:pt idx="483">
                  <c:v>11-17.04.09</c:v>
                </c:pt>
                <c:pt idx="484">
                  <c:v>18-24.04.09</c:v>
                </c:pt>
                <c:pt idx="485">
                  <c:v>25.04-1.05.09</c:v>
                </c:pt>
                <c:pt idx="486">
                  <c:v>2-8.05.09</c:v>
                </c:pt>
                <c:pt idx="487">
                  <c:v>9-15.05.09</c:v>
                </c:pt>
                <c:pt idx="488">
                  <c:v>16-22.05.09</c:v>
                </c:pt>
                <c:pt idx="489">
                  <c:v>23-29.05.09</c:v>
                </c:pt>
                <c:pt idx="490">
                  <c:v>30.05-5.06.09</c:v>
                </c:pt>
                <c:pt idx="491">
                  <c:v>6-12.06.09</c:v>
                </c:pt>
                <c:pt idx="492">
                  <c:v>13-19.06.09</c:v>
                </c:pt>
                <c:pt idx="493">
                  <c:v>20-26.06.09</c:v>
                </c:pt>
                <c:pt idx="494">
                  <c:v>27.06-3.07.09</c:v>
                </c:pt>
                <c:pt idx="495">
                  <c:v>4-10.07.09</c:v>
                </c:pt>
                <c:pt idx="496">
                  <c:v>11-17.07.09</c:v>
                </c:pt>
                <c:pt idx="497">
                  <c:v>18-24.07.09</c:v>
                </c:pt>
                <c:pt idx="498">
                  <c:v>25-31.07.09</c:v>
                </c:pt>
                <c:pt idx="499">
                  <c:v>1-7.08.09</c:v>
                </c:pt>
                <c:pt idx="500">
                  <c:v>8-14.08.09</c:v>
                </c:pt>
                <c:pt idx="501">
                  <c:v>15-21.08.09</c:v>
                </c:pt>
                <c:pt idx="502">
                  <c:v>22-28.08.09</c:v>
                </c:pt>
                <c:pt idx="503">
                  <c:v>29.08-4.09.09</c:v>
                </c:pt>
                <c:pt idx="504">
                  <c:v>5-11.09.09</c:v>
                </c:pt>
                <c:pt idx="505">
                  <c:v>12-18.09.09</c:v>
                </c:pt>
                <c:pt idx="506">
                  <c:v>19-25.09.09</c:v>
                </c:pt>
                <c:pt idx="507">
                  <c:v>26-1.10.09</c:v>
                </c:pt>
                <c:pt idx="508">
                  <c:v>2-8.10.09</c:v>
                </c:pt>
                <c:pt idx="509">
                  <c:v>9-15.10.09</c:v>
                </c:pt>
                <c:pt idx="510">
                  <c:v>16-22.10.09</c:v>
                </c:pt>
                <c:pt idx="511">
                  <c:v>23-29.10.09</c:v>
                </c:pt>
                <c:pt idx="512">
                  <c:v>30.10-5.11.09</c:v>
                </c:pt>
                <c:pt idx="513">
                  <c:v>6-12.11.09</c:v>
                </c:pt>
                <c:pt idx="514">
                  <c:v>13-19.11.09</c:v>
                </c:pt>
                <c:pt idx="515">
                  <c:v>20-26.11.09</c:v>
                </c:pt>
                <c:pt idx="516">
                  <c:v>27.11-3.12.09</c:v>
                </c:pt>
                <c:pt idx="517">
                  <c:v>4-10.12.09</c:v>
                </c:pt>
                <c:pt idx="518">
                  <c:v>11-17.12.09</c:v>
                </c:pt>
                <c:pt idx="519">
                  <c:v>18-24.12.09</c:v>
                </c:pt>
                <c:pt idx="520">
                  <c:v>25-31.12.09</c:v>
                </c:pt>
                <c:pt idx="521">
                  <c:v>1-7.01.10</c:v>
                </c:pt>
                <c:pt idx="522">
                  <c:v>8-14.01.10</c:v>
                </c:pt>
                <c:pt idx="523">
                  <c:v>15-21.01.10</c:v>
                </c:pt>
                <c:pt idx="524">
                  <c:v>22-28.01.10</c:v>
                </c:pt>
                <c:pt idx="525">
                  <c:v>29.01-4.02.10</c:v>
                </c:pt>
                <c:pt idx="526">
                  <c:v>5-11.02.10</c:v>
                </c:pt>
                <c:pt idx="527">
                  <c:v>12-18.02.10</c:v>
                </c:pt>
                <c:pt idx="528">
                  <c:v>19-25.02.10</c:v>
                </c:pt>
                <c:pt idx="529">
                  <c:v>26.02-4.03.10</c:v>
                </c:pt>
                <c:pt idx="530">
                  <c:v>5-11.03.10</c:v>
                </c:pt>
                <c:pt idx="531">
                  <c:v>12-18.03.10</c:v>
                </c:pt>
                <c:pt idx="532">
                  <c:v>19-25.03.10</c:v>
                </c:pt>
                <c:pt idx="533">
                  <c:v>26.03-1.04.10</c:v>
                </c:pt>
                <c:pt idx="534">
                  <c:v>2-8.04.10</c:v>
                </c:pt>
                <c:pt idx="535">
                  <c:v>9-15.04.10</c:v>
                </c:pt>
                <c:pt idx="536">
                  <c:v>16-22.04.10</c:v>
                </c:pt>
                <c:pt idx="537">
                  <c:v>23-29.04.10</c:v>
                </c:pt>
                <c:pt idx="538">
                  <c:v>30.04-6.05.10</c:v>
                </c:pt>
                <c:pt idx="539">
                  <c:v>7-13.05.10</c:v>
                </c:pt>
                <c:pt idx="540">
                  <c:v>14-20.05.10</c:v>
                </c:pt>
                <c:pt idx="541">
                  <c:v>21-27.05.10</c:v>
                </c:pt>
                <c:pt idx="542">
                  <c:v>28.05-3.06.10</c:v>
                </c:pt>
                <c:pt idx="543">
                  <c:v>4-10.06.10</c:v>
                </c:pt>
                <c:pt idx="544">
                  <c:v>11-17.06.10</c:v>
                </c:pt>
                <c:pt idx="545">
                  <c:v>18-24.06.10</c:v>
                </c:pt>
                <c:pt idx="546">
                  <c:v>25.06-1.07.10</c:v>
                </c:pt>
                <c:pt idx="547">
                  <c:v>2-8.07.10</c:v>
                </c:pt>
                <c:pt idx="548">
                  <c:v>9-15.07.10</c:v>
                </c:pt>
                <c:pt idx="549">
                  <c:v>16-22.07.10</c:v>
                </c:pt>
                <c:pt idx="550">
                  <c:v>23-29.07.10</c:v>
                </c:pt>
                <c:pt idx="551">
                  <c:v>30.07-5.08.10</c:v>
                </c:pt>
                <c:pt idx="552">
                  <c:v>6-12.08.10</c:v>
                </c:pt>
                <c:pt idx="553">
                  <c:v>13-19.08.10</c:v>
                </c:pt>
                <c:pt idx="554">
                  <c:v>20-26.08.10</c:v>
                </c:pt>
                <c:pt idx="555">
                  <c:v>27.08-2.09.10</c:v>
                </c:pt>
                <c:pt idx="556">
                  <c:v>3-9.09.10</c:v>
                </c:pt>
                <c:pt idx="557">
                  <c:v>10-16.09.10</c:v>
                </c:pt>
                <c:pt idx="558">
                  <c:v>17-23.09.10</c:v>
                </c:pt>
                <c:pt idx="559">
                  <c:v>24-30.09.10</c:v>
                </c:pt>
                <c:pt idx="560">
                  <c:v>1-7.10.10</c:v>
                </c:pt>
                <c:pt idx="561">
                  <c:v>8-14.10.10</c:v>
                </c:pt>
                <c:pt idx="562">
                  <c:v>15-21.10.10</c:v>
                </c:pt>
                <c:pt idx="563">
                  <c:v>22-28.10.10</c:v>
                </c:pt>
                <c:pt idx="564">
                  <c:v>29.10-4.11.10</c:v>
                </c:pt>
                <c:pt idx="565">
                  <c:v>5-11.11.10</c:v>
                </c:pt>
                <c:pt idx="566">
                  <c:v>12-18.11.10</c:v>
                </c:pt>
                <c:pt idx="567">
                  <c:v>19-25.11.10</c:v>
                </c:pt>
                <c:pt idx="568">
                  <c:v>26.11-2.12.10</c:v>
                </c:pt>
                <c:pt idx="569">
                  <c:v>3-9.12.10</c:v>
                </c:pt>
                <c:pt idx="570">
                  <c:v>13-19.12.10</c:v>
                </c:pt>
                <c:pt idx="571">
                  <c:v>20-26.12.10</c:v>
                </c:pt>
                <c:pt idx="572">
                  <c:v>27.12-2.01.11</c:v>
                </c:pt>
                <c:pt idx="573">
                  <c:v>3-9.01.11</c:v>
                </c:pt>
                <c:pt idx="574">
                  <c:v>10-16.01.11</c:v>
                </c:pt>
                <c:pt idx="575">
                  <c:v>17-23.01.11</c:v>
                </c:pt>
                <c:pt idx="576">
                  <c:v>24-30.01.11</c:v>
                </c:pt>
                <c:pt idx="577">
                  <c:v>31.01-6.02.11</c:v>
                </c:pt>
                <c:pt idx="578">
                  <c:v>7-13.02.11</c:v>
                </c:pt>
                <c:pt idx="579">
                  <c:v>14-20.02.11</c:v>
                </c:pt>
                <c:pt idx="580">
                  <c:v>21-27.02.11</c:v>
                </c:pt>
                <c:pt idx="581">
                  <c:v>28.02-6.03.11</c:v>
                </c:pt>
                <c:pt idx="582">
                  <c:v>7-13.03.11</c:v>
                </c:pt>
                <c:pt idx="583">
                  <c:v>14-20.03.11</c:v>
                </c:pt>
                <c:pt idx="584">
                  <c:v>21-27.03.11</c:v>
                </c:pt>
                <c:pt idx="585">
                  <c:v>28.03-3.04.11</c:v>
                </c:pt>
                <c:pt idx="586">
                  <c:v>4-11.04.11</c:v>
                </c:pt>
                <c:pt idx="587">
                  <c:v>12-18.04.11</c:v>
                </c:pt>
                <c:pt idx="588">
                  <c:v>19-25.04.11</c:v>
                </c:pt>
                <c:pt idx="589">
                  <c:v>26.04-2.05.11</c:v>
                </c:pt>
                <c:pt idx="590">
                  <c:v>3-9.05.11</c:v>
                </c:pt>
                <c:pt idx="591">
                  <c:v>10-16.05.11</c:v>
                </c:pt>
                <c:pt idx="592">
                  <c:v>17-23.05.11</c:v>
                </c:pt>
                <c:pt idx="593">
                  <c:v>24-30.05.11</c:v>
                </c:pt>
                <c:pt idx="594">
                  <c:v>31.05-6.06.11</c:v>
                </c:pt>
                <c:pt idx="595">
                  <c:v>7-13.06.11</c:v>
                </c:pt>
                <c:pt idx="596">
                  <c:v>14-20.06.11</c:v>
                </c:pt>
                <c:pt idx="597">
                  <c:v>21-27.06.11</c:v>
                </c:pt>
                <c:pt idx="598">
                  <c:v>28.06-4.07.11</c:v>
                </c:pt>
                <c:pt idx="599">
                  <c:v>5-11.07.11</c:v>
                </c:pt>
                <c:pt idx="600">
                  <c:v>12-18.07.11</c:v>
                </c:pt>
                <c:pt idx="601">
                  <c:v>19-25.07.11</c:v>
                </c:pt>
                <c:pt idx="602">
                  <c:v>26.07-1.08.11</c:v>
                </c:pt>
                <c:pt idx="603">
                  <c:v>2-8.08.11</c:v>
                </c:pt>
                <c:pt idx="604">
                  <c:v>9-15.08.11</c:v>
                </c:pt>
                <c:pt idx="605">
                  <c:v>16-22.08.11</c:v>
                </c:pt>
                <c:pt idx="606">
                  <c:v>23-29.08.11</c:v>
                </c:pt>
                <c:pt idx="607">
                  <c:v>30.08-05.09.11</c:v>
                </c:pt>
                <c:pt idx="608">
                  <c:v>6-12.09.11</c:v>
                </c:pt>
                <c:pt idx="609">
                  <c:v>13-19.09.11</c:v>
                </c:pt>
                <c:pt idx="610">
                  <c:v>20-26.09.11</c:v>
                </c:pt>
                <c:pt idx="611">
                  <c:v>27.09-3.10.11</c:v>
                </c:pt>
                <c:pt idx="612">
                  <c:v>4-10.10.11</c:v>
                </c:pt>
                <c:pt idx="613">
                  <c:v>11-17.10.11</c:v>
                </c:pt>
                <c:pt idx="614">
                  <c:v>18-24.10.11</c:v>
                </c:pt>
                <c:pt idx="615">
                  <c:v>25-31.10.11</c:v>
                </c:pt>
                <c:pt idx="616">
                  <c:v>1-7.11.11</c:v>
                </c:pt>
                <c:pt idx="617">
                  <c:v>8-14.11.11</c:v>
                </c:pt>
                <c:pt idx="618">
                  <c:v>15-21.11.11</c:v>
                </c:pt>
                <c:pt idx="619">
                  <c:v>22-28.11.11</c:v>
                </c:pt>
                <c:pt idx="620">
                  <c:v>29.11-5.12.11</c:v>
                </c:pt>
                <c:pt idx="621">
                  <c:v>6-12.12.11</c:v>
                </c:pt>
                <c:pt idx="622">
                  <c:v>13-19.12.11</c:v>
                </c:pt>
                <c:pt idx="623">
                  <c:v>20-26.12.11</c:v>
                </c:pt>
                <c:pt idx="624">
                  <c:v>27.12.11-2.01.12</c:v>
                </c:pt>
                <c:pt idx="625">
                  <c:v>3-9.01.12</c:v>
                </c:pt>
                <c:pt idx="626">
                  <c:v>10-16.01.12</c:v>
                </c:pt>
                <c:pt idx="627">
                  <c:v>17-23.01.12</c:v>
                </c:pt>
                <c:pt idx="628">
                  <c:v>24-30.01.12</c:v>
                </c:pt>
                <c:pt idx="629">
                  <c:v>31.01-6.02.12</c:v>
                </c:pt>
                <c:pt idx="630">
                  <c:v>7-13.02.12</c:v>
                </c:pt>
                <c:pt idx="631">
                  <c:v>14-20.02.12</c:v>
                </c:pt>
                <c:pt idx="632">
                  <c:v>21-27.02.12</c:v>
                </c:pt>
                <c:pt idx="633">
                  <c:v>28.02-5.03.12</c:v>
                </c:pt>
                <c:pt idx="634">
                  <c:v>6-12.03.12</c:v>
                </c:pt>
                <c:pt idx="635">
                  <c:v>13-19.03.12</c:v>
                </c:pt>
                <c:pt idx="636">
                  <c:v>20-26.03.12</c:v>
                </c:pt>
                <c:pt idx="637">
                  <c:v>27.03-2.04.12</c:v>
                </c:pt>
                <c:pt idx="638">
                  <c:v>3-9.04.12</c:v>
                </c:pt>
                <c:pt idx="639">
                  <c:v>10-16.04.12</c:v>
                </c:pt>
                <c:pt idx="640">
                  <c:v>17-23.04.12</c:v>
                </c:pt>
                <c:pt idx="641">
                  <c:v>24-30.04.12</c:v>
                </c:pt>
                <c:pt idx="642">
                  <c:v>1-7.05.12</c:v>
                </c:pt>
                <c:pt idx="643">
                  <c:v>8-14.05.12</c:v>
                </c:pt>
                <c:pt idx="644">
                  <c:v>15-21.05.12</c:v>
                </c:pt>
                <c:pt idx="645">
                  <c:v>22-28.05.12</c:v>
                </c:pt>
                <c:pt idx="646">
                  <c:v>29.05-4.06.12</c:v>
                </c:pt>
                <c:pt idx="647">
                  <c:v>5-11.06.12</c:v>
                </c:pt>
                <c:pt idx="648">
                  <c:v>12-18.06.12</c:v>
                </c:pt>
                <c:pt idx="649">
                  <c:v>19-25.06.12</c:v>
                </c:pt>
                <c:pt idx="650">
                  <c:v>26.06-2.07.12</c:v>
                </c:pt>
                <c:pt idx="651">
                  <c:v>3-9.07.12</c:v>
                </c:pt>
                <c:pt idx="652">
                  <c:v>10-16.07.12</c:v>
                </c:pt>
                <c:pt idx="653">
                  <c:v>17-23.07.12</c:v>
                </c:pt>
                <c:pt idx="654">
                  <c:v>24-30.07.12</c:v>
                </c:pt>
                <c:pt idx="655">
                  <c:v>31.07-6.08.12</c:v>
                </c:pt>
                <c:pt idx="656">
                  <c:v>7-13.08.12</c:v>
                </c:pt>
                <c:pt idx="657">
                  <c:v>14-20.08.12</c:v>
                </c:pt>
                <c:pt idx="658">
                  <c:v>21-27.08.12</c:v>
                </c:pt>
                <c:pt idx="659">
                  <c:v>28.08-3.09.12</c:v>
                </c:pt>
                <c:pt idx="660">
                  <c:v>4-10.09.12</c:v>
                </c:pt>
                <c:pt idx="661">
                  <c:v>11-17.09.12</c:v>
                </c:pt>
                <c:pt idx="662">
                  <c:v>18-24.09.12</c:v>
                </c:pt>
                <c:pt idx="663">
                  <c:v>25.09-1.10.12</c:v>
                </c:pt>
                <c:pt idx="664">
                  <c:v>2-8.10.12</c:v>
                </c:pt>
                <c:pt idx="665">
                  <c:v>9-15.10.12</c:v>
                </c:pt>
                <c:pt idx="666">
                  <c:v>16-22.10.12</c:v>
                </c:pt>
                <c:pt idx="667">
                  <c:v>23-29.10.12</c:v>
                </c:pt>
                <c:pt idx="668">
                  <c:v>30.10-5.11.12</c:v>
                </c:pt>
                <c:pt idx="669">
                  <c:v>6-12.11.12</c:v>
                </c:pt>
                <c:pt idx="670">
                  <c:v>13-19.11.12</c:v>
                </c:pt>
                <c:pt idx="671">
                  <c:v>20-26.11.12</c:v>
                </c:pt>
                <c:pt idx="672">
                  <c:v>27.11-3.12.12</c:v>
                </c:pt>
                <c:pt idx="673">
                  <c:v>4-10.12.12</c:v>
                </c:pt>
                <c:pt idx="674">
                  <c:v>11-17.12.12</c:v>
                </c:pt>
                <c:pt idx="675">
                  <c:v>18-24.12.12</c:v>
                </c:pt>
                <c:pt idx="676">
                  <c:v>25-31.12.12</c:v>
                </c:pt>
                <c:pt idx="677">
                  <c:v>1-7.01.13</c:v>
                </c:pt>
                <c:pt idx="678">
                  <c:v>8-14.01.13</c:v>
                </c:pt>
                <c:pt idx="679">
                  <c:v>15-21.01.13</c:v>
                </c:pt>
                <c:pt idx="680">
                  <c:v>22-28.01.13</c:v>
                </c:pt>
                <c:pt idx="681">
                  <c:v>29.01-4.02.13</c:v>
                </c:pt>
                <c:pt idx="682">
                  <c:v>5-11.02.13</c:v>
                </c:pt>
                <c:pt idx="683">
                  <c:v>12-18.02.13</c:v>
                </c:pt>
              </c:strCache>
            </c:strRef>
          </c:cat>
          <c:val>
            <c:numRef>
              <c:f>ЗВР!$B$77:$B$760</c:f>
              <c:numCache>
                <c:formatCode>General</c:formatCode>
                <c:ptCount val="684"/>
                <c:pt idx="0">
                  <c:v>309.2</c:v>
                </c:pt>
                <c:pt idx="1">
                  <c:v>300.60000000000002</c:v>
                </c:pt>
                <c:pt idx="2" formatCode="0.0">
                  <c:v>302</c:v>
                </c:pt>
                <c:pt idx="3">
                  <c:v>297.8</c:v>
                </c:pt>
                <c:pt idx="4">
                  <c:v>300</c:v>
                </c:pt>
                <c:pt idx="5">
                  <c:v>307</c:v>
                </c:pt>
                <c:pt idx="6">
                  <c:v>308.89999999999998</c:v>
                </c:pt>
                <c:pt idx="7">
                  <c:v>307.2</c:v>
                </c:pt>
                <c:pt idx="8">
                  <c:v>311.2</c:v>
                </c:pt>
                <c:pt idx="9">
                  <c:v>321.7</c:v>
                </c:pt>
                <c:pt idx="10">
                  <c:v>323.3</c:v>
                </c:pt>
                <c:pt idx="11">
                  <c:v>323.7</c:v>
                </c:pt>
                <c:pt idx="12">
                  <c:v>318.89999999999998</c:v>
                </c:pt>
                <c:pt idx="13">
                  <c:v>327.3</c:v>
                </c:pt>
                <c:pt idx="14">
                  <c:v>336</c:v>
                </c:pt>
                <c:pt idx="15">
                  <c:v>339.5</c:v>
                </c:pt>
                <c:pt idx="16">
                  <c:v>349.6</c:v>
                </c:pt>
                <c:pt idx="17">
                  <c:v>352.2</c:v>
                </c:pt>
                <c:pt idx="18">
                  <c:v>355.6</c:v>
                </c:pt>
                <c:pt idx="19">
                  <c:v>362.1</c:v>
                </c:pt>
                <c:pt idx="20">
                  <c:v>362.2</c:v>
                </c:pt>
                <c:pt idx="21">
                  <c:v>367.4</c:v>
                </c:pt>
                <c:pt idx="22">
                  <c:v>384.8</c:v>
                </c:pt>
                <c:pt idx="23">
                  <c:v>390.5</c:v>
                </c:pt>
                <c:pt idx="24">
                  <c:v>393.8</c:v>
                </c:pt>
                <c:pt idx="25">
                  <c:v>397.2</c:v>
                </c:pt>
                <c:pt idx="26">
                  <c:v>409.4</c:v>
                </c:pt>
                <c:pt idx="27">
                  <c:v>420</c:v>
                </c:pt>
                <c:pt idx="28">
                  <c:v>421.4</c:v>
                </c:pt>
                <c:pt idx="29">
                  <c:v>417.3</c:v>
                </c:pt>
                <c:pt idx="30">
                  <c:v>419.6</c:v>
                </c:pt>
                <c:pt idx="31">
                  <c:v>431.6</c:v>
                </c:pt>
                <c:pt idx="32">
                  <c:v>435.1</c:v>
                </c:pt>
                <c:pt idx="33">
                  <c:v>430.8</c:v>
                </c:pt>
                <c:pt idx="34">
                  <c:v>427.6</c:v>
                </c:pt>
                <c:pt idx="35">
                  <c:v>435.9</c:v>
                </c:pt>
                <c:pt idx="36">
                  <c:v>441.2</c:v>
                </c:pt>
                <c:pt idx="37">
                  <c:v>440.5</c:v>
                </c:pt>
                <c:pt idx="38">
                  <c:v>437.6</c:v>
                </c:pt>
                <c:pt idx="39">
                  <c:v>447.2</c:v>
                </c:pt>
                <c:pt idx="40">
                  <c:v>454.8</c:v>
                </c:pt>
                <c:pt idx="41">
                  <c:v>454</c:v>
                </c:pt>
                <c:pt idx="42">
                  <c:v>446</c:v>
                </c:pt>
                <c:pt idx="43">
                  <c:v>455.4</c:v>
                </c:pt>
                <c:pt idx="44">
                  <c:v>457.3</c:v>
                </c:pt>
                <c:pt idx="45">
                  <c:v>458.8</c:v>
                </c:pt>
                <c:pt idx="46">
                  <c:v>457.1</c:v>
                </c:pt>
                <c:pt idx="47">
                  <c:v>455.2</c:v>
                </c:pt>
                <c:pt idx="48">
                  <c:v>474.7</c:v>
                </c:pt>
                <c:pt idx="49">
                  <c:v>476.1</c:v>
                </c:pt>
                <c:pt idx="50">
                  <c:v>482.7</c:v>
                </c:pt>
                <c:pt idx="51">
                  <c:v>519.6</c:v>
                </c:pt>
                <c:pt idx="52">
                  <c:v>510.1</c:v>
                </c:pt>
                <c:pt idx="53">
                  <c:v>503.6</c:v>
                </c:pt>
                <c:pt idx="54">
                  <c:v>499</c:v>
                </c:pt>
                <c:pt idx="55">
                  <c:v>488</c:v>
                </c:pt>
                <c:pt idx="56">
                  <c:v>483.9</c:v>
                </c:pt>
                <c:pt idx="57">
                  <c:v>493.3</c:v>
                </c:pt>
                <c:pt idx="58">
                  <c:v>496.9</c:v>
                </c:pt>
                <c:pt idx="59">
                  <c:v>494.7</c:v>
                </c:pt>
                <c:pt idx="60">
                  <c:v>492.5</c:v>
                </c:pt>
                <c:pt idx="61">
                  <c:v>503.7</c:v>
                </c:pt>
                <c:pt idx="62">
                  <c:v>506.6</c:v>
                </c:pt>
                <c:pt idx="63">
                  <c:v>504.7</c:v>
                </c:pt>
                <c:pt idx="64">
                  <c:v>499.6</c:v>
                </c:pt>
                <c:pt idx="65">
                  <c:v>510.9</c:v>
                </c:pt>
                <c:pt idx="66">
                  <c:v>525.6</c:v>
                </c:pt>
                <c:pt idx="67">
                  <c:v>529.29999999999995</c:v>
                </c:pt>
                <c:pt idx="68">
                  <c:v>531.1</c:v>
                </c:pt>
                <c:pt idx="69">
                  <c:v>538.29999999999995</c:v>
                </c:pt>
                <c:pt idx="70">
                  <c:v>544.1</c:v>
                </c:pt>
                <c:pt idx="71">
                  <c:v>553.20000000000005</c:v>
                </c:pt>
                <c:pt idx="72">
                  <c:v>550</c:v>
                </c:pt>
                <c:pt idx="73">
                  <c:v>550.1</c:v>
                </c:pt>
                <c:pt idx="74">
                  <c:v>570</c:v>
                </c:pt>
                <c:pt idx="75">
                  <c:v>580.1</c:v>
                </c:pt>
                <c:pt idx="76">
                  <c:v>582.4</c:v>
                </c:pt>
                <c:pt idx="77">
                  <c:v>583.1</c:v>
                </c:pt>
                <c:pt idx="78">
                  <c:v>598.6</c:v>
                </c:pt>
                <c:pt idx="79">
                  <c:v>613.1</c:v>
                </c:pt>
                <c:pt idx="80">
                  <c:v>614.1</c:v>
                </c:pt>
                <c:pt idx="81">
                  <c:v>607.5</c:v>
                </c:pt>
                <c:pt idx="82">
                  <c:v>612.9</c:v>
                </c:pt>
                <c:pt idx="83">
                  <c:v>627.79999999999995</c:v>
                </c:pt>
                <c:pt idx="84">
                  <c:v>632.6</c:v>
                </c:pt>
                <c:pt idx="85">
                  <c:v>628.70000000000005</c:v>
                </c:pt>
                <c:pt idx="86">
                  <c:v>621.6</c:v>
                </c:pt>
                <c:pt idx="87">
                  <c:v>629.29999999999995</c:v>
                </c:pt>
                <c:pt idx="88">
                  <c:v>646.5</c:v>
                </c:pt>
                <c:pt idx="89">
                  <c:v>649.6</c:v>
                </c:pt>
                <c:pt idx="90">
                  <c:v>649.79999999999995</c:v>
                </c:pt>
                <c:pt idx="91">
                  <c:v>663.1</c:v>
                </c:pt>
                <c:pt idx="92">
                  <c:v>674.8</c:v>
                </c:pt>
                <c:pt idx="93">
                  <c:v>675.4</c:v>
                </c:pt>
                <c:pt idx="94">
                  <c:v>665.6</c:v>
                </c:pt>
                <c:pt idx="95">
                  <c:v>661.3</c:v>
                </c:pt>
                <c:pt idx="96">
                  <c:v>670.7</c:v>
                </c:pt>
                <c:pt idx="97">
                  <c:v>673.5</c:v>
                </c:pt>
                <c:pt idx="98">
                  <c:v>664.7</c:v>
                </c:pt>
                <c:pt idx="99">
                  <c:v>651.29999999999995</c:v>
                </c:pt>
                <c:pt idx="100">
                  <c:v>660</c:v>
                </c:pt>
                <c:pt idx="101">
                  <c:v>668</c:v>
                </c:pt>
                <c:pt idx="102">
                  <c:v>669.1</c:v>
                </c:pt>
                <c:pt idx="103">
                  <c:v>708.5</c:v>
                </c:pt>
                <c:pt idx="104">
                  <c:v>706.4</c:v>
                </c:pt>
                <c:pt idx="105">
                  <c:v>701.9</c:v>
                </c:pt>
                <c:pt idx="106">
                  <c:v>695.5</c:v>
                </c:pt>
                <c:pt idx="107">
                  <c:v>678.8</c:v>
                </c:pt>
                <c:pt idx="108">
                  <c:v>665.5</c:v>
                </c:pt>
                <c:pt idx="109">
                  <c:v>678.6</c:v>
                </c:pt>
                <c:pt idx="110">
                  <c:v>688</c:v>
                </c:pt>
                <c:pt idx="111">
                  <c:v>688.9</c:v>
                </c:pt>
                <c:pt idx="112">
                  <c:v>677.7</c:v>
                </c:pt>
                <c:pt idx="113">
                  <c:v>699.4</c:v>
                </c:pt>
                <c:pt idx="114">
                  <c:v>699.9</c:v>
                </c:pt>
                <c:pt idx="115">
                  <c:v>696.2</c:v>
                </c:pt>
                <c:pt idx="116">
                  <c:v>683.1</c:v>
                </c:pt>
                <c:pt idx="117">
                  <c:v>693.1</c:v>
                </c:pt>
                <c:pt idx="118">
                  <c:v>709</c:v>
                </c:pt>
                <c:pt idx="119">
                  <c:v>717.3</c:v>
                </c:pt>
                <c:pt idx="120">
                  <c:v>728</c:v>
                </c:pt>
                <c:pt idx="121">
                  <c:v>749.2</c:v>
                </c:pt>
                <c:pt idx="122">
                  <c:v>739.3</c:v>
                </c:pt>
                <c:pt idx="123">
                  <c:v>742.1</c:v>
                </c:pt>
                <c:pt idx="124">
                  <c:v>746.1</c:v>
                </c:pt>
                <c:pt idx="125">
                  <c:v>743.9</c:v>
                </c:pt>
                <c:pt idx="126">
                  <c:v>763.8</c:v>
                </c:pt>
                <c:pt idx="127">
                  <c:v>780.6</c:v>
                </c:pt>
                <c:pt idx="128">
                  <c:v>787</c:v>
                </c:pt>
                <c:pt idx="129">
                  <c:v>788.9</c:v>
                </c:pt>
                <c:pt idx="130">
                  <c:v>802.9</c:v>
                </c:pt>
                <c:pt idx="131">
                  <c:v>820.8</c:v>
                </c:pt>
                <c:pt idx="132">
                  <c:v>824</c:v>
                </c:pt>
                <c:pt idx="133">
                  <c:v>815.7</c:v>
                </c:pt>
                <c:pt idx="134">
                  <c:v>818</c:v>
                </c:pt>
                <c:pt idx="135">
                  <c:v>837.1</c:v>
                </c:pt>
                <c:pt idx="136">
                  <c:v>845.8</c:v>
                </c:pt>
                <c:pt idx="137">
                  <c:v>840.3</c:v>
                </c:pt>
                <c:pt idx="138">
                  <c:v>828.9</c:v>
                </c:pt>
                <c:pt idx="139">
                  <c:v>831.5</c:v>
                </c:pt>
                <c:pt idx="140">
                  <c:v>842.6</c:v>
                </c:pt>
                <c:pt idx="141">
                  <c:v>841.8</c:v>
                </c:pt>
                <c:pt idx="142">
                  <c:v>829.1</c:v>
                </c:pt>
                <c:pt idx="143">
                  <c:v>841.8</c:v>
                </c:pt>
                <c:pt idx="144">
                  <c:v>855</c:v>
                </c:pt>
                <c:pt idx="145">
                  <c:v>857.6</c:v>
                </c:pt>
                <c:pt idx="146">
                  <c:v>844.5</c:v>
                </c:pt>
                <c:pt idx="147">
                  <c:v>838.4</c:v>
                </c:pt>
                <c:pt idx="148">
                  <c:v>857.2</c:v>
                </c:pt>
                <c:pt idx="149">
                  <c:v>864.8</c:v>
                </c:pt>
                <c:pt idx="150">
                  <c:v>859.4</c:v>
                </c:pt>
                <c:pt idx="151">
                  <c:v>849.3</c:v>
                </c:pt>
                <c:pt idx="152">
                  <c:v>864.9</c:v>
                </c:pt>
                <c:pt idx="153">
                  <c:v>878.2</c:v>
                </c:pt>
                <c:pt idx="154">
                  <c:v>894.8</c:v>
                </c:pt>
                <c:pt idx="155">
                  <c:v>920.3</c:v>
                </c:pt>
                <c:pt idx="156">
                  <c:v>922.1</c:v>
                </c:pt>
                <c:pt idx="157">
                  <c:v>915.3</c:v>
                </c:pt>
                <c:pt idx="158">
                  <c:v>909.8</c:v>
                </c:pt>
                <c:pt idx="159">
                  <c:v>894.3</c:v>
                </c:pt>
                <c:pt idx="160">
                  <c:v>879.1</c:v>
                </c:pt>
                <c:pt idx="161">
                  <c:v>886.7</c:v>
                </c:pt>
                <c:pt idx="162">
                  <c:v>901.3</c:v>
                </c:pt>
                <c:pt idx="163">
                  <c:v>912.2</c:v>
                </c:pt>
                <c:pt idx="164">
                  <c:v>901.3</c:v>
                </c:pt>
                <c:pt idx="165">
                  <c:v>938.9</c:v>
                </c:pt>
                <c:pt idx="166">
                  <c:v>936.7</c:v>
                </c:pt>
                <c:pt idx="167">
                  <c:v>939.3</c:v>
                </c:pt>
                <c:pt idx="168">
                  <c:v>930.4</c:v>
                </c:pt>
                <c:pt idx="169">
                  <c:v>937.5</c:v>
                </c:pt>
                <c:pt idx="170">
                  <c:v>967.1</c:v>
                </c:pt>
                <c:pt idx="171">
                  <c:v>982.1</c:v>
                </c:pt>
                <c:pt idx="172">
                  <c:v>988.9</c:v>
                </c:pt>
                <c:pt idx="173">
                  <c:v>1011.1</c:v>
                </c:pt>
                <c:pt idx="174">
                  <c:v>1008.3</c:v>
                </c:pt>
                <c:pt idx="175">
                  <c:v>1027.0999999999999</c:v>
                </c:pt>
                <c:pt idx="176">
                  <c:v>1043.0999999999999</c:v>
                </c:pt>
                <c:pt idx="177">
                  <c:v>1049.5</c:v>
                </c:pt>
                <c:pt idx="178">
                  <c:v>1059.8</c:v>
                </c:pt>
                <c:pt idx="179">
                  <c:v>1091.4000000000001</c:v>
                </c:pt>
                <c:pt idx="180">
                  <c:v>1112.3</c:v>
                </c:pt>
                <c:pt idx="181">
                  <c:v>1123.5999999999999</c:v>
                </c:pt>
                <c:pt idx="182">
                  <c:v>1148</c:v>
                </c:pt>
                <c:pt idx="183">
                  <c:v>1174.5999999999999</c:v>
                </c:pt>
                <c:pt idx="184">
                  <c:v>1177.5999999999999</c:v>
                </c:pt>
                <c:pt idx="185">
                  <c:v>1164.8</c:v>
                </c:pt>
                <c:pt idx="186">
                  <c:v>1159.7</c:v>
                </c:pt>
                <c:pt idx="187">
                  <c:v>1184.5999999999999</c:v>
                </c:pt>
                <c:pt idx="188">
                  <c:v>1198.2</c:v>
                </c:pt>
                <c:pt idx="189">
                  <c:v>1195.5</c:v>
                </c:pt>
                <c:pt idx="190">
                  <c:v>1183.5</c:v>
                </c:pt>
                <c:pt idx="191">
                  <c:v>1187.5</c:v>
                </c:pt>
                <c:pt idx="192">
                  <c:v>1198.7</c:v>
                </c:pt>
                <c:pt idx="193">
                  <c:v>1200.0999999999999</c:v>
                </c:pt>
                <c:pt idx="194">
                  <c:v>1186</c:v>
                </c:pt>
                <c:pt idx="195">
                  <c:v>1198.4000000000001</c:v>
                </c:pt>
                <c:pt idx="196">
                  <c:v>1208</c:v>
                </c:pt>
                <c:pt idx="197">
                  <c:v>1218</c:v>
                </c:pt>
                <c:pt idx="198">
                  <c:v>1216.5999999999999</c:v>
                </c:pt>
                <c:pt idx="199">
                  <c:v>1203</c:v>
                </c:pt>
                <c:pt idx="200">
                  <c:v>1231.3</c:v>
                </c:pt>
                <c:pt idx="201">
                  <c:v>1229.8</c:v>
                </c:pt>
                <c:pt idx="202">
                  <c:v>1236.2</c:v>
                </c:pt>
                <c:pt idx="203">
                  <c:v>1232.5999999999999</c:v>
                </c:pt>
                <c:pt idx="204">
                  <c:v>1239.5999999999999</c:v>
                </c:pt>
                <c:pt idx="205">
                  <c:v>1288.5</c:v>
                </c:pt>
                <c:pt idx="206">
                  <c:v>1317.8</c:v>
                </c:pt>
                <c:pt idx="207">
                  <c:v>1392.1</c:v>
                </c:pt>
                <c:pt idx="208">
                  <c:v>1398.6</c:v>
                </c:pt>
                <c:pt idx="209">
                  <c:v>1371.9</c:v>
                </c:pt>
                <c:pt idx="210">
                  <c:v>1385.3</c:v>
                </c:pt>
                <c:pt idx="211">
                  <c:v>1384.2</c:v>
                </c:pt>
                <c:pt idx="212">
                  <c:v>1380.2</c:v>
                </c:pt>
                <c:pt idx="213">
                  <c:v>1396.6</c:v>
                </c:pt>
                <c:pt idx="214">
                  <c:v>1422.8</c:v>
                </c:pt>
                <c:pt idx="215">
                  <c:v>1442.4</c:v>
                </c:pt>
                <c:pt idx="216">
                  <c:v>1425.1</c:v>
                </c:pt>
                <c:pt idx="217">
                  <c:v>1454</c:v>
                </c:pt>
                <c:pt idx="218">
                  <c:v>1466.2</c:v>
                </c:pt>
                <c:pt idx="219">
                  <c:v>1471.2</c:v>
                </c:pt>
                <c:pt idx="220">
                  <c:v>1458.5</c:v>
                </c:pt>
                <c:pt idx="221">
                  <c:v>1447</c:v>
                </c:pt>
                <c:pt idx="222">
                  <c:v>1472.5</c:v>
                </c:pt>
                <c:pt idx="223">
                  <c:v>1492.3</c:v>
                </c:pt>
                <c:pt idx="224">
                  <c:v>1492.5</c:v>
                </c:pt>
                <c:pt idx="225">
                  <c:v>1500.3</c:v>
                </c:pt>
                <c:pt idx="226">
                  <c:v>1496.5</c:v>
                </c:pt>
                <c:pt idx="227">
                  <c:v>1505.5</c:v>
                </c:pt>
                <c:pt idx="228">
                  <c:v>1514.9</c:v>
                </c:pt>
                <c:pt idx="229">
                  <c:v>1493.9</c:v>
                </c:pt>
                <c:pt idx="230">
                  <c:v>1515.6</c:v>
                </c:pt>
                <c:pt idx="231">
                  <c:v>1558.8</c:v>
                </c:pt>
                <c:pt idx="232">
                  <c:v>1548.8</c:v>
                </c:pt>
                <c:pt idx="233">
                  <c:v>1543.9</c:v>
                </c:pt>
                <c:pt idx="234">
                  <c:v>1546.7</c:v>
                </c:pt>
                <c:pt idx="235">
                  <c:v>1579.9</c:v>
                </c:pt>
                <c:pt idx="236">
                  <c:v>1570.2</c:v>
                </c:pt>
                <c:pt idx="237">
                  <c:v>1517.7</c:v>
                </c:pt>
                <c:pt idx="238">
                  <c:v>1487.6</c:v>
                </c:pt>
                <c:pt idx="239">
                  <c:v>1491.5</c:v>
                </c:pt>
                <c:pt idx="240">
                  <c:v>1506.3</c:v>
                </c:pt>
                <c:pt idx="241">
                  <c:v>1502.8</c:v>
                </c:pt>
                <c:pt idx="242">
                  <c:v>1470.4</c:v>
                </c:pt>
                <c:pt idx="243">
                  <c:v>1456.1</c:v>
                </c:pt>
                <c:pt idx="244">
                  <c:v>1467.8</c:v>
                </c:pt>
                <c:pt idx="245">
                  <c:v>1475.4</c:v>
                </c:pt>
                <c:pt idx="246">
                  <c:v>1470.2</c:v>
                </c:pt>
                <c:pt idx="247">
                  <c:v>1454.9</c:v>
                </c:pt>
                <c:pt idx="248">
                  <c:v>1481.9</c:v>
                </c:pt>
                <c:pt idx="249">
                  <c:v>1493.7</c:v>
                </c:pt>
                <c:pt idx="250">
                  <c:v>1489.3</c:v>
                </c:pt>
                <c:pt idx="251">
                  <c:v>1465.8</c:v>
                </c:pt>
                <c:pt idx="252">
                  <c:v>1490.9</c:v>
                </c:pt>
                <c:pt idx="253">
                  <c:v>1501.4</c:v>
                </c:pt>
                <c:pt idx="254">
                  <c:v>1509.8</c:v>
                </c:pt>
                <c:pt idx="255">
                  <c:v>1503</c:v>
                </c:pt>
                <c:pt idx="256">
                  <c:v>1523.2</c:v>
                </c:pt>
                <c:pt idx="257">
                  <c:v>1577.9</c:v>
                </c:pt>
                <c:pt idx="258">
                  <c:v>1590.9</c:v>
                </c:pt>
                <c:pt idx="259">
                  <c:v>1644.6</c:v>
                </c:pt>
                <c:pt idx="260">
                  <c:v>1695.1999999999998</c:v>
                </c:pt>
                <c:pt idx="261">
                  <c:v>1745.8</c:v>
                </c:pt>
                <c:pt idx="262">
                  <c:v>1651.7</c:v>
                </c:pt>
                <c:pt idx="263">
                  <c:v>1641.8</c:v>
                </c:pt>
                <c:pt idx="264">
                  <c:v>1608.2</c:v>
                </c:pt>
                <c:pt idx="265">
                  <c:v>1623.4</c:v>
                </c:pt>
                <c:pt idx="266">
                  <c:v>1649.5</c:v>
                </c:pt>
                <c:pt idx="267">
                  <c:v>1662.5</c:v>
                </c:pt>
                <c:pt idx="268">
                  <c:v>1630.1</c:v>
                </c:pt>
                <c:pt idx="269">
                  <c:v>1681.9</c:v>
                </c:pt>
                <c:pt idx="270">
                  <c:v>1683.8</c:v>
                </c:pt>
                <c:pt idx="271">
                  <c:v>1692.6</c:v>
                </c:pt>
                <c:pt idx="272">
                  <c:v>1687.5</c:v>
                </c:pt>
                <c:pt idx="273">
                  <c:v>1673.8</c:v>
                </c:pt>
                <c:pt idx="274">
                  <c:v>1710.7</c:v>
                </c:pt>
                <c:pt idx="275">
                  <c:v>1734.9</c:v>
                </c:pt>
                <c:pt idx="276">
                  <c:v>1744.8</c:v>
                </c:pt>
                <c:pt idx="277">
                  <c:v>1756.2</c:v>
                </c:pt>
                <c:pt idx="278">
                  <c:v>1781.7</c:v>
                </c:pt>
                <c:pt idx="279">
                  <c:v>1786.7</c:v>
                </c:pt>
                <c:pt idx="280">
                  <c:v>1812.1</c:v>
                </c:pt>
                <c:pt idx="281">
                  <c:v>1797.6</c:v>
                </c:pt>
                <c:pt idx="282">
                  <c:v>1800.8</c:v>
                </c:pt>
                <c:pt idx="283">
                  <c:v>1844.8</c:v>
                </c:pt>
                <c:pt idx="284">
                  <c:v>1857.2</c:v>
                </c:pt>
                <c:pt idx="285">
                  <c:v>1858.8</c:v>
                </c:pt>
                <c:pt idx="286">
                  <c:v>1856.6</c:v>
                </c:pt>
                <c:pt idx="287">
                  <c:v>1898.1</c:v>
                </c:pt>
                <c:pt idx="288">
                  <c:v>1921.8</c:v>
                </c:pt>
                <c:pt idx="289">
                  <c:v>1924.9</c:v>
                </c:pt>
                <c:pt idx="290">
                  <c:v>1902.7</c:v>
                </c:pt>
                <c:pt idx="291">
                  <c:v>1921.6</c:v>
                </c:pt>
                <c:pt idx="292">
                  <c:v>1945.5</c:v>
                </c:pt>
                <c:pt idx="293">
                  <c:v>1958.7</c:v>
                </c:pt>
                <c:pt idx="294">
                  <c:v>1941.4</c:v>
                </c:pt>
                <c:pt idx="295">
                  <c:v>1923.1</c:v>
                </c:pt>
                <c:pt idx="296">
                  <c:v>1950.2</c:v>
                </c:pt>
                <c:pt idx="297">
                  <c:v>1965.9</c:v>
                </c:pt>
                <c:pt idx="298">
                  <c:v>1971.2</c:v>
                </c:pt>
                <c:pt idx="299">
                  <c:v>1951.3</c:v>
                </c:pt>
                <c:pt idx="300">
                  <c:v>1986.6</c:v>
                </c:pt>
                <c:pt idx="301">
                  <c:v>2013.8</c:v>
                </c:pt>
                <c:pt idx="302">
                  <c:v>2020.4</c:v>
                </c:pt>
                <c:pt idx="303">
                  <c:v>1995.1</c:v>
                </c:pt>
                <c:pt idx="304">
                  <c:v>2003.6</c:v>
                </c:pt>
                <c:pt idx="305">
                  <c:v>2018.9</c:v>
                </c:pt>
                <c:pt idx="306">
                  <c:v>2037.7</c:v>
                </c:pt>
                <c:pt idx="307">
                  <c:v>2023</c:v>
                </c:pt>
                <c:pt idx="308">
                  <c:v>2015.9</c:v>
                </c:pt>
                <c:pt idx="309">
                  <c:v>2063.6</c:v>
                </c:pt>
                <c:pt idx="310">
                  <c:v>2103.5</c:v>
                </c:pt>
                <c:pt idx="311">
                  <c:v>2160.6</c:v>
                </c:pt>
                <c:pt idx="312" formatCode="0.0">
                  <c:v>2229.75</c:v>
                </c:pt>
                <c:pt idx="313">
                  <c:v>2298.9</c:v>
                </c:pt>
                <c:pt idx="314">
                  <c:v>2162.6</c:v>
                </c:pt>
                <c:pt idx="315">
                  <c:v>2162.1999999999998</c:v>
                </c:pt>
                <c:pt idx="316">
                  <c:v>2147.5</c:v>
                </c:pt>
                <c:pt idx="317">
                  <c:v>2138.5</c:v>
                </c:pt>
                <c:pt idx="318">
                  <c:v>2162.4</c:v>
                </c:pt>
                <c:pt idx="319">
                  <c:v>2179.1</c:v>
                </c:pt>
                <c:pt idx="320">
                  <c:v>2179.5</c:v>
                </c:pt>
                <c:pt idx="321">
                  <c:v>2157.5</c:v>
                </c:pt>
                <c:pt idx="322">
                  <c:v>2188.1999999999998</c:v>
                </c:pt>
                <c:pt idx="323">
                  <c:v>2200.5</c:v>
                </c:pt>
                <c:pt idx="324">
                  <c:v>2201</c:v>
                </c:pt>
                <c:pt idx="325">
                  <c:v>2172</c:v>
                </c:pt>
                <c:pt idx="326">
                  <c:v>2204.3000000000002</c:v>
                </c:pt>
                <c:pt idx="327">
                  <c:v>2252.6999999999998</c:v>
                </c:pt>
                <c:pt idx="328">
                  <c:v>2279.5</c:v>
                </c:pt>
                <c:pt idx="329">
                  <c:v>2285.6999999999998</c:v>
                </c:pt>
                <c:pt idx="330">
                  <c:v>2315.1999999999998</c:v>
                </c:pt>
                <c:pt idx="331">
                  <c:v>2336.6999999999998</c:v>
                </c:pt>
                <c:pt idx="332">
                  <c:v>2377</c:v>
                </c:pt>
                <c:pt idx="333">
                  <c:v>2381.6</c:v>
                </c:pt>
                <c:pt idx="334">
                  <c:v>2384.5</c:v>
                </c:pt>
                <c:pt idx="335">
                  <c:v>2455</c:v>
                </c:pt>
                <c:pt idx="336">
                  <c:v>2487.6999999999998</c:v>
                </c:pt>
                <c:pt idx="337">
                  <c:v>2510.1999999999998</c:v>
                </c:pt>
                <c:pt idx="338">
                  <c:v>2511.4</c:v>
                </c:pt>
                <c:pt idx="339">
                  <c:v>2553.9</c:v>
                </c:pt>
                <c:pt idx="340">
                  <c:v>2600.6999999999998</c:v>
                </c:pt>
                <c:pt idx="341">
                  <c:v>2622.5</c:v>
                </c:pt>
                <c:pt idx="342">
                  <c:v>2584</c:v>
                </c:pt>
                <c:pt idx="343">
                  <c:v>2611.4</c:v>
                </c:pt>
                <c:pt idx="344">
                  <c:v>2660</c:v>
                </c:pt>
                <c:pt idx="345">
                  <c:v>2693.4</c:v>
                </c:pt>
                <c:pt idx="346">
                  <c:v>2685.9</c:v>
                </c:pt>
                <c:pt idx="347">
                  <c:v>2661.7</c:v>
                </c:pt>
                <c:pt idx="348">
                  <c:v>2689.8</c:v>
                </c:pt>
                <c:pt idx="349">
                  <c:v>2720.7</c:v>
                </c:pt>
                <c:pt idx="350">
                  <c:v>2732.7</c:v>
                </c:pt>
                <c:pt idx="351">
                  <c:v>2706</c:v>
                </c:pt>
                <c:pt idx="352">
                  <c:v>2726.1</c:v>
                </c:pt>
                <c:pt idx="353">
                  <c:v>2764.6</c:v>
                </c:pt>
                <c:pt idx="354">
                  <c:v>2785.1</c:v>
                </c:pt>
                <c:pt idx="355">
                  <c:v>2752.2</c:v>
                </c:pt>
                <c:pt idx="356">
                  <c:v>2755</c:v>
                </c:pt>
                <c:pt idx="357">
                  <c:v>2768.1</c:v>
                </c:pt>
                <c:pt idx="358">
                  <c:v>2801.2</c:v>
                </c:pt>
                <c:pt idx="359">
                  <c:v>2802.6</c:v>
                </c:pt>
                <c:pt idx="360">
                  <c:v>2782.4</c:v>
                </c:pt>
                <c:pt idx="361">
                  <c:v>2843.8</c:v>
                </c:pt>
                <c:pt idx="362">
                  <c:v>2912.3</c:v>
                </c:pt>
                <c:pt idx="363">
                  <c:v>3002</c:v>
                </c:pt>
                <c:pt idx="364">
                  <c:v>3105.2</c:v>
                </c:pt>
                <c:pt idx="365">
                  <c:v>3208.4</c:v>
                </c:pt>
                <c:pt idx="366">
                  <c:v>3022.6</c:v>
                </c:pt>
                <c:pt idx="367">
                  <c:v>3023.2</c:v>
                </c:pt>
                <c:pt idx="368">
                  <c:v>3017</c:v>
                </c:pt>
                <c:pt idx="369">
                  <c:v>3000.7</c:v>
                </c:pt>
                <c:pt idx="370">
                  <c:v>3022.2</c:v>
                </c:pt>
                <c:pt idx="371">
                  <c:v>3051.2</c:v>
                </c:pt>
                <c:pt idx="372">
                  <c:v>3073.7</c:v>
                </c:pt>
                <c:pt idx="373">
                  <c:v>3044.7</c:v>
                </c:pt>
                <c:pt idx="374">
                  <c:v>3094.4</c:v>
                </c:pt>
                <c:pt idx="375">
                  <c:v>3104.5</c:v>
                </c:pt>
                <c:pt idx="376">
                  <c:v>3111.2</c:v>
                </c:pt>
                <c:pt idx="377">
                  <c:v>3081.9</c:v>
                </c:pt>
                <c:pt idx="378">
                  <c:v>3092.1</c:v>
                </c:pt>
                <c:pt idx="379">
                  <c:v>3173.5</c:v>
                </c:pt>
                <c:pt idx="380">
                  <c:v>3216.2</c:v>
                </c:pt>
                <c:pt idx="381">
                  <c:v>3221.8</c:v>
                </c:pt>
                <c:pt idx="382">
                  <c:v>3213.9</c:v>
                </c:pt>
                <c:pt idx="383">
                  <c:v>3250.4</c:v>
                </c:pt>
                <c:pt idx="384">
                  <c:v>3298.7</c:v>
                </c:pt>
                <c:pt idx="385">
                  <c:v>3301.8</c:v>
                </c:pt>
                <c:pt idx="386">
                  <c:v>3282.9</c:v>
                </c:pt>
                <c:pt idx="387">
                  <c:v>3353.1</c:v>
                </c:pt>
                <c:pt idx="388">
                  <c:v>3398.7</c:v>
                </c:pt>
                <c:pt idx="389">
                  <c:v>3429.9</c:v>
                </c:pt>
                <c:pt idx="390">
                  <c:v>3421.1</c:v>
                </c:pt>
                <c:pt idx="391">
                  <c:v>3479.7</c:v>
                </c:pt>
                <c:pt idx="392">
                  <c:v>3568.7</c:v>
                </c:pt>
                <c:pt idx="393">
                  <c:v>3596.5</c:v>
                </c:pt>
                <c:pt idx="394">
                  <c:v>3575.9</c:v>
                </c:pt>
                <c:pt idx="395">
                  <c:v>3577.6</c:v>
                </c:pt>
                <c:pt idx="396">
                  <c:v>3615.3</c:v>
                </c:pt>
                <c:pt idx="397">
                  <c:v>3656.7</c:v>
                </c:pt>
                <c:pt idx="398">
                  <c:v>3658.3</c:v>
                </c:pt>
                <c:pt idx="399">
                  <c:v>3624.6</c:v>
                </c:pt>
                <c:pt idx="400">
                  <c:v>3648.4</c:v>
                </c:pt>
                <c:pt idx="401">
                  <c:v>3688.6</c:v>
                </c:pt>
                <c:pt idx="402">
                  <c:v>3708.3</c:v>
                </c:pt>
                <c:pt idx="403">
                  <c:v>3687.2</c:v>
                </c:pt>
                <c:pt idx="404">
                  <c:v>3716.8</c:v>
                </c:pt>
                <c:pt idx="405">
                  <c:v>3749.8</c:v>
                </c:pt>
                <c:pt idx="406">
                  <c:v>3764.6</c:v>
                </c:pt>
                <c:pt idx="407">
                  <c:v>3742.5</c:v>
                </c:pt>
                <c:pt idx="408">
                  <c:v>3743.5</c:v>
                </c:pt>
                <c:pt idx="409">
                  <c:v>3743.3</c:v>
                </c:pt>
                <c:pt idx="410">
                  <c:v>3799.1</c:v>
                </c:pt>
                <c:pt idx="411">
                  <c:v>3816.8</c:v>
                </c:pt>
                <c:pt idx="412">
                  <c:v>3796.1</c:v>
                </c:pt>
                <c:pt idx="413">
                  <c:v>3837.7</c:v>
                </c:pt>
                <c:pt idx="414">
                  <c:v>3920.6</c:v>
                </c:pt>
                <c:pt idx="415">
                  <c:v>4016.6</c:v>
                </c:pt>
                <c:pt idx="416">
                  <c:v>4268.2</c:v>
                </c:pt>
                <c:pt idx="417">
                  <c:v>4161.3</c:v>
                </c:pt>
                <c:pt idx="418">
                  <c:v>4054.4</c:v>
                </c:pt>
                <c:pt idx="419">
                  <c:v>4008.2</c:v>
                </c:pt>
                <c:pt idx="420" formatCode="0.0">
                  <c:v>3986</c:v>
                </c:pt>
                <c:pt idx="421" formatCode="0.0">
                  <c:v>3939</c:v>
                </c:pt>
                <c:pt idx="422" formatCode="0.0">
                  <c:v>4017.9</c:v>
                </c:pt>
                <c:pt idx="423" formatCode="0.0">
                  <c:v>4046</c:v>
                </c:pt>
                <c:pt idx="424" formatCode="0.0">
                  <c:v>4067.3</c:v>
                </c:pt>
                <c:pt idx="425" formatCode="0.0">
                  <c:v>4009.3</c:v>
                </c:pt>
                <c:pt idx="426" formatCode="0.0">
                  <c:v>4058.5</c:v>
                </c:pt>
                <c:pt idx="427" formatCode="0.0">
                  <c:v>4067.5</c:v>
                </c:pt>
                <c:pt idx="428" formatCode="0.0">
                  <c:v>4088.9</c:v>
                </c:pt>
                <c:pt idx="429" formatCode="0.0">
                  <c:v>4052.2</c:v>
                </c:pt>
                <c:pt idx="430" formatCode="0.0">
                  <c:v>4054.7</c:v>
                </c:pt>
                <c:pt idx="431" formatCode="0.0">
                  <c:v>4120</c:v>
                </c:pt>
                <c:pt idx="432">
                  <c:v>4171.1000000000004</c:v>
                </c:pt>
                <c:pt idx="433">
                  <c:v>4162.5</c:v>
                </c:pt>
                <c:pt idx="434">
                  <c:v>4164.8999999999996</c:v>
                </c:pt>
                <c:pt idx="435">
                  <c:v>4195.2</c:v>
                </c:pt>
                <c:pt idx="436">
                  <c:v>4234.3</c:v>
                </c:pt>
                <c:pt idx="437">
                  <c:v>4255.5</c:v>
                </c:pt>
                <c:pt idx="438">
                  <c:v>4220.3999999999996</c:v>
                </c:pt>
                <c:pt idx="439">
                  <c:v>4267.7</c:v>
                </c:pt>
                <c:pt idx="440">
                  <c:v>4359.6000000000004</c:v>
                </c:pt>
                <c:pt idx="441">
                  <c:v>4364.6000000000004</c:v>
                </c:pt>
                <c:pt idx="442">
                  <c:v>4346.8</c:v>
                </c:pt>
                <c:pt idx="443">
                  <c:v>4359.7</c:v>
                </c:pt>
                <c:pt idx="444">
                  <c:v>4445.2</c:v>
                </c:pt>
                <c:pt idx="445">
                  <c:v>4489.7</c:v>
                </c:pt>
                <c:pt idx="446">
                  <c:v>4471.3</c:v>
                </c:pt>
                <c:pt idx="447">
                  <c:v>4432.6000000000004</c:v>
                </c:pt>
                <c:pt idx="448">
                  <c:v>4486</c:v>
                </c:pt>
                <c:pt idx="449">
                  <c:v>4539.1000000000004</c:v>
                </c:pt>
                <c:pt idx="450">
                  <c:v>4559.7</c:v>
                </c:pt>
                <c:pt idx="451">
                  <c:v>4508.7</c:v>
                </c:pt>
                <c:pt idx="452">
                  <c:v>4510.1000000000004</c:v>
                </c:pt>
                <c:pt idx="453">
                  <c:v>4555.8</c:v>
                </c:pt>
                <c:pt idx="454">
                  <c:v>4459.1000000000004</c:v>
                </c:pt>
                <c:pt idx="455">
                  <c:v>4433.8</c:v>
                </c:pt>
                <c:pt idx="456">
                  <c:v>4416.8</c:v>
                </c:pt>
                <c:pt idx="457">
                  <c:v>4476.7</c:v>
                </c:pt>
                <c:pt idx="458">
                  <c:v>4527.1000000000004</c:v>
                </c:pt>
                <c:pt idx="459">
                  <c:v>4540.3</c:v>
                </c:pt>
                <c:pt idx="460">
                  <c:v>4416.5</c:v>
                </c:pt>
                <c:pt idx="461">
                  <c:v>4416.6000000000004</c:v>
                </c:pt>
                <c:pt idx="462">
                  <c:v>4409.7</c:v>
                </c:pt>
                <c:pt idx="463">
                  <c:v>4361.3</c:v>
                </c:pt>
                <c:pt idx="464">
                  <c:v>4228.7</c:v>
                </c:pt>
                <c:pt idx="465">
                  <c:v>4191</c:v>
                </c:pt>
                <c:pt idx="466">
                  <c:v>4193.6000000000004</c:v>
                </c:pt>
                <c:pt idx="467">
                  <c:v>4225.8</c:v>
                </c:pt>
                <c:pt idx="468">
                  <c:v>4283.1000000000004</c:v>
                </c:pt>
                <c:pt idx="469">
                  <c:v>4391.7</c:v>
                </c:pt>
                <c:pt idx="470">
                  <c:v>4218.7</c:v>
                </c:pt>
                <c:pt idx="471">
                  <c:v>4066.2</c:v>
                </c:pt>
                <c:pt idx="472">
                  <c:v>3896.1</c:v>
                </c:pt>
                <c:pt idx="473">
                  <c:v>3755.4</c:v>
                </c:pt>
                <c:pt idx="474">
                  <c:v>3707.5</c:v>
                </c:pt>
                <c:pt idx="475">
                  <c:v>3741.2</c:v>
                </c:pt>
                <c:pt idx="476">
                  <c:v>3781.8</c:v>
                </c:pt>
                <c:pt idx="477">
                  <c:v>3715.9</c:v>
                </c:pt>
                <c:pt idx="478">
                  <c:v>3741.4</c:v>
                </c:pt>
                <c:pt idx="479">
                  <c:v>3751.5</c:v>
                </c:pt>
                <c:pt idx="480">
                  <c:v>3759.6</c:v>
                </c:pt>
                <c:pt idx="481">
                  <c:v>3729.8</c:v>
                </c:pt>
                <c:pt idx="482">
                  <c:v>3710.1</c:v>
                </c:pt>
                <c:pt idx="483">
                  <c:v>3772</c:v>
                </c:pt>
                <c:pt idx="484">
                  <c:v>3825.7</c:v>
                </c:pt>
                <c:pt idx="485">
                  <c:v>3820.9</c:v>
                </c:pt>
                <c:pt idx="486">
                  <c:v>3820.2</c:v>
                </c:pt>
                <c:pt idx="487">
                  <c:v>3848.2</c:v>
                </c:pt>
                <c:pt idx="488">
                  <c:v>3871.7</c:v>
                </c:pt>
                <c:pt idx="489">
                  <c:v>3893.9</c:v>
                </c:pt>
                <c:pt idx="490">
                  <c:v>3857.4</c:v>
                </c:pt>
                <c:pt idx="491">
                  <c:v>3883.5</c:v>
                </c:pt>
                <c:pt idx="492">
                  <c:v>3975.8</c:v>
                </c:pt>
                <c:pt idx="493">
                  <c:v>4007.3</c:v>
                </c:pt>
                <c:pt idx="494">
                  <c:v>3988.4</c:v>
                </c:pt>
                <c:pt idx="495">
                  <c:v>3986.6</c:v>
                </c:pt>
                <c:pt idx="496">
                  <c:v>4055.8</c:v>
                </c:pt>
                <c:pt idx="497">
                  <c:v>4083.6</c:v>
                </c:pt>
                <c:pt idx="498">
                  <c:v>4059.6</c:v>
                </c:pt>
                <c:pt idx="499">
                  <c:v>3985.7</c:v>
                </c:pt>
                <c:pt idx="500">
                  <c:v>4023.5</c:v>
                </c:pt>
                <c:pt idx="501">
                  <c:v>4076.5</c:v>
                </c:pt>
                <c:pt idx="502">
                  <c:v>4078.6</c:v>
                </c:pt>
                <c:pt idx="503">
                  <c:v>3976.4</c:v>
                </c:pt>
                <c:pt idx="504">
                  <c:v>3990.9</c:v>
                </c:pt>
                <c:pt idx="505">
                  <c:v>4039.3</c:v>
                </c:pt>
                <c:pt idx="506">
                  <c:v>4055.4</c:v>
                </c:pt>
                <c:pt idx="507">
                  <c:v>4026.8</c:v>
                </c:pt>
                <c:pt idx="508">
                  <c:v>3988.3</c:v>
                </c:pt>
                <c:pt idx="509">
                  <c:v>4047</c:v>
                </c:pt>
                <c:pt idx="510">
                  <c:v>4095.9</c:v>
                </c:pt>
                <c:pt idx="511">
                  <c:v>4101.6000000000004</c:v>
                </c:pt>
                <c:pt idx="512">
                  <c:v>4049.7</c:v>
                </c:pt>
                <c:pt idx="513">
                  <c:v>4081.3</c:v>
                </c:pt>
                <c:pt idx="514">
                  <c:v>4133.8</c:v>
                </c:pt>
                <c:pt idx="515">
                  <c:v>4157.7</c:v>
                </c:pt>
                <c:pt idx="516">
                  <c:v>4103.5</c:v>
                </c:pt>
                <c:pt idx="517">
                  <c:v>4154.7</c:v>
                </c:pt>
                <c:pt idx="518">
                  <c:v>4246.3999999999996</c:v>
                </c:pt>
                <c:pt idx="519">
                  <c:v>4353</c:v>
                </c:pt>
                <c:pt idx="520">
                  <c:v>4487.6000000000004</c:v>
                </c:pt>
                <c:pt idx="521">
                  <c:v>4716</c:v>
                </c:pt>
                <c:pt idx="522">
                  <c:v>4716</c:v>
                </c:pt>
                <c:pt idx="523">
                  <c:v>4482.5</c:v>
                </c:pt>
                <c:pt idx="524">
                  <c:v>4479.2</c:v>
                </c:pt>
                <c:pt idx="525">
                  <c:v>4403.1000000000004</c:v>
                </c:pt>
                <c:pt idx="526">
                  <c:v>4420</c:v>
                </c:pt>
                <c:pt idx="527">
                  <c:v>4483.3999999999996</c:v>
                </c:pt>
                <c:pt idx="528">
                  <c:v>4563.2</c:v>
                </c:pt>
                <c:pt idx="529">
                  <c:v>4479.5</c:v>
                </c:pt>
                <c:pt idx="530">
                  <c:v>4553.8</c:v>
                </c:pt>
                <c:pt idx="531">
                  <c:v>4578.3999999999996</c:v>
                </c:pt>
                <c:pt idx="532">
                  <c:v>4617.3999999999996</c:v>
                </c:pt>
                <c:pt idx="533">
                  <c:v>4581.8</c:v>
                </c:pt>
                <c:pt idx="534">
                  <c:v>4566.7</c:v>
                </c:pt>
                <c:pt idx="535">
                  <c:v>4642.8999999999996</c:v>
                </c:pt>
                <c:pt idx="536">
                  <c:v>4728.3999999999996</c:v>
                </c:pt>
                <c:pt idx="537">
                  <c:v>4746.2</c:v>
                </c:pt>
                <c:pt idx="538">
                  <c:v>4760.8999999999996</c:v>
                </c:pt>
                <c:pt idx="539">
                  <c:v>4801.8999999999996</c:v>
                </c:pt>
                <c:pt idx="540">
                  <c:v>4842.6000000000004</c:v>
                </c:pt>
                <c:pt idx="541">
                  <c:v>4890</c:v>
                </c:pt>
                <c:pt idx="542">
                  <c:v>4861.2</c:v>
                </c:pt>
                <c:pt idx="543">
                  <c:v>4883.2</c:v>
                </c:pt>
                <c:pt idx="544">
                  <c:v>4985</c:v>
                </c:pt>
                <c:pt idx="545">
                  <c:v>5032.3999999999996</c:v>
                </c:pt>
                <c:pt idx="546">
                  <c:v>5005.6000000000004</c:v>
                </c:pt>
                <c:pt idx="547">
                  <c:v>4996.6000000000004</c:v>
                </c:pt>
                <c:pt idx="548">
                  <c:v>5075.3</c:v>
                </c:pt>
                <c:pt idx="549">
                  <c:v>5134.3999999999996</c:v>
                </c:pt>
                <c:pt idx="550">
                  <c:v>5133.1000000000004</c:v>
                </c:pt>
                <c:pt idx="551">
                  <c:v>5065.6000000000004</c:v>
                </c:pt>
                <c:pt idx="552">
                  <c:v>5101.8</c:v>
                </c:pt>
                <c:pt idx="553">
                  <c:v>5165.1000000000004</c:v>
                </c:pt>
                <c:pt idx="554">
                  <c:v>5190</c:v>
                </c:pt>
                <c:pt idx="555">
                  <c:v>5147.1000000000004</c:v>
                </c:pt>
                <c:pt idx="556">
                  <c:v>5132</c:v>
                </c:pt>
                <c:pt idx="557">
                  <c:v>5174.3</c:v>
                </c:pt>
                <c:pt idx="558">
                  <c:v>5235.8</c:v>
                </c:pt>
                <c:pt idx="559">
                  <c:v>5214.8999999999996</c:v>
                </c:pt>
                <c:pt idx="560">
                  <c:v>5163.3</c:v>
                </c:pt>
                <c:pt idx="561">
                  <c:v>5226.7</c:v>
                </c:pt>
                <c:pt idx="562">
                  <c:v>5280.4</c:v>
                </c:pt>
                <c:pt idx="563">
                  <c:v>5290.2</c:v>
                </c:pt>
                <c:pt idx="564">
                  <c:v>5220.6000000000004</c:v>
                </c:pt>
                <c:pt idx="565">
                  <c:v>5302</c:v>
                </c:pt>
                <c:pt idx="566">
                  <c:v>5294.4</c:v>
                </c:pt>
                <c:pt idx="567">
                  <c:v>5353.8</c:v>
                </c:pt>
                <c:pt idx="568">
                  <c:v>5324.3</c:v>
                </c:pt>
                <c:pt idx="569">
                  <c:v>5322.3</c:v>
                </c:pt>
                <c:pt idx="570">
                  <c:v>5410</c:v>
                </c:pt>
                <c:pt idx="571">
                  <c:v>5531.1</c:v>
                </c:pt>
                <c:pt idx="572">
                  <c:v>5635.7</c:v>
                </c:pt>
                <c:pt idx="573">
                  <c:v>5912.8</c:v>
                </c:pt>
                <c:pt idx="574">
                  <c:v>5660.8</c:v>
                </c:pt>
                <c:pt idx="575">
                  <c:v>5639.8</c:v>
                </c:pt>
                <c:pt idx="576">
                  <c:v>5533</c:v>
                </c:pt>
                <c:pt idx="577">
                  <c:v>5564.8</c:v>
                </c:pt>
                <c:pt idx="578">
                  <c:v>5621.9</c:v>
                </c:pt>
                <c:pt idx="579">
                  <c:v>5683.2</c:v>
                </c:pt>
                <c:pt idx="580">
                  <c:v>5613.8</c:v>
                </c:pt>
                <c:pt idx="581">
                  <c:v>5704.7</c:v>
                </c:pt>
                <c:pt idx="582">
                  <c:v>5713.7</c:v>
                </c:pt>
                <c:pt idx="583">
                  <c:v>5767.5</c:v>
                </c:pt>
                <c:pt idx="584">
                  <c:v>5728.5</c:v>
                </c:pt>
                <c:pt idx="585">
                  <c:v>5672.3</c:v>
                </c:pt>
                <c:pt idx="586">
                  <c:v>5743.4</c:v>
                </c:pt>
                <c:pt idx="587">
                  <c:v>5821.3</c:v>
                </c:pt>
                <c:pt idx="588">
                  <c:v>5870.5</c:v>
                </c:pt>
                <c:pt idx="589">
                  <c:v>5863.5</c:v>
                </c:pt>
                <c:pt idx="590">
                  <c:v>5889.8</c:v>
                </c:pt>
                <c:pt idx="591">
                  <c:v>5924.2</c:v>
                </c:pt>
                <c:pt idx="592">
                  <c:v>5993.7</c:v>
                </c:pt>
                <c:pt idx="593">
                  <c:v>5956.6</c:v>
                </c:pt>
                <c:pt idx="594">
                  <c:v>5948.4</c:v>
                </c:pt>
                <c:pt idx="595">
                  <c:v>6036.8</c:v>
                </c:pt>
                <c:pt idx="596">
                  <c:v>6081.8</c:v>
                </c:pt>
                <c:pt idx="597">
                  <c:v>6078.8</c:v>
                </c:pt>
                <c:pt idx="598">
                  <c:v>6041.7</c:v>
                </c:pt>
                <c:pt idx="599">
                  <c:v>6124.5</c:v>
                </c:pt>
                <c:pt idx="600">
                  <c:v>6201.9</c:v>
                </c:pt>
                <c:pt idx="601">
                  <c:v>6223.1</c:v>
                </c:pt>
                <c:pt idx="602">
                  <c:v>6151.3</c:v>
                </c:pt>
                <c:pt idx="603">
                  <c:v>6196.8</c:v>
                </c:pt>
                <c:pt idx="604">
                  <c:v>6269.9</c:v>
                </c:pt>
                <c:pt idx="605">
                  <c:v>6329.8</c:v>
                </c:pt>
                <c:pt idx="606">
                  <c:v>6284.4</c:v>
                </c:pt>
                <c:pt idx="607">
                  <c:v>6242.1</c:v>
                </c:pt>
                <c:pt idx="608">
                  <c:v>6295.2</c:v>
                </c:pt>
                <c:pt idx="609">
                  <c:v>6364.5</c:v>
                </c:pt>
                <c:pt idx="610">
                  <c:v>6365.4</c:v>
                </c:pt>
                <c:pt idx="611">
                  <c:v>6303.7</c:v>
                </c:pt>
                <c:pt idx="612">
                  <c:v>6362.9</c:v>
                </c:pt>
                <c:pt idx="613">
                  <c:v>6444.7</c:v>
                </c:pt>
                <c:pt idx="614">
                  <c:v>6467.3</c:v>
                </c:pt>
                <c:pt idx="615">
                  <c:v>6349.8</c:v>
                </c:pt>
                <c:pt idx="616">
                  <c:v>6411.4</c:v>
                </c:pt>
                <c:pt idx="617">
                  <c:v>6433.2</c:v>
                </c:pt>
                <c:pt idx="618">
                  <c:v>6497.8</c:v>
                </c:pt>
                <c:pt idx="619">
                  <c:v>6469.1</c:v>
                </c:pt>
                <c:pt idx="620">
                  <c:v>6449.4</c:v>
                </c:pt>
                <c:pt idx="621">
                  <c:v>6541.6</c:v>
                </c:pt>
                <c:pt idx="622">
                  <c:v>6684.1</c:v>
                </c:pt>
                <c:pt idx="623">
                  <c:v>6810</c:v>
                </c:pt>
                <c:pt idx="624">
                  <c:v>7149.7</c:v>
                </c:pt>
                <c:pt idx="625">
                  <c:v>7149.7</c:v>
                </c:pt>
                <c:pt idx="626">
                  <c:v>6834.3</c:v>
                </c:pt>
                <c:pt idx="627">
                  <c:v>6804.1</c:v>
                </c:pt>
                <c:pt idx="628">
                  <c:v>6749</c:v>
                </c:pt>
                <c:pt idx="629">
                  <c:v>6703.9</c:v>
                </c:pt>
                <c:pt idx="630">
                  <c:v>6757.9</c:v>
                </c:pt>
                <c:pt idx="631">
                  <c:v>6838.7</c:v>
                </c:pt>
                <c:pt idx="632">
                  <c:v>6848.3</c:v>
                </c:pt>
                <c:pt idx="633">
                  <c:v>6765.5</c:v>
                </c:pt>
                <c:pt idx="634">
                  <c:v>6856.4</c:v>
                </c:pt>
                <c:pt idx="635">
                  <c:v>6841</c:v>
                </c:pt>
                <c:pt idx="636">
                  <c:v>6815.9</c:v>
                </c:pt>
                <c:pt idx="637">
                  <c:v>6716.7</c:v>
                </c:pt>
                <c:pt idx="638">
                  <c:v>6760.2</c:v>
                </c:pt>
                <c:pt idx="639">
                  <c:v>6866.5</c:v>
                </c:pt>
                <c:pt idx="640">
                  <c:v>6907</c:v>
                </c:pt>
                <c:pt idx="641">
                  <c:v>6904.2</c:v>
                </c:pt>
                <c:pt idx="642">
                  <c:v>6875.8</c:v>
                </c:pt>
                <c:pt idx="643">
                  <c:v>6925.1</c:v>
                </c:pt>
                <c:pt idx="644">
                  <c:v>7004.7</c:v>
                </c:pt>
                <c:pt idx="645">
                  <c:v>6977.2</c:v>
                </c:pt>
                <c:pt idx="646">
                  <c:v>6929.7</c:v>
                </c:pt>
                <c:pt idx="647">
                  <c:v>7029</c:v>
                </c:pt>
                <c:pt idx="648">
                  <c:v>7126.5</c:v>
                </c:pt>
                <c:pt idx="649">
                  <c:v>7137.4</c:v>
                </c:pt>
                <c:pt idx="650">
                  <c:v>7082.2</c:v>
                </c:pt>
                <c:pt idx="651">
                  <c:v>7133.5</c:v>
                </c:pt>
                <c:pt idx="652">
                  <c:v>7219.1</c:v>
                </c:pt>
                <c:pt idx="653">
                  <c:v>7245.2</c:v>
                </c:pt>
                <c:pt idx="654">
                  <c:v>7161.8</c:v>
                </c:pt>
                <c:pt idx="655">
                  <c:v>7117.2</c:v>
                </c:pt>
                <c:pt idx="656">
                  <c:v>7167</c:v>
                </c:pt>
                <c:pt idx="657">
                  <c:v>7231.3</c:v>
                </c:pt>
                <c:pt idx="658">
                  <c:v>7179.1</c:v>
                </c:pt>
                <c:pt idx="659">
                  <c:v>7088.3</c:v>
                </c:pt>
                <c:pt idx="660">
                  <c:v>7132.2</c:v>
                </c:pt>
                <c:pt idx="661">
                  <c:v>7200.1</c:v>
                </c:pt>
                <c:pt idx="662">
                  <c:v>7194.9</c:v>
                </c:pt>
                <c:pt idx="663">
                  <c:v>7107.9</c:v>
                </c:pt>
                <c:pt idx="664">
                  <c:v>7137</c:v>
                </c:pt>
                <c:pt idx="665">
                  <c:v>7214.3</c:v>
                </c:pt>
                <c:pt idx="666">
                  <c:v>7266</c:v>
                </c:pt>
                <c:pt idx="667">
                  <c:v>7185.6</c:v>
                </c:pt>
                <c:pt idx="668">
                  <c:v>7168.4</c:v>
                </c:pt>
                <c:pt idx="669">
                  <c:v>7181.4</c:v>
                </c:pt>
                <c:pt idx="670">
                  <c:v>7243.6</c:v>
                </c:pt>
                <c:pt idx="671">
                  <c:v>7241</c:v>
                </c:pt>
                <c:pt idx="672">
                  <c:v>7157.2</c:v>
                </c:pt>
                <c:pt idx="673">
                  <c:v>7210.5</c:v>
                </c:pt>
                <c:pt idx="674">
                  <c:v>7365.1</c:v>
                </c:pt>
                <c:pt idx="675">
                  <c:v>7527.3</c:v>
                </c:pt>
                <c:pt idx="676">
                  <c:v>7959.8</c:v>
                </c:pt>
                <c:pt idx="677">
                  <c:v>7959.8</c:v>
                </c:pt>
                <c:pt idx="678">
                  <c:v>7639.7</c:v>
                </c:pt>
                <c:pt idx="679">
                  <c:v>7518</c:v>
                </c:pt>
                <c:pt idx="680">
                  <c:v>7429.2</c:v>
                </c:pt>
                <c:pt idx="681">
                  <c:v>7325.5</c:v>
                </c:pt>
                <c:pt idx="682">
                  <c:v>7364.5</c:v>
                </c:pt>
                <c:pt idx="683">
                  <c:v>7457.1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27680"/>
        <c:axId val="90326144"/>
      </c:lineChart>
      <c:catAx>
        <c:axId val="9031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90312064"/>
        <c:crosses val="autoZero"/>
        <c:auto val="1"/>
        <c:lblAlgn val="ctr"/>
        <c:lblOffset val="100"/>
        <c:noMultiLvlLbl val="0"/>
      </c:catAx>
      <c:valAx>
        <c:axId val="9031206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90310528"/>
        <c:crosses val="autoZero"/>
        <c:crossBetween val="between"/>
      </c:valAx>
      <c:valAx>
        <c:axId val="903261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90327680"/>
        <c:crosses val="max"/>
        <c:crossBetween val="between"/>
      </c:valAx>
      <c:catAx>
        <c:axId val="90327680"/>
        <c:scaling>
          <c:orientation val="minMax"/>
        </c:scaling>
        <c:delete val="1"/>
        <c:axPos val="b"/>
        <c:majorTickMark val="out"/>
        <c:minorTickMark val="none"/>
        <c:tickLblPos val="nextTo"/>
        <c:crossAx val="90326144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7.2880933974501766E-2"/>
          <c:y val="0.92381803071882529"/>
          <c:w val="0.88413550360984816"/>
          <c:h val="5.492152888633795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Курс!$B$1</c:f>
              <c:strCache>
                <c:ptCount val="1"/>
                <c:pt idx="0">
                  <c:v>Официальный курс USD на конец периода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Курс!$A$75:$A$169</c:f>
              <c:strCache>
                <c:ptCount val="95"/>
                <c:pt idx="0">
                  <c:v>фев 05</c:v>
                </c:pt>
                <c:pt idx="1">
                  <c:v>мар 05</c:v>
                </c:pt>
                <c:pt idx="2">
                  <c:v>апр 05</c:v>
                </c:pt>
                <c:pt idx="3">
                  <c:v>май 05</c:v>
                </c:pt>
                <c:pt idx="4">
                  <c:v>июн 05</c:v>
                </c:pt>
                <c:pt idx="5">
                  <c:v>июл 05</c:v>
                </c:pt>
                <c:pt idx="6">
                  <c:v>авг 05</c:v>
                </c:pt>
                <c:pt idx="7">
                  <c:v>сен 05</c:v>
                </c:pt>
                <c:pt idx="8">
                  <c:v>окт 05</c:v>
                </c:pt>
                <c:pt idx="9">
                  <c:v>ноя 05</c:v>
                </c:pt>
                <c:pt idx="10">
                  <c:v>дек 05</c:v>
                </c:pt>
                <c:pt idx="11">
                  <c:v>янв 06</c:v>
                </c:pt>
                <c:pt idx="12">
                  <c:v>фев 06</c:v>
                </c:pt>
                <c:pt idx="13">
                  <c:v>мар 06</c:v>
                </c:pt>
                <c:pt idx="14">
                  <c:v>апр 06</c:v>
                </c:pt>
                <c:pt idx="15">
                  <c:v>май 06</c:v>
                </c:pt>
                <c:pt idx="16">
                  <c:v>июн 06</c:v>
                </c:pt>
                <c:pt idx="17">
                  <c:v>июл 06</c:v>
                </c:pt>
                <c:pt idx="18">
                  <c:v>авг 06</c:v>
                </c:pt>
                <c:pt idx="19">
                  <c:v>сен 06</c:v>
                </c:pt>
                <c:pt idx="20">
                  <c:v>окт 06</c:v>
                </c:pt>
                <c:pt idx="21">
                  <c:v>ноя 06</c:v>
                </c:pt>
                <c:pt idx="22">
                  <c:v>дек 06</c:v>
                </c:pt>
                <c:pt idx="23">
                  <c:v>янв 07</c:v>
                </c:pt>
                <c:pt idx="24">
                  <c:v>фев 07</c:v>
                </c:pt>
                <c:pt idx="25">
                  <c:v>мар 07</c:v>
                </c:pt>
                <c:pt idx="26">
                  <c:v>апр 07</c:v>
                </c:pt>
                <c:pt idx="27">
                  <c:v>май 07</c:v>
                </c:pt>
                <c:pt idx="28">
                  <c:v>июн 07</c:v>
                </c:pt>
                <c:pt idx="29">
                  <c:v>июл 07</c:v>
                </c:pt>
                <c:pt idx="30">
                  <c:v>авг 07</c:v>
                </c:pt>
                <c:pt idx="31">
                  <c:v>сен 07</c:v>
                </c:pt>
                <c:pt idx="32">
                  <c:v>окт 07</c:v>
                </c:pt>
                <c:pt idx="33">
                  <c:v>ноя 07</c:v>
                </c:pt>
                <c:pt idx="34">
                  <c:v>дек 07</c:v>
                </c:pt>
                <c:pt idx="35">
                  <c:v>янв 08</c:v>
                </c:pt>
                <c:pt idx="36">
                  <c:v>фев 08</c:v>
                </c:pt>
                <c:pt idx="37">
                  <c:v>мар 08</c:v>
                </c:pt>
                <c:pt idx="38">
                  <c:v>апр 08</c:v>
                </c:pt>
                <c:pt idx="39">
                  <c:v>май 08</c:v>
                </c:pt>
                <c:pt idx="40">
                  <c:v>июн 08</c:v>
                </c:pt>
                <c:pt idx="41">
                  <c:v>июл 08</c:v>
                </c:pt>
                <c:pt idx="42">
                  <c:v>авг 08</c:v>
                </c:pt>
                <c:pt idx="43">
                  <c:v>сен 08</c:v>
                </c:pt>
                <c:pt idx="44">
                  <c:v>окт 08</c:v>
                </c:pt>
                <c:pt idx="45">
                  <c:v>ноя 08</c:v>
                </c:pt>
                <c:pt idx="46">
                  <c:v>дек 08</c:v>
                </c:pt>
                <c:pt idx="47">
                  <c:v>янв 09</c:v>
                </c:pt>
                <c:pt idx="48">
                  <c:v>фев 09</c:v>
                </c:pt>
                <c:pt idx="49">
                  <c:v>мар 09</c:v>
                </c:pt>
                <c:pt idx="50">
                  <c:v>апр 09</c:v>
                </c:pt>
                <c:pt idx="51">
                  <c:v>май 09</c:v>
                </c:pt>
                <c:pt idx="52">
                  <c:v>июн 09</c:v>
                </c:pt>
                <c:pt idx="53">
                  <c:v>июл 09</c:v>
                </c:pt>
                <c:pt idx="54">
                  <c:v>авг 09</c:v>
                </c:pt>
                <c:pt idx="55">
                  <c:v>сен 09</c:v>
                </c:pt>
                <c:pt idx="56">
                  <c:v>окт 09</c:v>
                </c:pt>
                <c:pt idx="57">
                  <c:v>ноя 09</c:v>
                </c:pt>
                <c:pt idx="58">
                  <c:v>дек 09</c:v>
                </c:pt>
                <c:pt idx="59">
                  <c:v>янв 10</c:v>
                </c:pt>
                <c:pt idx="60">
                  <c:v>фев 10</c:v>
                </c:pt>
                <c:pt idx="61">
                  <c:v>мар 10</c:v>
                </c:pt>
                <c:pt idx="62">
                  <c:v>апр 10</c:v>
                </c:pt>
                <c:pt idx="63">
                  <c:v>май 10</c:v>
                </c:pt>
                <c:pt idx="64">
                  <c:v>июн 10</c:v>
                </c:pt>
                <c:pt idx="65">
                  <c:v>июл 10</c:v>
                </c:pt>
                <c:pt idx="66">
                  <c:v>авг 10</c:v>
                </c:pt>
                <c:pt idx="67">
                  <c:v>сен 10</c:v>
                </c:pt>
                <c:pt idx="68">
                  <c:v>окт 10</c:v>
                </c:pt>
                <c:pt idx="69">
                  <c:v>ноя 10</c:v>
                </c:pt>
                <c:pt idx="70">
                  <c:v>дек 10</c:v>
                </c:pt>
                <c:pt idx="71">
                  <c:v>янв 11</c:v>
                </c:pt>
                <c:pt idx="72">
                  <c:v>фев 11</c:v>
                </c:pt>
                <c:pt idx="73">
                  <c:v>мар 11</c:v>
                </c:pt>
                <c:pt idx="74">
                  <c:v>апр 11</c:v>
                </c:pt>
                <c:pt idx="75">
                  <c:v>май 11</c:v>
                </c:pt>
                <c:pt idx="76">
                  <c:v>июн 11</c:v>
                </c:pt>
                <c:pt idx="77">
                  <c:v>июл 11</c:v>
                </c:pt>
                <c:pt idx="78">
                  <c:v>авг 11</c:v>
                </c:pt>
                <c:pt idx="79">
                  <c:v>сен 11</c:v>
                </c:pt>
                <c:pt idx="80">
                  <c:v>окт 11</c:v>
                </c:pt>
                <c:pt idx="81">
                  <c:v>ноя 11</c:v>
                </c:pt>
                <c:pt idx="82">
                  <c:v>дек 11</c:v>
                </c:pt>
                <c:pt idx="83">
                  <c:v>янв. 12</c:v>
                </c:pt>
                <c:pt idx="84">
                  <c:v>фев. 12</c:v>
                </c:pt>
                <c:pt idx="85">
                  <c:v>мар 12</c:v>
                </c:pt>
                <c:pt idx="86">
                  <c:v>апр 12</c:v>
                </c:pt>
                <c:pt idx="87">
                  <c:v>май 12</c:v>
                </c:pt>
                <c:pt idx="88">
                  <c:v>июн 12</c:v>
                </c:pt>
                <c:pt idx="89">
                  <c:v>июл 12</c:v>
                </c:pt>
                <c:pt idx="90">
                  <c:v>авг 12</c:v>
                </c:pt>
                <c:pt idx="91">
                  <c:v>сен 12</c:v>
                </c:pt>
                <c:pt idx="92">
                  <c:v>окт 12</c:v>
                </c:pt>
                <c:pt idx="93">
                  <c:v>ноя 12</c:v>
                </c:pt>
                <c:pt idx="94">
                  <c:v>дек 12</c:v>
                </c:pt>
              </c:strCache>
            </c:strRef>
          </c:cat>
          <c:val>
            <c:numRef>
              <c:f>Курс!$B$75:$B$169</c:f>
              <c:numCache>
                <c:formatCode>0.00</c:formatCode>
                <c:ptCount val="95"/>
                <c:pt idx="0">
                  <c:v>27.773800000000001</c:v>
                </c:pt>
                <c:pt idx="1">
                  <c:v>27.825600000000001</c:v>
                </c:pt>
                <c:pt idx="2">
                  <c:v>27.772600000000001</c:v>
                </c:pt>
                <c:pt idx="3">
                  <c:v>28.091899999999999</c:v>
                </c:pt>
                <c:pt idx="4">
                  <c:v>28.6721</c:v>
                </c:pt>
                <c:pt idx="5">
                  <c:v>28.6341</c:v>
                </c:pt>
                <c:pt idx="6">
                  <c:v>28.545000000000002</c:v>
                </c:pt>
                <c:pt idx="7">
                  <c:v>28.498899999999999</c:v>
                </c:pt>
                <c:pt idx="8">
                  <c:v>28.424399999999999</c:v>
                </c:pt>
                <c:pt idx="9">
                  <c:v>28.731200000000001</c:v>
                </c:pt>
                <c:pt idx="10">
                  <c:v>28.782499999999999</c:v>
                </c:pt>
                <c:pt idx="11">
                  <c:v>28.120699999999999</c:v>
                </c:pt>
                <c:pt idx="12">
                  <c:v>28.122299999999999</c:v>
                </c:pt>
                <c:pt idx="13">
                  <c:v>27.762599999999999</c:v>
                </c:pt>
                <c:pt idx="14">
                  <c:v>27.273900000000001</c:v>
                </c:pt>
                <c:pt idx="15">
                  <c:v>26.984000000000002</c:v>
                </c:pt>
                <c:pt idx="16">
                  <c:v>27.078900000000001</c:v>
                </c:pt>
                <c:pt idx="17">
                  <c:v>26.8718</c:v>
                </c:pt>
                <c:pt idx="18">
                  <c:v>26.7379</c:v>
                </c:pt>
                <c:pt idx="19">
                  <c:v>26.779900000000001</c:v>
                </c:pt>
                <c:pt idx="20">
                  <c:v>26.747699999999998</c:v>
                </c:pt>
                <c:pt idx="21">
                  <c:v>26.314699999999998</c:v>
                </c:pt>
                <c:pt idx="22">
                  <c:v>26.331099999999999</c:v>
                </c:pt>
                <c:pt idx="23">
                  <c:v>26.533100000000001</c:v>
                </c:pt>
                <c:pt idx="24">
                  <c:v>26.1599</c:v>
                </c:pt>
                <c:pt idx="25">
                  <c:v>26.011299999999999</c:v>
                </c:pt>
                <c:pt idx="26">
                  <c:v>25.685099999999998</c:v>
                </c:pt>
                <c:pt idx="27">
                  <c:v>25.903099999999998</c:v>
                </c:pt>
                <c:pt idx="28">
                  <c:v>25.816199999999998</c:v>
                </c:pt>
                <c:pt idx="29">
                  <c:v>25.599900000000002</c:v>
                </c:pt>
                <c:pt idx="30">
                  <c:v>25.6494</c:v>
                </c:pt>
                <c:pt idx="31">
                  <c:v>24.95</c:v>
                </c:pt>
                <c:pt idx="32">
                  <c:v>24.72</c:v>
                </c:pt>
                <c:pt idx="33">
                  <c:v>24.35</c:v>
                </c:pt>
                <c:pt idx="34">
                  <c:v>24.55</c:v>
                </c:pt>
                <c:pt idx="35">
                  <c:v>24.48</c:v>
                </c:pt>
                <c:pt idx="36">
                  <c:v>24.12</c:v>
                </c:pt>
                <c:pt idx="37">
                  <c:v>23.52</c:v>
                </c:pt>
                <c:pt idx="38">
                  <c:v>23.65</c:v>
                </c:pt>
                <c:pt idx="39">
                  <c:v>23.74</c:v>
                </c:pt>
                <c:pt idx="40">
                  <c:v>23.46</c:v>
                </c:pt>
                <c:pt idx="41">
                  <c:v>23.45</c:v>
                </c:pt>
                <c:pt idx="42">
                  <c:v>24.58</c:v>
                </c:pt>
                <c:pt idx="43">
                  <c:v>25.25</c:v>
                </c:pt>
                <c:pt idx="44">
                  <c:v>26.54</c:v>
                </c:pt>
                <c:pt idx="45">
                  <c:v>27.61</c:v>
                </c:pt>
                <c:pt idx="46">
                  <c:v>29.38</c:v>
                </c:pt>
                <c:pt idx="47">
                  <c:v>35.409999999999997</c:v>
                </c:pt>
                <c:pt idx="48">
                  <c:v>35.72</c:v>
                </c:pt>
                <c:pt idx="49">
                  <c:v>34.01</c:v>
                </c:pt>
                <c:pt idx="50">
                  <c:v>33.25</c:v>
                </c:pt>
                <c:pt idx="51">
                  <c:v>30.98</c:v>
                </c:pt>
                <c:pt idx="52">
                  <c:v>31.29</c:v>
                </c:pt>
                <c:pt idx="53">
                  <c:v>31.76</c:v>
                </c:pt>
                <c:pt idx="54">
                  <c:v>31.57</c:v>
                </c:pt>
                <c:pt idx="55">
                  <c:v>30.09</c:v>
                </c:pt>
                <c:pt idx="56">
                  <c:v>29.05</c:v>
                </c:pt>
                <c:pt idx="57">
                  <c:v>29.82</c:v>
                </c:pt>
                <c:pt idx="58">
                  <c:v>30.24</c:v>
                </c:pt>
                <c:pt idx="59">
                  <c:v>30.43</c:v>
                </c:pt>
                <c:pt idx="60">
                  <c:v>29.95</c:v>
                </c:pt>
                <c:pt idx="61">
                  <c:v>29.36</c:v>
                </c:pt>
                <c:pt idx="62">
                  <c:v>29.29</c:v>
                </c:pt>
                <c:pt idx="63">
                  <c:v>30.5</c:v>
                </c:pt>
                <c:pt idx="64">
                  <c:v>31.2</c:v>
                </c:pt>
                <c:pt idx="65">
                  <c:v>30.19</c:v>
                </c:pt>
                <c:pt idx="66">
                  <c:v>30.66</c:v>
                </c:pt>
                <c:pt idx="67">
                  <c:v>30.4</c:v>
                </c:pt>
                <c:pt idx="68">
                  <c:v>30.78</c:v>
                </c:pt>
                <c:pt idx="69">
                  <c:v>31.31</c:v>
                </c:pt>
                <c:pt idx="70">
                  <c:v>30.48</c:v>
                </c:pt>
                <c:pt idx="71">
                  <c:v>29.67</c:v>
                </c:pt>
                <c:pt idx="72">
                  <c:v>28.94</c:v>
                </c:pt>
                <c:pt idx="73">
                  <c:v>28.43</c:v>
                </c:pt>
                <c:pt idx="74">
                  <c:v>27.5</c:v>
                </c:pt>
                <c:pt idx="75">
                  <c:v>28.07</c:v>
                </c:pt>
                <c:pt idx="76">
                  <c:v>28.08</c:v>
                </c:pt>
                <c:pt idx="77">
                  <c:v>27.68</c:v>
                </c:pt>
                <c:pt idx="78">
                  <c:v>28.86</c:v>
                </c:pt>
                <c:pt idx="79">
                  <c:v>31.88</c:v>
                </c:pt>
                <c:pt idx="80">
                  <c:v>29.9</c:v>
                </c:pt>
                <c:pt idx="81">
                  <c:v>31.32</c:v>
                </c:pt>
                <c:pt idx="82">
                  <c:v>32.200000000000003</c:v>
                </c:pt>
                <c:pt idx="83">
                  <c:v>30.36</c:v>
                </c:pt>
                <c:pt idx="84">
                  <c:v>28.95</c:v>
                </c:pt>
                <c:pt idx="85">
                  <c:v>29.33</c:v>
                </c:pt>
                <c:pt idx="86">
                  <c:v>29.36</c:v>
                </c:pt>
                <c:pt idx="87">
                  <c:v>32.450000000000003</c:v>
                </c:pt>
                <c:pt idx="88">
                  <c:v>32.82</c:v>
                </c:pt>
                <c:pt idx="89">
                  <c:v>32.19</c:v>
                </c:pt>
                <c:pt idx="90">
                  <c:v>32.29</c:v>
                </c:pt>
                <c:pt idx="91">
                  <c:v>30.92</c:v>
                </c:pt>
                <c:pt idx="92">
                  <c:v>31.53</c:v>
                </c:pt>
                <c:pt idx="93">
                  <c:v>31.06</c:v>
                </c:pt>
                <c:pt idx="94">
                  <c:v>30.37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Курс!$C$1</c:f>
              <c:strCache>
                <c:ptCount val="1"/>
                <c:pt idx="0">
                  <c:v>Официальный курс EUR на конец периода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strRef>
              <c:f>Курс!$A$75:$A$169</c:f>
              <c:strCache>
                <c:ptCount val="95"/>
                <c:pt idx="0">
                  <c:v>фев 05</c:v>
                </c:pt>
                <c:pt idx="1">
                  <c:v>мар 05</c:v>
                </c:pt>
                <c:pt idx="2">
                  <c:v>апр 05</c:v>
                </c:pt>
                <c:pt idx="3">
                  <c:v>май 05</c:v>
                </c:pt>
                <c:pt idx="4">
                  <c:v>июн 05</c:v>
                </c:pt>
                <c:pt idx="5">
                  <c:v>июл 05</c:v>
                </c:pt>
                <c:pt idx="6">
                  <c:v>авг 05</c:v>
                </c:pt>
                <c:pt idx="7">
                  <c:v>сен 05</c:v>
                </c:pt>
                <c:pt idx="8">
                  <c:v>окт 05</c:v>
                </c:pt>
                <c:pt idx="9">
                  <c:v>ноя 05</c:v>
                </c:pt>
                <c:pt idx="10">
                  <c:v>дек 05</c:v>
                </c:pt>
                <c:pt idx="11">
                  <c:v>янв 06</c:v>
                </c:pt>
                <c:pt idx="12">
                  <c:v>фев 06</c:v>
                </c:pt>
                <c:pt idx="13">
                  <c:v>мар 06</c:v>
                </c:pt>
                <c:pt idx="14">
                  <c:v>апр 06</c:v>
                </c:pt>
                <c:pt idx="15">
                  <c:v>май 06</c:v>
                </c:pt>
                <c:pt idx="16">
                  <c:v>июн 06</c:v>
                </c:pt>
                <c:pt idx="17">
                  <c:v>июл 06</c:v>
                </c:pt>
                <c:pt idx="18">
                  <c:v>авг 06</c:v>
                </c:pt>
                <c:pt idx="19">
                  <c:v>сен 06</c:v>
                </c:pt>
                <c:pt idx="20">
                  <c:v>окт 06</c:v>
                </c:pt>
                <c:pt idx="21">
                  <c:v>ноя 06</c:v>
                </c:pt>
                <c:pt idx="22">
                  <c:v>дек 06</c:v>
                </c:pt>
                <c:pt idx="23">
                  <c:v>янв 07</c:v>
                </c:pt>
                <c:pt idx="24">
                  <c:v>фев 07</c:v>
                </c:pt>
                <c:pt idx="25">
                  <c:v>мар 07</c:v>
                </c:pt>
                <c:pt idx="26">
                  <c:v>апр 07</c:v>
                </c:pt>
                <c:pt idx="27">
                  <c:v>май 07</c:v>
                </c:pt>
                <c:pt idx="28">
                  <c:v>июн 07</c:v>
                </c:pt>
                <c:pt idx="29">
                  <c:v>июл 07</c:v>
                </c:pt>
                <c:pt idx="30">
                  <c:v>авг 07</c:v>
                </c:pt>
                <c:pt idx="31">
                  <c:v>сен 07</c:v>
                </c:pt>
                <c:pt idx="32">
                  <c:v>окт 07</c:v>
                </c:pt>
                <c:pt idx="33">
                  <c:v>ноя 07</c:v>
                </c:pt>
                <c:pt idx="34">
                  <c:v>дек 07</c:v>
                </c:pt>
                <c:pt idx="35">
                  <c:v>янв 08</c:v>
                </c:pt>
                <c:pt idx="36">
                  <c:v>фев 08</c:v>
                </c:pt>
                <c:pt idx="37">
                  <c:v>мар 08</c:v>
                </c:pt>
                <c:pt idx="38">
                  <c:v>апр 08</c:v>
                </c:pt>
                <c:pt idx="39">
                  <c:v>май 08</c:v>
                </c:pt>
                <c:pt idx="40">
                  <c:v>июн 08</c:v>
                </c:pt>
                <c:pt idx="41">
                  <c:v>июл 08</c:v>
                </c:pt>
                <c:pt idx="42">
                  <c:v>авг 08</c:v>
                </c:pt>
                <c:pt idx="43">
                  <c:v>сен 08</c:v>
                </c:pt>
                <c:pt idx="44">
                  <c:v>окт 08</c:v>
                </c:pt>
                <c:pt idx="45">
                  <c:v>ноя 08</c:v>
                </c:pt>
                <c:pt idx="46">
                  <c:v>дек 08</c:v>
                </c:pt>
                <c:pt idx="47">
                  <c:v>янв 09</c:v>
                </c:pt>
                <c:pt idx="48">
                  <c:v>фев 09</c:v>
                </c:pt>
                <c:pt idx="49">
                  <c:v>мар 09</c:v>
                </c:pt>
                <c:pt idx="50">
                  <c:v>апр 09</c:v>
                </c:pt>
                <c:pt idx="51">
                  <c:v>май 09</c:v>
                </c:pt>
                <c:pt idx="52">
                  <c:v>июн 09</c:v>
                </c:pt>
                <c:pt idx="53">
                  <c:v>июл 09</c:v>
                </c:pt>
                <c:pt idx="54">
                  <c:v>авг 09</c:v>
                </c:pt>
                <c:pt idx="55">
                  <c:v>сен 09</c:v>
                </c:pt>
                <c:pt idx="56">
                  <c:v>окт 09</c:v>
                </c:pt>
                <c:pt idx="57">
                  <c:v>ноя 09</c:v>
                </c:pt>
                <c:pt idx="58">
                  <c:v>дек 09</c:v>
                </c:pt>
                <c:pt idx="59">
                  <c:v>янв 10</c:v>
                </c:pt>
                <c:pt idx="60">
                  <c:v>фев 10</c:v>
                </c:pt>
                <c:pt idx="61">
                  <c:v>мар 10</c:v>
                </c:pt>
                <c:pt idx="62">
                  <c:v>апр 10</c:v>
                </c:pt>
                <c:pt idx="63">
                  <c:v>май 10</c:v>
                </c:pt>
                <c:pt idx="64">
                  <c:v>июн 10</c:v>
                </c:pt>
                <c:pt idx="65">
                  <c:v>июл 10</c:v>
                </c:pt>
                <c:pt idx="66">
                  <c:v>авг 10</c:v>
                </c:pt>
                <c:pt idx="67">
                  <c:v>сен 10</c:v>
                </c:pt>
                <c:pt idx="68">
                  <c:v>окт 10</c:v>
                </c:pt>
                <c:pt idx="69">
                  <c:v>ноя 10</c:v>
                </c:pt>
                <c:pt idx="70">
                  <c:v>дек 10</c:v>
                </c:pt>
                <c:pt idx="71">
                  <c:v>янв 11</c:v>
                </c:pt>
                <c:pt idx="72">
                  <c:v>фев 11</c:v>
                </c:pt>
                <c:pt idx="73">
                  <c:v>мар 11</c:v>
                </c:pt>
                <c:pt idx="74">
                  <c:v>апр 11</c:v>
                </c:pt>
                <c:pt idx="75">
                  <c:v>май 11</c:v>
                </c:pt>
                <c:pt idx="76">
                  <c:v>июн 11</c:v>
                </c:pt>
                <c:pt idx="77">
                  <c:v>июл 11</c:v>
                </c:pt>
                <c:pt idx="78">
                  <c:v>авг 11</c:v>
                </c:pt>
                <c:pt idx="79">
                  <c:v>сен 11</c:v>
                </c:pt>
                <c:pt idx="80">
                  <c:v>окт 11</c:v>
                </c:pt>
                <c:pt idx="81">
                  <c:v>ноя 11</c:v>
                </c:pt>
                <c:pt idx="82">
                  <c:v>дек 11</c:v>
                </c:pt>
                <c:pt idx="83">
                  <c:v>янв. 12</c:v>
                </c:pt>
                <c:pt idx="84">
                  <c:v>фев. 12</c:v>
                </c:pt>
                <c:pt idx="85">
                  <c:v>мар 12</c:v>
                </c:pt>
                <c:pt idx="86">
                  <c:v>апр 12</c:v>
                </c:pt>
                <c:pt idx="87">
                  <c:v>май 12</c:v>
                </c:pt>
                <c:pt idx="88">
                  <c:v>июн 12</c:v>
                </c:pt>
                <c:pt idx="89">
                  <c:v>июл 12</c:v>
                </c:pt>
                <c:pt idx="90">
                  <c:v>авг 12</c:v>
                </c:pt>
                <c:pt idx="91">
                  <c:v>сен 12</c:v>
                </c:pt>
                <c:pt idx="92">
                  <c:v>окт 12</c:v>
                </c:pt>
                <c:pt idx="93">
                  <c:v>ноя 12</c:v>
                </c:pt>
                <c:pt idx="94">
                  <c:v>дек 12</c:v>
                </c:pt>
              </c:strCache>
            </c:strRef>
          </c:cat>
          <c:val>
            <c:numRef>
              <c:f>Курс!$C$75:$C$169</c:f>
              <c:numCache>
                <c:formatCode>General</c:formatCode>
                <c:ptCount val="95"/>
                <c:pt idx="0">
                  <c:v>36.630000000000003</c:v>
                </c:pt>
                <c:pt idx="1">
                  <c:v>36.06</c:v>
                </c:pt>
                <c:pt idx="2">
                  <c:v>36.01</c:v>
                </c:pt>
                <c:pt idx="3">
                  <c:v>35.200000000000003</c:v>
                </c:pt>
                <c:pt idx="4">
                  <c:v>34.520000000000003</c:v>
                </c:pt>
                <c:pt idx="5">
                  <c:v>34.72</c:v>
                </c:pt>
                <c:pt idx="6">
                  <c:v>34.880000000000003</c:v>
                </c:pt>
                <c:pt idx="7">
                  <c:v>34.380000000000003</c:v>
                </c:pt>
                <c:pt idx="8">
                  <c:v>34.53</c:v>
                </c:pt>
                <c:pt idx="9">
                  <c:v>33.99</c:v>
                </c:pt>
                <c:pt idx="10">
                  <c:v>34.19</c:v>
                </c:pt>
                <c:pt idx="11">
                  <c:v>34.04</c:v>
                </c:pt>
                <c:pt idx="12">
                  <c:v>33.33</c:v>
                </c:pt>
                <c:pt idx="13">
                  <c:v>33.47</c:v>
                </c:pt>
                <c:pt idx="14">
                  <c:v>34.19</c:v>
                </c:pt>
                <c:pt idx="15">
                  <c:v>34.64</c:v>
                </c:pt>
                <c:pt idx="16">
                  <c:v>33.979999999999997</c:v>
                </c:pt>
                <c:pt idx="17">
                  <c:v>34.11</c:v>
                </c:pt>
                <c:pt idx="18">
                  <c:v>34.31</c:v>
                </c:pt>
                <c:pt idx="19">
                  <c:v>33.979999999999997</c:v>
                </c:pt>
                <c:pt idx="20">
                  <c:v>34.03</c:v>
                </c:pt>
                <c:pt idx="21">
                  <c:v>34.68</c:v>
                </c:pt>
                <c:pt idx="22">
                  <c:v>34.700000000000003</c:v>
                </c:pt>
                <c:pt idx="23">
                  <c:v>34.39</c:v>
                </c:pt>
                <c:pt idx="24">
                  <c:v>34.520000000000003</c:v>
                </c:pt>
                <c:pt idx="25">
                  <c:v>34.69</c:v>
                </c:pt>
                <c:pt idx="26">
                  <c:v>35.07</c:v>
                </c:pt>
                <c:pt idx="27">
                  <c:v>34.82</c:v>
                </c:pt>
                <c:pt idx="28">
                  <c:v>34.72</c:v>
                </c:pt>
                <c:pt idx="29">
                  <c:v>34.93</c:v>
                </c:pt>
                <c:pt idx="30">
                  <c:v>35.01</c:v>
                </c:pt>
                <c:pt idx="31">
                  <c:v>35.35</c:v>
                </c:pt>
                <c:pt idx="32">
                  <c:v>35.590000000000003</c:v>
                </c:pt>
                <c:pt idx="33">
                  <c:v>36.04</c:v>
                </c:pt>
                <c:pt idx="34">
                  <c:v>35.93</c:v>
                </c:pt>
                <c:pt idx="35">
                  <c:v>36.19</c:v>
                </c:pt>
                <c:pt idx="36">
                  <c:v>36.409999999999997</c:v>
                </c:pt>
                <c:pt idx="37">
                  <c:v>37.07</c:v>
                </c:pt>
                <c:pt idx="38">
                  <c:v>36.89</c:v>
                </c:pt>
                <c:pt idx="39">
                  <c:v>36.78</c:v>
                </c:pt>
                <c:pt idx="40">
                  <c:v>36.909999999999997</c:v>
                </c:pt>
                <c:pt idx="41">
                  <c:v>36.53</c:v>
                </c:pt>
                <c:pt idx="42">
                  <c:v>36.229999999999997</c:v>
                </c:pt>
                <c:pt idx="43">
                  <c:v>36.369999999999997</c:v>
                </c:pt>
                <c:pt idx="44">
                  <c:v>35.04</c:v>
                </c:pt>
                <c:pt idx="45">
                  <c:v>35.72</c:v>
                </c:pt>
                <c:pt idx="46">
                  <c:v>41.44</c:v>
                </c:pt>
                <c:pt idx="47" formatCode="0.00">
                  <c:v>45.66</c:v>
                </c:pt>
                <c:pt idx="48">
                  <c:v>45.35</c:v>
                </c:pt>
                <c:pt idx="49">
                  <c:v>44.94</c:v>
                </c:pt>
                <c:pt idx="50">
                  <c:v>43.84</c:v>
                </c:pt>
                <c:pt idx="51">
                  <c:v>43.38</c:v>
                </c:pt>
                <c:pt idx="52">
                  <c:v>43.82</c:v>
                </c:pt>
                <c:pt idx="53">
                  <c:v>44.69</c:v>
                </c:pt>
                <c:pt idx="54">
                  <c:v>45.3</c:v>
                </c:pt>
                <c:pt idx="55">
                  <c:v>44.01</c:v>
                </c:pt>
                <c:pt idx="56">
                  <c:v>43.07</c:v>
                </c:pt>
                <c:pt idx="57">
                  <c:v>44.36</c:v>
                </c:pt>
                <c:pt idx="58">
                  <c:v>43.39</c:v>
                </c:pt>
                <c:pt idx="59">
                  <c:v>42.46</c:v>
                </c:pt>
                <c:pt idx="60">
                  <c:v>40.799999999999997</c:v>
                </c:pt>
                <c:pt idx="61">
                  <c:v>39.700000000000003</c:v>
                </c:pt>
                <c:pt idx="62">
                  <c:v>38.700000000000003</c:v>
                </c:pt>
                <c:pt idx="63">
                  <c:v>37.630000000000003</c:v>
                </c:pt>
                <c:pt idx="64">
                  <c:v>38.17</c:v>
                </c:pt>
                <c:pt idx="65">
                  <c:v>39.47</c:v>
                </c:pt>
                <c:pt idx="66">
                  <c:v>39.03</c:v>
                </c:pt>
                <c:pt idx="67">
                  <c:v>41.35</c:v>
                </c:pt>
                <c:pt idx="68">
                  <c:v>42.73</c:v>
                </c:pt>
                <c:pt idx="69">
                  <c:v>41.57</c:v>
                </c:pt>
                <c:pt idx="70">
                  <c:v>40.33</c:v>
                </c:pt>
                <c:pt idx="71">
                  <c:v>40.65</c:v>
                </c:pt>
                <c:pt idx="72">
                  <c:v>40.01</c:v>
                </c:pt>
                <c:pt idx="73">
                  <c:v>40.020000000000003</c:v>
                </c:pt>
                <c:pt idx="74">
                  <c:v>40.81</c:v>
                </c:pt>
                <c:pt idx="75">
                  <c:v>40.06</c:v>
                </c:pt>
                <c:pt idx="76">
                  <c:v>40.39</c:v>
                </c:pt>
                <c:pt idx="77">
                  <c:v>39.520000000000003</c:v>
                </c:pt>
                <c:pt idx="78">
                  <c:v>41.84</c:v>
                </c:pt>
                <c:pt idx="79">
                  <c:v>43.4</c:v>
                </c:pt>
                <c:pt idx="80">
                  <c:v>42.38</c:v>
                </c:pt>
                <c:pt idx="81">
                  <c:v>41.85</c:v>
                </c:pt>
                <c:pt idx="82">
                  <c:v>41.67</c:v>
                </c:pt>
                <c:pt idx="83">
                  <c:v>39.97</c:v>
                </c:pt>
                <c:pt idx="84">
                  <c:v>38.909999999999997</c:v>
                </c:pt>
                <c:pt idx="85" formatCode="0.00">
                  <c:v>39.17</c:v>
                </c:pt>
                <c:pt idx="86">
                  <c:v>38.92</c:v>
                </c:pt>
                <c:pt idx="87">
                  <c:v>40.46</c:v>
                </c:pt>
                <c:pt idx="88">
                  <c:v>41.32</c:v>
                </c:pt>
                <c:pt idx="89">
                  <c:v>39.549999999999997</c:v>
                </c:pt>
                <c:pt idx="90">
                  <c:v>40.53</c:v>
                </c:pt>
                <c:pt idx="91">
                  <c:v>39.979999999999997</c:v>
                </c:pt>
                <c:pt idx="92">
                  <c:v>40.71</c:v>
                </c:pt>
                <c:pt idx="93">
                  <c:v>40.21</c:v>
                </c:pt>
                <c:pt idx="94">
                  <c:v>40.229999999999997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Курс!$F$1</c:f>
              <c:strCache>
                <c:ptCount val="1"/>
                <c:pt idx="0">
                  <c:v>Стоимость бивалютной корзины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Курс!$A$75:$A$169</c:f>
              <c:strCache>
                <c:ptCount val="95"/>
                <c:pt idx="0">
                  <c:v>фев 05</c:v>
                </c:pt>
                <c:pt idx="1">
                  <c:v>мар 05</c:v>
                </c:pt>
                <c:pt idx="2">
                  <c:v>апр 05</c:v>
                </c:pt>
                <c:pt idx="3">
                  <c:v>май 05</c:v>
                </c:pt>
                <c:pt idx="4">
                  <c:v>июн 05</c:v>
                </c:pt>
                <c:pt idx="5">
                  <c:v>июл 05</c:v>
                </c:pt>
                <c:pt idx="6">
                  <c:v>авг 05</c:v>
                </c:pt>
                <c:pt idx="7">
                  <c:v>сен 05</c:v>
                </c:pt>
                <c:pt idx="8">
                  <c:v>окт 05</c:v>
                </c:pt>
                <c:pt idx="9">
                  <c:v>ноя 05</c:v>
                </c:pt>
                <c:pt idx="10">
                  <c:v>дек 05</c:v>
                </c:pt>
                <c:pt idx="11">
                  <c:v>янв 06</c:v>
                </c:pt>
                <c:pt idx="12">
                  <c:v>фев 06</c:v>
                </c:pt>
                <c:pt idx="13">
                  <c:v>мар 06</c:v>
                </c:pt>
                <c:pt idx="14">
                  <c:v>апр 06</c:v>
                </c:pt>
                <c:pt idx="15">
                  <c:v>май 06</c:v>
                </c:pt>
                <c:pt idx="16">
                  <c:v>июн 06</c:v>
                </c:pt>
                <c:pt idx="17">
                  <c:v>июл 06</c:v>
                </c:pt>
                <c:pt idx="18">
                  <c:v>авг 06</c:v>
                </c:pt>
                <c:pt idx="19">
                  <c:v>сен 06</c:v>
                </c:pt>
                <c:pt idx="20">
                  <c:v>окт 06</c:v>
                </c:pt>
                <c:pt idx="21">
                  <c:v>ноя 06</c:v>
                </c:pt>
                <c:pt idx="22">
                  <c:v>дек 06</c:v>
                </c:pt>
                <c:pt idx="23">
                  <c:v>янв 07</c:v>
                </c:pt>
                <c:pt idx="24">
                  <c:v>фев 07</c:v>
                </c:pt>
                <c:pt idx="25">
                  <c:v>мар 07</c:v>
                </c:pt>
                <c:pt idx="26">
                  <c:v>апр 07</c:v>
                </c:pt>
                <c:pt idx="27">
                  <c:v>май 07</c:v>
                </c:pt>
                <c:pt idx="28">
                  <c:v>июн 07</c:v>
                </c:pt>
                <c:pt idx="29">
                  <c:v>июл 07</c:v>
                </c:pt>
                <c:pt idx="30">
                  <c:v>авг 07</c:v>
                </c:pt>
                <c:pt idx="31">
                  <c:v>сен 07</c:v>
                </c:pt>
                <c:pt idx="32">
                  <c:v>окт 07</c:v>
                </c:pt>
                <c:pt idx="33">
                  <c:v>ноя 07</c:v>
                </c:pt>
                <c:pt idx="34">
                  <c:v>дек 07</c:v>
                </c:pt>
                <c:pt idx="35">
                  <c:v>янв 08</c:v>
                </c:pt>
                <c:pt idx="36">
                  <c:v>фев 08</c:v>
                </c:pt>
                <c:pt idx="37">
                  <c:v>мар 08</c:v>
                </c:pt>
                <c:pt idx="38">
                  <c:v>апр 08</c:v>
                </c:pt>
                <c:pt idx="39">
                  <c:v>май 08</c:v>
                </c:pt>
                <c:pt idx="40">
                  <c:v>июн 08</c:v>
                </c:pt>
                <c:pt idx="41">
                  <c:v>июл 08</c:v>
                </c:pt>
                <c:pt idx="42">
                  <c:v>авг 08</c:v>
                </c:pt>
                <c:pt idx="43">
                  <c:v>сен 08</c:v>
                </c:pt>
                <c:pt idx="44">
                  <c:v>окт 08</c:v>
                </c:pt>
                <c:pt idx="45">
                  <c:v>ноя 08</c:v>
                </c:pt>
                <c:pt idx="46">
                  <c:v>дек 08</c:v>
                </c:pt>
                <c:pt idx="47">
                  <c:v>янв 09</c:v>
                </c:pt>
                <c:pt idx="48">
                  <c:v>фев 09</c:v>
                </c:pt>
                <c:pt idx="49">
                  <c:v>мар 09</c:v>
                </c:pt>
                <c:pt idx="50">
                  <c:v>апр 09</c:v>
                </c:pt>
                <c:pt idx="51">
                  <c:v>май 09</c:v>
                </c:pt>
                <c:pt idx="52">
                  <c:v>июн 09</c:v>
                </c:pt>
                <c:pt idx="53">
                  <c:v>июл 09</c:v>
                </c:pt>
                <c:pt idx="54">
                  <c:v>авг 09</c:v>
                </c:pt>
                <c:pt idx="55">
                  <c:v>сен 09</c:v>
                </c:pt>
                <c:pt idx="56">
                  <c:v>окт 09</c:v>
                </c:pt>
                <c:pt idx="57">
                  <c:v>ноя 09</c:v>
                </c:pt>
                <c:pt idx="58">
                  <c:v>дек 09</c:v>
                </c:pt>
                <c:pt idx="59">
                  <c:v>янв 10</c:v>
                </c:pt>
                <c:pt idx="60">
                  <c:v>фев 10</c:v>
                </c:pt>
                <c:pt idx="61">
                  <c:v>мар 10</c:v>
                </c:pt>
                <c:pt idx="62">
                  <c:v>апр 10</c:v>
                </c:pt>
                <c:pt idx="63">
                  <c:v>май 10</c:v>
                </c:pt>
                <c:pt idx="64">
                  <c:v>июн 10</c:v>
                </c:pt>
                <c:pt idx="65">
                  <c:v>июл 10</c:v>
                </c:pt>
                <c:pt idx="66">
                  <c:v>авг 10</c:v>
                </c:pt>
                <c:pt idx="67">
                  <c:v>сен 10</c:v>
                </c:pt>
                <c:pt idx="68">
                  <c:v>окт 10</c:v>
                </c:pt>
                <c:pt idx="69">
                  <c:v>ноя 10</c:v>
                </c:pt>
                <c:pt idx="70">
                  <c:v>дек 10</c:v>
                </c:pt>
                <c:pt idx="71">
                  <c:v>янв 11</c:v>
                </c:pt>
                <c:pt idx="72">
                  <c:v>фев 11</c:v>
                </c:pt>
                <c:pt idx="73">
                  <c:v>мар 11</c:v>
                </c:pt>
                <c:pt idx="74">
                  <c:v>апр 11</c:v>
                </c:pt>
                <c:pt idx="75">
                  <c:v>май 11</c:v>
                </c:pt>
                <c:pt idx="76">
                  <c:v>июн 11</c:v>
                </c:pt>
                <c:pt idx="77">
                  <c:v>июл 11</c:v>
                </c:pt>
                <c:pt idx="78">
                  <c:v>авг 11</c:v>
                </c:pt>
                <c:pt idx="79">
                  <c:v>сен 11</c:v>
                </c:pt>
                <c:pt idx="80">
                  <c:v>окт 11</c:v>
                </c:pt>
                <c:pt idx="81">
                  <c:v>ноя 11</c:v>
                </c:pt>
                <c:pt idx="82">
                  <c:v>дек 11</c:v>
                </c:pt>
                <c:pt idx="83">
                  <c:v>янв. 12</c:v>
                </c:pt>
                <c:pt idx="84">
                  <c:v>фев. 12</c:v>
                </c:pt>
                <c:pt idx="85">
                  <c:v>мар 12</c:v>
                </c:pt>
                <c:pt idx="86">
                  <c:v>апр 12</c:v>
                </c:pt>
                <c:pt idx="87">
                  <c:v>май 12</c:v>
                </c:pt>
                <c:pt idx="88">
                  <c:v>июн 12</c:v>
                </c:pt>
                <c:pt idx="89">
                  <c:v>июл 12</c:v>
                </c:pt>
                <c:pt idx="90">
                  <c:v>авг 12</c:v>
                </c:pt>
                <c:pt idx="91">
                  <c:v>сен 12</c:v>
                </c:pt>
                <c:pt idx="92">
                  <c:v>окт 12</c:v>
                </c:pt>
                <c:pt idx="93">
                  <c:v>ноя 12</c:v>
                </c:pt>
                <c:pt idx="94">
                  <c:v>дек 12</c:v>
                </c:pt>
              </c:strCache>
            </c:strRef>
          </c:cat>
          <c:val>
            <c:numRef>
              <c:f>Курс!$F$75:$F$169</c:f>
              <c:numCache>
                <c:formatCode>0.00</c:formatCode>
                <c:ptCount val="95"/>
                <c:pt idx="0">
                  <c:v>28.659420000000001</c:v>
                </c:pt>
                <c:pt idx="1">
                  <c:v>29.472480000000001</c:v>
                </c:pt>
                <c:pt idx="2">
                  <c:v>29.420079999999999</c:v>
                </c:pt>
                <c:pt idx="3">
                  <c:v>30.224330000000002</c:v>
                </c:pt>
                <c:pt idx="4">
                  <c:v>30.426470000000002</c:v>
                </c:pt>
                <c:pt idx="5">
                  <c:v>30.459869999999995</c:v>
                </c:pt>
                <c:pt idx="6">
                  <c:v>30.762250000000002</c:v>
                </c:pt>
                <c:pt idx="7">
                  <c:v>30.557285</c:v>
                </c:pt>
                <c:pt idx="8">
                  <c:v>30.561360000000001</c:v>
                </c:pt>
                <c:pt idx="9">
                  <c:v>30.57178</c:v>
                </c:pt>
                <c:pt idx="10">
                  <c:v>30.945499999999996</c:v>
                </c:pt>
                <c:pt idx="11">
                  <c:v>30.488419999999998</c:v>
                </c:pt>
                <c:pt idx="12">
                  <c:v>30.205379999999998</c:v>
                </c:pt>
                <c:pt idx="13">
                  <c:v>30.045560000000002</c:v>
                </c:pt>
                <c:pt idx="14">
                  <c:v>30.04034</c:v>
                </c:pt>
                <c:pt idx="15">
                  <c:v>30.046400000000002</c:v>
                </c:pt>
                <c:pt idx="16">
                  <c:v>29.83934</c:v>
                </c:pt>
                <c:pt idx="17">
                  <c:v>29.76708</c:v>
                </c:pt>
                <c:pt idx="18">
                  <c:v>29.766739999999999</c:v>
                </c:pt>
                <c:pt idx="19">
                  <c:v>29.659939999999999</c:v>
                </c:pt>
                <c:pt idx="20">
                  <c:v>29.660620000000002</c:v>
                </c:pt>
                <c:pt idx="21">
                  <c:v>29.660819999999998</c:v>
                </c:pt>
                <c:pt idx="22">
                  <c:v>29.678660000000001</c:v>
                </c:pt>
                <c:pt idx="23">
                  <c:v>29.67586</c:v>
                </c:pt>
                <c:pt idx="24">
                  <c:v>29.921945000000004</c:v>
                </c:pt>
                <c:pt idx="25">
                  <c:v>29.916715</c:v>
                </c:pt>
                <c:pt idx="26">
                  <c:v>29.908305000000002</c:v>
                </c:pt>
                <c:pt idx="27">
                  <c:v>29.915705000000003</c:v>
                </c:pt>
                <c:pt idx="28">
                  <c:v>29.82291</c:v>
                </c:pt>
                <c:pt idx="29">
                  <c:v>29.798445000000001</c:v>
                </c:pt>
                <c:pt idx="30">
                  <c:v>29.861670000000004</c:v>
                </c:pt>
                <c:pt idx="31">
                  <c:v>29.630000000000003</c:v>
                </c:pt>
                <c:pt idx="32">
                  <c:v>29.611500000000003</c:v>
                </c:pt>
                <c:pt idx="33">
                  <c:v>29.610500000000002</c:v>
                </c:pt>
                <c:pt idx="34">
                  <c:v>29.671000000000003</c:v>
                </c:pt>
                <c:pt idx="35">
                  <c:v>29.749500000000001</c:v>
                </c:pt>
                <c:pt idx="36">
                  <c:v>29.650500000000001</c:v>
                </c:pt>
                <c:pt idx="37">
                  <c:v>29.6175</c:v>
                </c:pt>
                <c:pt idx="38">
                  <c:v>29.608000000000001</c:v>
                </c:pt>
                <c:pt idx="39">
                  <c:v>29.608000000000004</c:v>
                </c:pt>
                <c:pt idx="40">
                  <c:v>29.512500000000003</c:v>
                </c:pt>
                <c:pt idx="41">
                  <c:v>29.336000000000002</c:v>
                </c:pt>
                <c:pt idx="42">
                  <c:v>29.822499999999998</c:v>
                </c:pt>
                <c:pt idx="43">
                  <c:v>30.253999999999998</c:v>
                </c:pt>
                <c:pt idx="44">
                  <c:v>30.365000000000002</c:v>
                </c:pt>
                <c:pt idx="45">
                  <c:v>31.259500000000003</c:v>
                </c:pt>
                <c:pt idx="46">
                  <c:v>34.807000000000002</c:v>
                </c:pt>
                <c:pt idx="47">
                  <c:v>40.022500000000001</c:v>
                </c:pt>
                <c:pt idx="48">
                  <c:v>40.0535</c:v>
                </c:pt>
                <c:pt idx="49">
                  <c:v>38.9285</c:v>
                </c:pt>
                <c:pt idx="50">
                  <c:v>38.015500000000003</c:v>
                </c:pt>
                <c:pt idx="51">
                  <c:v>36.56</c:v>
                </c:pt>
                <c:pt idx="52">
                  <c:v>36.9285</c:v>
                </c:pt>
                <c:pt idx="53">
                  <c:v>37.578500000000005</c:v>
                </c:pt>
                <c:pt idx="54">
                  <c:v>37.7485</c:v>
                </c:pt>
                <c:pt idx="55">
                  <c:v>36.353999999999999</c:v>
                </c:pt>
                <c:pt idx="56">
                  <c:v>35.359000000000002</c:v>
                </c:pt>
                <c:pt idx="57">
                  <c:v>36.363</c:v>
                </c:pt>
                <c:pt idx="58">
                  <c:v>36.157499999999999</c:v>
                </c:pt>
                <c:pt idx="59">
                  <c:v>35.843499999999999</c:v>
                </c:pt>
                <c:pt idx="60">
                  <c:v>34.832499999999996</c:v>
                </c:pt>
                <c:pt idx="61">
                  <c:v>34.013000000000005</c:v>
                </c:pt>
                <c:pt idx="62">
                  <c:v>33.524500000000003</c:v>
                </c:pt>
                <c:pt idx="63">
                  <c:v>33.708500000000001</c:v>
                </c:pt>
                <c:pt idx="64">
                  <c:v>34.336500000000001</c:v>
                </c:pt>
                <c:pt idx="65">
                  <c:v>34.366</c:v>
                </c:pt>
                <c:pt idx="66">
                  <c:v>34.426500000000004</c:v>
                </c:pt>
                <c:pt idx="67">
                  <c:v>35.327500000000001</c:v>
                </c:pt>
                <c:pt idx="68">
                  <c:v>36.157499999999999</c:v>
                </c:pt>
                <c:pt idx="69">
                  <c:v>35.927000000000007</c:v>
                </c:pt>
                <c:pt idx="70">
                  <c:v>34.912500000000001</c:v>
                </c:pt>
                <c:pt idx="71">
                  <c:v>34.611000000000004</c:v>
                </c:pt>
                <c:pt idx="72">
                  <c:v>33.921500000000002</c:v>
                </c:pt>
                <c:pt idx="73">
                  <c:v>33.645499999999998</c:v>
                </c:pt>
                <c:pt idx="74">
                  <c:v>33.489500000000007</c:v>
                </c:pt>
                <c:pt idx="75">
                  <c:v>33.465500000000006</c:v>
                </c:pt>
                <c:pt idx="76">
                  <c:v>33.619500000000002</c:v>
                </c:pt>
                <c:pt idx="77">
                  <c:v>33.008000000000003</c:v>
                </c:pt>
                <c:pt idx="78">
                  <c:v>34.701000000000008</c:v>
                </c:pt>
                <c:pt idx="79">
                  <c:v>37.064000000000007</c:v>
                </c:pt>
                <c:pt idx="80">
                  <c:v>35.516000000000005</c:v>
                </c:pt>
                <c:pt idx="81">
                  <c:v>36.058500000000002</c:v>
                </c:pt>
                <c:pt idx="82">
                  <c:v>36.461500000000001</c:v>
                </c:pt>
                <c:pt idx="83" formatCode="General">
                  <c:v>34.6845</c:v>
                </c:pt>
                <c:pt idx="84" formatCode="General">
                  <c:v>33.432000000000002</c:v>
                </c:pt>
                <c:pt idx="85" formatCode="General">
                  <c:v>33.757999999999996</c:v>
                </c:pt>
                <c:pt idx="86" formatCode="General">
                  <c:v>33.662000000000006</c:v>
                </c:pt>
                <c:pt idx="87" formatCode="General">
                  <c:v>36.054500000000004</c:v>
                </c:pt>
                <c:pt idx="88" formatCode="General">
                  <c:v>36.645000000000003</c:v>
                </c:pt>
                <c:pt idx="89" formatCode="General">
                  <c:v>35.501999999999995</c:v>
                </c:pt>
                <c:pt idx="90" formatCode="General">
                  <c:v>35.998000000000005</c:v>
                </c:pt>
                <c:pt idx="91" formatCode="General">
                  <c:v>34.997</c:v>
                </c:pt>
                <c:pt idx="92" formatCode="General">
                  <c:v>35.661000000000001</c:v>
                </c:pt>
                <c:pt idx="93" formatCode="General">
                  <c:v>35.177500000000002</c:v>
                </c:pt>
                <c:pt idx="94" formatCode="General">
                  <c:v>34.807000000000002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73120"/>
        <c:axId val="89932544"/>
      </c:lineChart>
      <c:lineChart>
        <c:grouping val="standard"/>
        <c:varyColors val="0"/>
        <c:ser>
          <c:idx val="3"/>
          <c:order val="2"/>
          <c:tx>
            <c:strRef>
              <c:f>Курс!$E$1</c:f>
              <c:strCache>
                <c:ptCount val="1"/>
                <c:pt idx="0">
                  <c:v>Индекс реального эффективного курса рубля (правая ось), %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Курс!$A$75:$A$169</c:f>
              <c:strCache>
                <c:ptCount val="95"/>
                <c:pt idx="0">
                  <c:v>фев 05</c:v>
                </c:pt>
                <c:pt idx="1">
                  <c:v>мар 05</c:v>
                </c:pt>
                <c:pt idx="2">
                  <c:v>апр 05</c:v>
                </c:pt>
                <c:pt idx="3">
                  <c:v>май 05</c:v>
                </c:pt>
                <c:pt idx="4">
                  <c:v>июн 05</c:v>
                </c:pt>
                <c:pt idx="5">
                  <c:v>июл 05</c:v>
                </c:pt>
                <c:pt idx="6">
                  <c:v>авг 05</c:v>
                </c:pt>
                <c:pt idx="7">
                  <c:v>сен 05</c:v>
                </c:pt>
                <c:pt idx="8">
                  <c:v>окт 05</c:v>
                </c:pt>
                <c:pt idx="9">
                  <c:v>ноя 05</c:v>
                </c:pt>
                <c:pt idx="10">
                  <c:v>дек 05</c:v>
                </c:pt>
                <c:pt idx="11">
                  <c:v>янв 06</c:v>
                </c:pt>
                <c:pt idx="12">
                  <c:v>фев 06</c:v>
                </c:pt>
                <c:pt idx="13">
                  <c:v>мар 06</c:v>
                </c:pt>
                <c:pt idx="14">
                  <c:v>апр 06</c:v>
                </c:pt>
                <c:pt idx="15">
                  <c:v>май 06</c:v>
                </c:pt>
                <c:pt idx="16">
                  <c:v>июн 06</c:v>
                </c:pt>
                <c:pt idx="17">
                  <c:v>июл 06</c:v>
                </c:pt>
                <c:pt idx="18">
                  <c:v>авг 06</c:v>
                </c:pt>
                <c:pt idx="19">
                  <c:v>сен 06</c:v>
                </c:pt>
                <c:pt idx="20">
                  <c:v>окт 06</c:v>
                </c:pt>
                <c:pt idx="21">
                  <c:v>ноя 06</c:v>
                </c:pt>
                <c:pt idx="22">
                  <c:v>дек 06</c:v>
                </c:pt>
                <c:pt idx="23">
                  <c:v>янв 07</c:v>
                </c:pt>
                <c:pt idx="24">
                  <c:v>фев 07</c:v>
                </c:pt>
                <c:pt idx="25">
                  <c:v>мар 07</c:v>
                </c:pt>
                <c:pt idx="26">
                  <c:v>апр 07</c:v>
                </c:pt>
                <c:pt idx="27">
                  <c:v>май 07</c:v>
                </c:pt>
                <c:pt idx="28">
                  <c:v>июн 07</c:v>
                </c:pt>
                <c:pt idx="29">
                  <c:v>июл 07</c:v>
                </c:pt>
                <c:pt idx="30">
                  <c:v>авг 07</c:v>
                </c:pt>
                <c:pt idx="31">
                  <c:v>сен 07</c:v>
                </c:pt>
                <c:pt idx="32">
                  <c:v>окт 07</c:v>
                </c:pt>
                <c:pt idx="33">
                  <c:v>ноя 07</c:v>
                </c:pt>
                <c:pt idx="34">
                  <c:v>дек 07</c:v>
                </c:pt>
                <c:pt idx="35">
                  <c:v>янв 08</c:v>
                </c:pt>
                <c:pt idx="36">
                  <c:v>фев 08</c:v>
                </c:pt>
                <c:pt idx="37">
                  <c:v>мар 08</c:v>
                </c:pt>
                <c:pt idx="38">
                  <c:v>апр 08</c:v>
                </c:pt>
                <c:pt idx="39">
                  <c:v>май 08</c:v>
                </c:pt>
                <c:pt idx="40">
                  <c:v>июн 08</c:v>
                </c:pt>
                <c:pt idx="41">
                  <c:v>июл 08</c:v>
                </c:pt>
                <c:pt idx="42">
                  <c:v>авг 08</c:v>
                </c:pt>
                <c:pt idx="43">
                  <c:v>сен 08</c:v>
                </c:pt>
                <c:pt idx="44">
                  <c:v>окт 08</c:v>
                </c:pt>
                <c:pt idx="45">
                  <c:v>ноя 08</c:v>
                </c:pt>
                <c:pt idx="46">
                  <c:v>дек 08</c:v>
                </c:pt>
                <c:pt idx="47">
                  <c:v>янв 09</c:v>
                </c:pt>
                <c:pt idx="48">
                  <c:v>фев 09</c:v>
                </c:pt>
                <c:pt idx="49">
                  <c:v>мар 09</c:v>
                </c:pt>
                <c:pt idx="50">
                  <c:v>апр 09</c:v>
                </c:pt>
                <c:pt idx="51">
                  <c:v>май 09</c:v>
                </c:pt>
                <c:pt idx="52">
                  <c:v>июн 09</c:v>
                </c:pt>
                <c:pt idx="53">
                  <c:v>июл 09</c:v>
                </c:pt>
                <c:pt idx="54">
                  <c:v>авг 09</c:v>
                </c:pt>
                <c:pt idx="55">
                  <c:v>сен 09</c:v>
                </c:pt>
                <c:pt idx="56">
                  <c:v>окт 09</c:v>
                </c:pt>
                <c:pt idx="57">
                  <c:v>ноя 09</c:v>
                </c:pt>
                <c:pt idx="58">
                  <c:v>дек 09</c:v>
                </c:pt>
                <c:pt idx="59">
                  <c:v>янв 10</c:v>
                </c:pt>
                <c:pt idx="60">
                  <c:v>фев 10</c:v>
                </c:pt>
                <c:pt idx="61">
                  <c:v>мар 10</c:v>
                </c:pt>
                <c:pt idx="62">
                  <c:v>апр 10</c:v>
                </c:pt>
                <c:pt idx="63">
                  <c:v>май 10</c:v>
                </c:pt>
                <c:pt idx="64">
                  <c:v>июн 10</c:v>
                </c:pt>
                <c:pt idx="65">
                  <c:v>июл 10</c:v>
                </c:pt>
                <c:pt idx="66">
                  <c:v>авг 10</c:v>
                </c:pt>
                <c:pt idx="67">
                  <c:v>сен 10</c:v>
                </c:pt>
                <c:pt idx="68">
                  <c:v>окт 10</c:v>
                </c:pt>
                <c:pt idx="69">
                  <c:v>ноя 10</c:v>
                </c:pt>
                <c:pt idx="70">
                  <c:v>дек 10</c:v>
                </c:pt>
                <c:pt idx="71">
                  <c:v>янв 11</c:v>
                </c:pt>
                <c:pt idx="72">
                  <c:v>фев 11</c:v>
                </c:pt>
                <c:pt idx="73">
                  <c:v>мар 11</c:v>
                </c:pt>
                <c:pt idx="74">
                  <c:v>апр 11</c:v>
                </c:pt>
                <c:pt idx="75">
                  <c:v>май 11</c:v>
                </c:pt>
                <c:pt idx="76">
                  <c:v>июн 11</c:v>
                </c:pt>
                <c:pt idx="77">
                  <c:v>июл 11</c:v>
                </c:pt>
                <c:pt idx="78">
                  <c:v>авг 11</c:v>
                </c:pt>
                <c:pt idx="79">
                  <c:v>сен 11</c:v>
                </c:pt>
                <c:pt idx="80">
                  <c:v>окт 11</c:v>
                </c:pt>
                <c:pt idx="81">
                  <c:v>ноя 11</c:v>
                </c:pt>
                <c:pt idx="82">
                  <c:v>дек 11</c:v>
                </c:pt>
                <c:pt idx="83">
                  <c:v>янв. 12</c:v>
                </c:pt>
                <c:pt idx="84">
                  <c:v>фев. 12</c:v>
                </c:pt>
                <c:pt idx="85">
                  <c:v>мар 12</c:v>
                </c:pt>
                <c:pt idx="86">
                  <c:v>апр 12</c:v>
                </c:pt>
                <c:pt idx="87">
                  <c:v>май 12</c:v>
                </c:pt>
                <c:pt idx="88">
                  <c:v>июн 12</c:v>
                </c:pt>
                <c:pt idx="89">
                  <c:v>июл 12</c:v>
                </c:pt>
                <c:pt idx="90">
                  <c:v>авг 12</c:v>
                </c:pt>
                <c:pt idx="91">
                  <c:v>сен 12</c:v>
                </c:pt>
                <c:pt idx="92">
                  <c:v>окт 12</c:v>
                </c:pt>
                <c:pt idx="93">
                  <c:v>ноя 12</c:v>
                </c:pt>
                <c:pt idx="94">
                  <c:v>дек 12</c:v>
                </c:pt>
              </c:strCache>
            </c:strRef>
          </c:cat>
          <c:val>
            <c:numRef>
              <c:f>Курс!$E$75:$E$169</c:f>
              <c:numCache>
                <c:formatCode>0.00</c:formatCode>
                <c:ptCount val="95"/>
                <c:pt idx="0">
                  <c:v>108.71352151153789</c:v>
                </c:pt>
                <c:pt idx="1">
                  <c:v>110.01808376967635</c:v>
                </c:pt>
                <c:pt idx="2">
                  <c:v>111.77837310999118</c:v>
                </c:pt>
                <c:pt idx="3">
                  <c:v>112.78437846798109</c:v>
                </c:pt>
                <c:pt idx="4">
                  <c:v>113.9122222526609</c:v>
                </c:pt>
                <c:pt idx="5">
                  <c:v>114.36787114167154</c:v>
                </c:pt>
                <c:pt idx="6">
                  <c:v>113.45292817253817</c:v>
                </c:pt>
                <c:pt idx="7">
                  <c:v>113.56638110071069</c:v>
                </c:pt>
                <c:pt idx="8">
                  <c:v>114.58847853061707</c:v>
                </c:pt>
                <c:pt idx="9">
                  <c:v>115.84895179445384</c:v>
                </c:pt>
                <c:pt idx="10">
                  <c:v>115.84895179445384</c:v>
                </c:pt>
                <c:pt idx="11">
                  <c:v>118.51347768572627</c:v>
                </c:pt>
                <c:pt idx="12">
                  <c:v>121.23928767249797</c:v>
                </c:pt>
                <c:pt idx="13">
                  <c:v>123.17911627525794</c:v>
                </c:pt>
                <c:pt idx="14">
                  <c:v>123.17911627525794</c:v>
                </c:pt>
                <c:pt idx="15">
                  <c:v>122.44004157760639</c:v>
                </c:pt>
                <c:pt idx="16">
                  <c:v>124.15420215969289</c:v>
                </c:pt>
                <c:pt idx="17">
                  <c:v>125.14743577697043</c:v>
                </c:pt>
                <c:pt idx="18">
                  <c:v>125.02228834119346</c:v>
                </c:pt>
                <c:pt idx="19">
                  <c:v>125.27233291787584</c:v>
                </c:pt>
                <c:pt idx="20">
                  <c:v>125.27233291787584</c:v>
                </c:pt>
                <c:pt idx="21">
                  <c:v>124.89651591912221</c:v>
                </c:pt>
                <c:pt idx="22">
                  <c:v>124.64672288728396</c:v>
                </c:pt>
                <c:pt idx="23">
                  <c:v>126.76571717636777</c:v>
                </c:pt>
                <c:pt idx="24">
                  <c:v>127.90660863095506</c:v>
                </c:pt>
                <c:pt idx="25">
                  <c:v>128.034515239586</c:v>
                </c:pt>
                <c:pt idx="26">
                  <c:v>127.65041169386724</c:v>
                </c:pt>
                <c:pt idx="27">
                  <c:v>127.65041169386724</c:v>
                </c:pt>
                <c:pt idx="28">
                  <c:v>128.79926539911204</c:v>
                </c:pt>
                <c:pt idx="29">
                  <c:v>129.57206099150673</c:v>
                </c:pt>
                <c:pt idx="30">
                  <c:v>129.57206099150673</c:v>
                </c:pt>
                <c:pt idx="31">
                  <c:v>129.44248893051522</c:v>
                </c:pt>
                <c:pt idx="32">
                  <c:v>130.21914386409833</c:v>
                </c:pt>
                <c:pt idx="33">
                  <c:v>130.21914386409833</c:v>
                </c:pt>
                <c:pt idx="34">
                  <c:v>131.13067787114701</c:v>
                </c:pt>
                <c:pt idx="35">
                  <c:v>132.83537668347191</c:v>
                </c:pt>
                <c:pt idx="36">
                  <c:v>132.70254130678845</c:v>
                </c:pt>
                <c:pt idx="37">
                  <c:v>133.10064893070879</c:v>
                </c:pt>
                <c:pt idx="38">
                  <c:v>134.29855477108515</c:v>
                </c:pt>
                <c:pt idx="39">
                  <c:v>134.70145043539839</c:v>
                </c:pt>
                <c:pt idx="40">
                  <c:v>135.37495768757537</c:v>
                </c:pt>
                <c:pt idx="41">
                  <c:v>135.51033264526293</c:v>
                </c:pt>
                <c:pt idx="42">
                  <c:v>135.64584297790819</c:v>
                </c:pt>
                <c:pt idx="43">
                  <c:v>135.10325960599656</c:v>
                </c:pt>
                <c:pt idx="44">
                  <c:v>138.75104761535846</c:v>
                </c:pt>
                <c:pt idx="45">
                  <c:v>142.21982380574241</c:v>
                </c:pt>
                <c:pt idx="46">
                  <c:v>136.8154705011242</c:v>
                </c:pt>
                <c:pt idx="47">
                  <c:v>126.14386380203652</c:v>
                </c:pt>
                <c:pt idx="48">
                  <c:v>119.07980742912247</c:v>
                </c:pt>
                <c:pt idx="49">
                  <c:v>123.12852088171263</c:v>
                </c:pt>
                <c:pt idx="50">
                  <c:v>126.08360538287374</c:v>
                </c:pt>
                <c:pt idx="51">
                  <c:v>128.98352830667983</c:v>
                </c:pt>
                <c:pt idx="52">
                  <c:v>130.91828123128002</c:v>
                </c:pt>
                <c:pt idx="53">
                  <c:v>129.21634357527338</c:v>
                </c:pt>
                <c:pt idx="54">
                  <c:v>127.53653110879483</c:v>
                </c:pt>
                <c:pt idx="55">
                  <c:v>129.06696948210038</c:v>
                </c:pt>
                <c:pt idx="56">
                  <c:v>132.55177765811706</c:v>
                </c:pt>
                <c:pt idx="57">
                  <c:v>133.61219187938201</c:v>
                </c:pt>
                <c:pt idx="58">
                  <c:v>131.20717242555313</c:v>
                </c:pt>
                <c:pt idx="59">
                  <c:v>134.6185589086175</c:v>
                </c:pt>
                <c:pt idx="60">
                  <c:v>137.58016720460708</c:v>
                </c:pt>
                <c:pt idx="61">
                  <c:v>141.01967138472224</c:v>
                </c:pt>
                <c:pt idx="62">
                  <c:v>143.2759861268778</c:v>
                </c:pt>
                <c:pt idx="63">
                  <c:v>144.27891802976592</c:v>
                </c:pt>
                <c:pt idx="64">
                  <c:v>144.13463911173616</c:v>
                </c:pt>
                <c:pt idx="65">
                  <c:v>142.83742735973053</c:v>
                </c:pt>
                <c:pt idx="66">
                  <c:v>142.98026478709025</c:v>
                </c:pt>
                <c:pt idx="67">
                  <c:v>140.26363975613552</c:v>
                </c:pt>
                <c:pt idx="68">
                  <c:v>136.61678512247599</c:v>
                </c:pt>
                <c:pt idx="69">
                  <c:v>135.79708441174114</c:v>
                </c:pt>
                <c:pt idx="70">
                  <c:v>140.41418528174034</c:v>
                </c:pt>
                <c:pt idx="71">
                  <c:v>145.18826758131951</c:v>
                </c:pt>
                <c:pt idx="72">
                  <c:v>147.80165639778326</c:v>
                </c:pt>
                <c:pt idx="73">
                  <c:v>150.01868124375</c:v>
                </c:pt>
                <c:pt idx="74">
                  <c:v>148.21845706882499</c:v>
                </c:pt>
                <c:pt idx="75">
                  <c:v>149.84886009658206</c:v>
                </c:pt>
                <c:pt idx="76">
                  <c:v>152.24644185812738</c:v>
                </c:pt>
                <c:pt idx="77">
                  <c:v>152.85542762555988</c:v>
                </c:pt>
                <c:pt idx="78">
                  <c:v>147.35263223103973</c:v>
                </c:pt>
                <c:pt idx="79">
                  <c:v>138.95353219387047</c:v>
                </c:pt>
                <c:pt idx="80">
                  <c:v>137.70295040412563</c:v>
                </c:pt>
                <c:pt idx="81">
                  <c:v>142.79795956907827</c:v>
                </c:pt>
                <c:pt idx="82">
                  <c:v>142.65516160950921</c:v>
                </c:pt>
                <c:pt idx="83">
                  <c:v>143.65374774077577</c:v>
                </c:pt>
                <c:pt idx="84">
                  <c:v>148.39432141622135</c:v>
                </c:pt>
                <c:pt idx="85">
                  <c:v>151.36220784454576</c:v>
                </c:pt>
                <c:pt idx="86">
                  <c:v>150.90812122101212</c:v>
                </c:pt>
                <c:pt idx="87">
                  <c:v>148.34268316025492</c:v>
                </c:pt>
                <c:pt idx="88">
                  <c:v>142.11229046752422</c:v>
                </c:pt>
                <c:pt idx="89">
                  <c:v>146.37565918154993</c:v>
                </c:pt>
                <c:pt idx="90">
                  <c:v>147.54666445500234</c:v>
                </c:pt>
                <c:pt idx="91">
                  <c:v>146.95647779718234</c:v>
                </c:pt>
                <c:pt idx="92">
                  <c:v>148.27908609735698</c:v>
                </c:pt>
                <c:pt idx="93">
                  <c:v>148.27908609735698</c:v>
                </c:pt>
                <c:pt idx="94">
                  <c:v>150.50327238881732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35872"/>
        <c:axId val="89934080"/>
      </c:lineChart>
      <c:catAx>
        <c:axId val="9037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89932544"/>
        <c:crosses val="autoZero"/>
        <c:auto val="1"/>
        <c:lblAlgn val="ctr"/>
        <c:lblOffset val="100"/>
        <c:noMultiLvlLbl val="0"/>
      </c:catAx>
      <c:valAx>
        <c:axId val="89932544"/>
        <c:scaling>
          <c:orientation val="minMax"/>
          <c:min val="15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90373120"/>
        <c:crosses val="autoZero"/>
        <c:crossBetween val="between"/>
      </c:valAx>
      <c:valAx>
        <c:axId val="89934080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89935872"/>
        <c:crosses val="max"/>
        <c:crossBetween val="between"/>
      </c:valAx>
      <c:catAx>
        <c:axId val="89935872"/>
        <c:scaling>
          <c:orientation val="minMax"/>
        </c:scaling>
        <c:delete val="1"/>
        <c:axPos val="b"/>
        <c:majorTickMark val="out"/>
        <c:minorTickMark val="none"/>
        <c:tickLblPos val="nextTo"/>
        <c:crossAx val="89934080"/>
        <c:crosses val="autoZero"/>
        <c:auto val="1"/>
        <c:lblAlgn val="ctr"/>
        <c:lblOffset val="100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'Факторы ден.базы'!$A$26:$B$26</c:f>
              <c:strCache>
                <c:ptCount val="1"/>
                <c:pt idx="0">
                  <c:v>Прочее</c:v>
                </c:pt>
              </c:strCache>
            </c:strRef>
          </c:tx>
          <c:spPr>
            <a:solidFill>
              <a:srgbClr val="48D6A7"/>
            </a:solidFill>
          </c:spPr>
          <c:invertIfNegative val="0"/>
          <c:cat>
            <c:strRef>
              <c:f>'Факторы ден.базы'!$C$25:$G$25</c:f>
              <c:strCache>
                <c:ptCount val="5"/>
                <c:pt idx="0">
                  <c:v>2008 (август - декабрь)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'Факторы ден.базы'!$C$26:$G$26</c:f>
              <c:numCache>
                <c:formatCode>0</c:formatCode>
                <c:ptCount val="5"/>
                <c:pt idx="0">
                  <c:v>720.08577449999939</c:v>
                </c:pt>
                <c:pt idx="1">
                  <c:v>399.55820210000002</c:v>
                </c:pt>
                <c:pt idx="2">
                  <c:v>325.01337609999985</c:v>
                </c:pt>
                <c:pt idx="3">
                  <c:v>329.86361000000011</c:v>
                </c:pt>
                <c:pt idx="4">
                  <c:v>1029.0669999999991</c:v>
                </c:pt>
              </c:numCache>
            </c:numRef>
          </c:val>
        </c:ser>
        <c:ser>
          <c:idx val="1"/>
          <c:order val="1"/>
          <c:tx>
            <c:strRef>
              <c:f>'Факторы ден.базы'!$A$27:$B$27</c:f>
              <c:strCache>
                <c:ptCount val="1"/>
                <c:pt idx="0">
                  <c:v>Валютные интервенции ЦБ РФ</c:v>
                </c:pt>
              </c:strCache>
            </c:strRef>
          </c:tx>
          <c:spPr>
            <a:solidFill>
              <a:srgbClr val="FAF17A"/>
            </a:solidFill>
          </c:spPr>
          <c:invertIfNegative val="0"/>
          <c:cat>
            <c:strRef>
              <c:f>'Факторы ден.базы'!$C$25:$G$25</c:f>
              <c:strCache>
                <c:ptCount val="5"/>
                <c:pt idx="0">
                  <c:v>2008 (август - декабрь)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'Факторы ден.базы'!$C$27:$G$27</c:f>
              <c:numCache>
                <c:formatCode>0</c:formatCode>
                <c:ptCount val="5"/>
                <c:pt idx="0">
                  <c:v>-4585.8777744999998</c:v>
                </c:pt>
                <c:pt idx="1">
                  <c:v>528.01179790000015</c:v>
                </c:pt>
                <c:pt idx="2">
                  <c:v>1004.1356239</c:v>
                </c:pt>
                <c:pt idx="3">
                  <c:v>308.67939000000007</c:v>
                </c:pt>
                <c:pt idx="4">
                  <c:v>246</c:v>
                </c:pt>
              </c:numCache>
            </c:numRef>
          </c:val>
        </c:ser>
        <c:ser>
          <c:idx val="2"/>
          <c:order val="2"/>
          <c:tx>
            <c:strRef>
              <c:f>'Факторы ден.базы'!$A$28:$B$28</c:f>
              <c:strCache>
                <c:ptCount val="1"/>
                <c:pt idx="0">
                  <c:v>Изменение чистого кредита органам государственного управления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</c:spPr>
          <c:invertIfNegative val="0"/>
          <c:cat>
            <c:strRef>
              <c:f>'Факторы ден.базы'!$C$25:$G$25</c:f>
              <c:strCache>
                <c:ptCount val="5"/>
                <c:pt idx="0">
                  <c:v>2008 (август - декабрь)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'Факторы ден.базы'!$C$28:$G$28</c:f>
              <c:numCache>
                <c:formatCode>#,##0</c:formatCode>
                <c:ptCount val="5"/>
                <c:pt idx="0">
                  <c:v>358.75299999999999</c:v>
                </c:pt>
                <c:pt idx="1">
                  <c:v>2126.5300000000002</c:v>
                </c:pt>
                <c:pt idx="2">
                  <c:v>1585.6510000000001</c:v>
                </c:pt>
                <c:pt idx="3">
                  <c:v>-1333.7429999999999</c:v>
                </c:pt>
                <c:pt idx="4">
                  <c:v>-1093.367</c:v>
                </c:pt>
              </c:numCache>
            </c:numRef>
          </c:val>
        </c:ser>
        <c:ser>
          <c:idx val="3"/>
          <c:order val="3"/>
          <c:tx>
            <c:strRef>
              <c:f>'Факторы ден.базы'!$A$29:$B$29</c:f>
              <c:strCache>
                <c:ptCount val="1"/>
                <c:pt idx="0">
                  <c:v>Изменение валового кредита банковской системе</c:v>
                </c:pt>
              </c:strCache>
            </c:strRef>
          </c:tx>
          <c:spPr>
            <a:solidFill>
              <a:srgbClr val="25C6FF"/>
            </a:solidFill>
            <a:ln>
              <a:noFill/>
            </a:ln>
          </c:spPr>
          <c:invertIfNegative val="0"/>
          <c:cat>
            <c:strRef>
              <c:f>'Факторы ден.базы'!$C$25:$G$25</c:f>
              <c:strCache>
                <c:ptCount val="5"/>
                <c:pt idx="0">
                  <c:v>2008 (август - декабрь)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'Факторы ден.базы'!$C$29:$G$29</c:f>
              <c:numCache>
                <c:formatCode>0</c:formatCode>
                <c:ptCount val="5"/>
                <c:pt idx="0">
                  <c:v>3802.1390000000001</c:v>
                </c:pt>
                <c:pt idx="1">
                  <c:v>-2165.5</c:v>
                </c:pt>
                <c:pt idx="2">
                  <c:v>-1191.8</c:v>
                </c:pt>
                <c:pt idx="3">
                  <c:v>1149</c:v>
                </c:pt>
                <c:pt idx="4">
                  <c:v>1027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975808"/>
        <c:axId val="90833664"/>
      </c:barChart>
      <c:catAx>
        <c:axId val="89975808"/>
        <c:scaling>
          <c:orientation val="minMax"/>
        </c:scaling>
        <c:delete val="0"/>
        <c:axPos val="b"/>
        <c:majorTickMark val="out"/>
        <c:minorTickMark val="none"/>
        <c:tickLblPos val="low"/>
        <c:crossAx val="90833664"/>
        <c:crosses val="autoZero"/>
        <c:auto val="1"/>
        <c:lblAlgn val="ctr"/>
        <c:lblOffset val="100"/>
        <c:noMultiLvlLbl val="0"/>
      </c:catAx>
      <c:valAx>
        <c:axId val="9083366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b="0" dirty="0"/>
                  <a:t>млрд.</a:t>
                </a:r>
                <a:r>
                  <a:rPr lang="ru-RU" dirty="0"/>
                  <a:t> </a:t>
                </a:r>
                <a:r>
                  <a:rPr lang="ru-RU" b="0" dirty="0"/>
                  <a:t>руб</a:t>
                </a:r>
                <a:r>
                  <a:rPr lang="ru-RU" dirty="0"/>
                  <a:t>.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89975808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81042179641492E-2"/>
          <c:y val="2.7569591510223541E-2"/>
          <c:w val="0.90558516186932192"/>
          <c:h val="0.72447597547904874"/>
        </c:manualLayout>
      </c:layout>
      <c:areaChart>
        <c:grouping val="stacked"/>
        <c:varyColors val="0"/>
        <c:ser>
          <c:idx val="0"/>
          <c:order val="0"/>
          <c:tx>
            <c:strRef>
              <c:f>'требования ЦБ'!$B$1</c:f>
              <c:strCache>
                <c:ptCount val="1"/>
                <c:pt idx="0">
                  <c:v>Кредиты без обеспечения</c:v>
                </c:pt>
              </c:strCache>
            </c:strRef>
          </c:tx>
          <c:cat>
            <c:numRef>
              <c:f>'требования ЦБ'!$A$3:$A$1252</c:f>
              <c:numCache>
                <c:formatCode>m/d/yyyy</c:formatCode>
                <c:ptCount val="1250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</c:numCache>
            </c:numRef>
          </c:cat>
          <c:val>
            <c:numRef>
              <c:f>'требования ЦБ'!$C$3:$C$1252</c:f>
              <c:numCache>
                <c:formatCode>General</c:formatCode>
                <c:ptCount val="1250"/>
                <c:pt idx="199">
                  <c:v>387.72699999999998</c:v>
                </c:pt>
                <c:pt idx="200">
                  <c:v>387.72699999999998</c:v>
                </c:pt>
                <c:pt idx="201">
                  <c:v>387.72699999999998</c:v>
                </c:pt>
                <c:pt idx="202">
                  <c:v>387.72699999999998</c:v>
                </c:pt>
                <c:pt idx="203">
                  <c:v>420.83499999999998</c:v>
                </c:pt>
                <c:pt idx="204">
                  <c:v>420.83499999999998</c:v>
                </c:pt>
                <c:pt idx="205">
                  <c:v>603.43299999999999</c:v>
                </c:pt>
                <c:pt idx="206">
                  <c:v>630.97799999999995</c:v>
                </c:pt>
                <c:pt idx="207">
                  <c:v>630.97799999999995</c:v>
                </c:pt>
                <c:pt idx="208">
                  <c:v>630.97799999999995</c:v>
                </c:pt>
                <c:pt idx="209">
                  <c:v>630.97799999999995</c:v>
                </c:pt>
                <c:pt idx="210">
                  <c:v>630.97799999999995</c:v>
                </c:pt>
                <c:pt idx="211">
                  <c:v>630.97799999999995</c:v>
                </c:pt>
                <c:pt idx="212">
                  <c:v>681.28499999999997</c:v>
                </c:pt>
                <c:pt idx="213">
                  <c:v>673.28499999999997</c:v>
                </c:pt>
                <c:pt idx="214">
                  <c:v>667.39400000000001</c:v>
                </c:pt>
                <c:pt idx="215">
                  <c:v>811.07600000000002</c:v>
                </c:pt>
                <c:pt idx="216">
                  <c:v>806.07600000000002</c:v>
                </c:pt>
                <c:pt idx="217">
                  <c:v>798.07600000000002</c:v>
                </c:pt>
                <c:pt idx="218">
                  <c:v>792.84400000000005</c:v>
                </c:pt>
                <c:pt idx="219">
                  <c:v>792.84400000000005</c:v>
                </c:pt>
                <c:pt idx="220">
                  <c:v>1117.721</c:v>
                </c:pt>
                <c:pt idx="221">
                  <c:v>1115.221</c:v>
                </c:pt>
                <c:pt idx="222">
                  <c:v>1115.221</c:v>
                </c:pt>
                <c:pt idx="223">
                  <c:v>1048.354</c:v>
                </c:pt>
                <c:pt idx="224">
                  <c:v>1048.354</c:v>
                </c:pt>
                <c:pt idx="225">
                  <c:v>1323.136</c:v>
                </c:pt>
                <c:pt idx="226">
                  <c:v>1321.636</c:v>
                </c:pt>
                <c:pt idx="227">
                  <c:v>1320.261</c:v>
                </c:pt>
                <c:pt idx="228">
                  <c:v>1320.261</c:v>
                </c:pt>
                <c:pt idx="229">
                  <c:v>1319.8610000000001</c:v>
                </c:pt>
                <c:pt idx="230">
                  <c:v>1450.8430000000001</c:v>
                </c:pt>
                <c:pt idx="231">
                  <c:v>1440.5630000000001</c:v>
                </c:pt>
                <c:pt idx="232">
                  <c:v>1380.5630000000001</c:v>
                </c:pt>
                <c:pt idx="233">
                  <c:v>1380.463</c:v>
                </c:pt>
                <c:pt idx="234">
                  <c:v>1377.3330000000001</c:v>
                </c:pt>
                <c:pt idx="235">
                  <c:v>1506.6389999999999</c:v>
                </c:pt>
                <c:pt idx="236">
                  <c:v>1506.6389999999999</c:v>
                </c:pt>
                <c:pt idx="237">
                  <c:v>1506.6389999999999</c:v>
                </c:pt>
                <c:pt idx="238">
                  <c:v>1503.231</c:v>
                </c:pt>
                <c:pt idx="239">
                  <c:v>1502.5309999999999</c:v>
                </c:pt>
                <c:pt idx="240">
                  <c:v>1764.88</c:v>
                </c:pt>
                <c:pt idx="241">
                  <c:v>1764.88</c:v>
                </c:pt>
                <c:pt idx="242">
                  <c:v>1764.04</c:v>
                </c:pt>
                <c:pt idx="243">
                  <c:v>1762.64</c:v>
                </c:pt>
                <c:pt idx="244">
                  <c:v>1758.34</c:v>
                </c:pt>
                <c:pt idx="245">
                  <c:v>1862.8789999999999</c:v>
                </c:pt>
                <c:pt idx="246">
                  <c:v>1862.8789999999999</c:v>
                </c:pt>
                <c:pt idx="247">
                  <c:v>1769.8789999999999</c:v>
                </c:pt>
                <c:pt idx="248">
                  <c:v>1770.268</c:v>
                </c:pt>
                <c:pt idx="249">
                  <c:v>1769.6179999999999</c:v>
                </c:pt>
                <c:pt idx="250">
                  <c:v>1762.8910000000001</c:v>
                </c:pt>
                <c:pt idx="251">
                  <c:v>1762.8910000000001</c:v>
                </c:pt>
                <c:pt idx="252">
                  <c:v>1762.8910000000001</c:v>
                </c:pt>
                <c:pt idx="253">
                  <c:v>1762.0909999999999</c:v>
                </c:pt>
                <c:pt idx="254">
                  <c:v>1779.0340000000001</c:v>
                </c:pt>
                <c:pt idx="255">
                  <c:v>1779.0340000000001</c:v>
                </c:pt>
                <c:pt idx="256">
                  <c:v>1763.7339999999999</c:v>
                </c:pt>
                <c:pt idx="257">
                  <c:v>1763.7339999999999</c:v>
                </c:pt>
                <c:pt idx="258">
                  <c:v>1763.7339999999999</c:v>
                </c:pt>
                <c:pt idx="259">
                  <c:v>1798.202</c:v>
                </c:pt>
                <c:pt idx="260">
                  <c:v>1796.202</c:v>
                </c:pt>
                <c:pt idx="261">
                  <c:v>1796.202</c:v>
                </c:pt>
                <c:pt idx="262">
                  <c:v>1796.202</c:v>
                </c:pt>
                <c:pt idx="263">
                  <c:v>1835.4590000000001</c:v>
                </c:pt>
                <c:pt idx="264">
                  <c:v>1861.527</c:v>
                </c:pt>
                <c:pt idx="265">
                  <c:v>1861.527</c:v>
                </c:pt>
                <c:pt idx="266">
                  <c:v>1861.527</c:v>
                </c:pt>
                <c:pt idx="267">
                  <c:v>1861.527</c:v>
                </c:pt>
                <c:pt idx="268">
                  <c:v>1860.1569999999999</c:v>
                </c:pt>
                <c:pt idx="269">
                  <c:v>1908.6289999999999</c:v>
                </c:pt>
                <c:pt idx="270">
                  <c:v>1908.6289999999999</c:v>
                </c:pt>
                <c:pt idx="271">
                  <c:v>1907.6289999999999</c:v>
                </c:pt>
                <c:pt idx="272">
                  <c:v>1906.029</c:v>
                </c:pt>
                <c:pt idx="273">
                  <c:v>1905.4290000000001</c:v>
                </c:pt>
                <c:pt idx="274">
                  <c:v>1924.117</c:v>
                </c:pt>
                <c:pt idx="275">
                  <c:v>1924.117</c:v>
                </c:pt>
                <c:pt idx="276">
                  <c:v>1921.5119999999999</c:v>
                </c:pt>
                <c:pt idx="277">
                  <c:v>1919.4369999999999</c:v>
                </c:pt>
                <c:pt idx="278">
                  <c:v>1919.4369999999999</c:v>
                </c:pt>
                <c:pt idx="279">
                  <c:v>1920.481</c:v>
                </c:pt>
                <c:pt idx="280">
                  <c:v>1920.0309999999999</c:v>
                </c:pt>
                <c:pt idx="281">
                  <c:v>1917.04</c:v>
                </c:pt>
                <c:pt idx="282">
                  <c:v>1917.038</c:v>
                </c:pt>
                <c:pt idx="283">
                  <c:v>1918.9649999999999</c:v>
                </c:pt>
                <c:pt idx="284">
                  <c:v>1917.43</c:v>
                </c:pt>
                <c:pt idx="285">
                  <c:v>1908.23</c:v>
                </c:pt>
                <c:pt idx="286">
                  <c:v>1856.75</c:v>
                </c:pt>
                <c:pt idx="287">
                  <c:v>1856.175</c:v>
                </c:pt>
                <c:pt idx="288">
                  <c:v>1875.126</c:v>
                </c:pt>
                <c:pt idx="289">
                  <c:v>1872.0260000000001</c:v>
                </c:pt>
                <c:pt idx="290">
                  <c:v>1849.876</c:v>
                </c:pt>
                <c:pt idx="291">
                  <c:v>1809.876</c:v>
                </c:pt>
                <c:pt idx="292">
                  <c:v>1782.251</c:v>
                </c:pt>
                <c:pt idx="293">
                  <c:v>1778.3510000000001</c:v>
                </c:pt>
                <c:pt idx="294">
                  <c:v>1774.5509999999999</c:v>
                </c:pt>
                <c:pt idx="295">
                  <c:v>1774.3610000000001</c:v>
                </c:pt>
                <c:pt idx="296">
                  <c:v>1771.1610000000001</c:v>
                </c:pt>
                <c:pt idx="297">
                  <c:v>1767.97</c:v>
                </c:pt>
                <c:pt idx="298">
                  <c:v>1760.97</c:v>
                </c:pt>
                <c:pt idx="299">
                  <c:v>1758.7190000000001</c:v>
                </c:pt>
                <c:pt idx="300">
                  <c:v>1758.713</c:v>
                </c:pt>
                <c:pt idx="301">
                  <c:v>1753.2850000000001</c:v>
                </c:pt>
                <c:pt idx="302">
                  <c:v>1687.472</c:v>
                </c:pt>
                <c:pt idx="303">
                  <c:v>1684.972</c:v>
                </c:pt>
                <c:pt idx="304">
                  <c:v>1679.672</c:v>
                </c:pt>
                <c:pt idx="305">
                  <c:v>1677.972</c:v>
                </c:pt>
                <c:pt idx="306">
                  <c:v>1666.172</c:v>
                </c:pt>
                <c:pt idx="307">
                  <c:v>1665.579</c:v>
                </c:pt>
                <c:pt idx="308">
                  <c:v>1641.9090000000001</c:v>
                </c:pt>
                <c:pt idx="309">
                  <c:v>1605.364</c:v>
                </c:pt>
                <c:pt idx="310">
                  <c:v>1595.364</c:v>
                </c:pt>
                <c:pt idx="311">
                  <c:v>1508.364</c:v>
                </c:pt>
                <c:pt idx="312">
                  <c:v>1460.8589999999999</c:v>
                </c:pt>
                <c:pt idx="313">
                  <c:v>1456.259</c:v>
                </c:pt>
                <c:pt idx="314">
                  <c:v>1395.769</c:v>
                </c:pt>
                <c:pt idx="315">
                  <c:v>1388.893</c:v>
                </c:pt>
                <c:pt idx="316">
                  <c:v>1384.663</c:v>
                </c:pt>
                <c:pt idx="317">
                  <c:v>1376.19</c:v>
                </c:pt>
                <c:pt idx="318">
                  <c:v>1354.34</c:v>
                </c:pt>
                <c:pt idx="319">
                  <c:v>1315.33</c:v>
                </c:pt>
                <c:pt idx="320">
                  <c:v>1309.1400000000001</c:v>
                </c:pt>
                <c:pt idx="321">
                  <c:v>1306.1400000000001</c:v>
                </c:pt>
                <c:pt idx="322">
                  <c:v>1218.8869999999999</c:v>
                </c:pt>
                <c:pt idx="323">
                  <c:v>1211.087</c:v>
                </c:pt>
                <c:pt idx="324">
                  <c:v>1194.4770000000001</c:v>
                </c:pt>
                <c:pt idx="325">
                  <c:v>1194.4570000000001</c:v>
                </c:pt>
                <c:pt idx="326">
                  <c:v>1183.1790000000001</c:v>
                </c:pt>
                <c:pt idx="327">
                  <c:v>1154.133</c:v>
                </c:pt>
                <c:pt idx="328">
                  <c:v>1150.423</c:v>
                </c:pt>
                <c:pt idx="329">
                  <c:v>1124.893</c:v>
                </c:pt>
                <c:pt idx="330">
                  <c:v>1100.893</c:v>
                </c:pt>
                <c:pt idx="331">
                  <c:v>1115.4069999999999</c:v>
                </c:pt>
                <c:pt idx="332">
                  <c:v>1109.557</c:v>
                </c:pt>
                <c:pt idx="333">
                  <c:v>1041.6690000000001</c:v>
                </c:pt>
                <c:pt idx="334">
                  <c:v>1035.6690000000001</c:v>
                </c:pt>
                <c:pt idx="335">
                  <c:v>1032.104</c:v>
                </c:pt>
                <c:pt idx="336">
                  <c:v>1028.904</c:v>
                </c:pt>
                <c:pt idx="337">
                  <c:v>1014.854</c:v>
                </c:pt>
                <c:pt idx="338">
                  <c:v>1002.4160000000001</c:v>
                </c:pt>
                <c:pt idx="339">
                  <c:v>970.16600000000005</c:v>
                </c:pt>
                <c:pt idx="340">
                  <c:v>918.20699999999999</c:v>
                </c:pt>
                <c:pt idx="341">
                  <c:v>909.48199999999997</c:v>
                </c:pt>
                <c:pt idx="342">
                  <c:v>880.34199999999998</c:v>
                </c:pt>
                <c:pt idx="343">
                  <c:v>875.34199999999998</c:v>
                </c:pt>
                <c:pt idx="344">
                  <c:v>870.84199999999998</c:v>
                </c:pt>
                <c:pt idx="345">
                  <c:v>912.56100000000004</c:v>
                </c:pt>
                <c:pt idx="346">
                  <c:v>877.10299999999995</c:v>
                </c:pt>
                <c:pt idx="347">
                  <c:v>865.48299999999995</c:v>
                </c:pt>
                <c:pt idx="348">
                  <c:v>863.18299999999999</c:v>
                </c:pt>
                <c:pt idx="349">
                  <c:v>856.18299999999999</c:v>
                </c:pt>
                <c:pt idx="350">
                  <c:v>705.56200000000001</c:v>
                </c:pt>
                <c:pt idx="351">
                  <c:v>702.46199999999999</c:v>
                </c:pt>
                <c:pt idx="352">
                  <c:v>686.66200000000003</c:v>
                </c:pt>
                <c:pt idx="353">
                  <c:v>685.36199999999997</c:v>
                </c:pt>
                <c:pt idx="354">
                  <c:v>685.36199999999997</c:v>
                </c:pt>
                <c:pt idx="355">
                  <c:v>734.84199999999998</c:v>
                </c:pt>
                <c:pt idx="356">
                  <c:v>720.17700000000002</c:v>
                </c:pt>
                <c:pt idx="357">
                  <c:v>720.15700000000004</c:v>
                </c:pt>
                <c:pt idx="358">
                  <c:v>716.90700000000004</c:v>
                </c:pt>
                <c:pt idx="359">
                  <c:v>661.149</c:v>
                </c:pt>
                <c:pt idx="360">
                  <c:v>655.649</c:v>
                </c:pt>
                <c:pt idx="361">
                  <c:v>649.54899999999998</c:v>
                </c:pt>
                <c:pt idx="362">
                  <c:v>649.399</c:v>
                </c:pt>
                <c:pt idx="363">
                  <c:v>649.16899999999998</c:v>
                </c:pt>
                <c:pt idx="364">
                  <c:v>713.846</c:v>
                </c:pt>
                <c:pt idx="365">
                  <c:v>703.24599999999998</c:v>
                </c:pt>
                <c:pt idx="366">
                  <c:v>697.15099999999995</c:v>
                </c:pt>
                <c:pt idx="367">
                  <c:v>689.15099999999995</c:v>
                </c:pt>
                <c:pt idx="368">
                  <c:v>685.89599999999996</c:v>
                </c:pt>
                <c:pt idx="369">
                  <c:v>680.43499999999995</c:v>
                </c:pt>
                <c:pt idx="370">
                  <c:v>670.43499999999995</c:v>
                </c:pt>
                <c:pt idx="371">
                  <c:v>655.51499999999999</c:v>
                </c:pt>
                <c:pt idx="372">
                  <c:v>655.495</c:v>
                </c:pt>
                <c:pt idx="373">
                  <c:v>655.495</c:v>
                </c:pt>
                <c:pt idx="374">
                  <c:v>539.91399999999999</c:v>
                </c:pt>
                <c:pt idx="375">
                  <c:v>537.61800000000005</c:v>
                </c:pt>
                <c:pt idx="376">
                  <c:v>535.51800000000003</c:v>
                </c:pt>
                <c:pt idx="377">
                  <c:v>535.51800000000003</c:v>
                </c:pt>
                <c:pt idx="378">
                  <c:v>480.51799999999997</c:v>
                </c:pt>
                <c:pt idx="379">
                  <c:v>608.59799999999996</c:v>
                </c:pt>
                <c:pt idx="380">
                  <c:v>608.59799999999996</c:v>
                </c:pt>
                <c:pt idx="381">
                  <c:v>590.56600000000003</c:v>
                </c:pt>
                <c:pt idx="382">
                  <c:v>590.56600000000003</c:v>
                </c:pt>
                <c:pt idx="383">
                  <c:v>589.56600000000003</c:v>
                </c:pt>
                <c:pt idx="384">
                  <c:v>594.33299999999997</c:v>
                </c:pt>
                <c:pt idx="385">
                  <c:v>584.33299999999997</c:v>
                </c:pt>
                <c:pt idx="386">
                  <c:v>571.03300000000002</c:v>
                </c:pt>
                <c:pt idx="387">
                  <c:v>571.03300000000002</c:v>
                </c:pt>
                <c:pt idx="388">
                  <c:v>571.03300000000002</c:v>
                </c:pt>
                <c:pt idx="389">
                  <c:v>633.63499999999999</c:v>
                </c:pt>
                <c:pt idx="390">
                  <c:v>632.63499999999999</c:v>
                </c:pt>
                <c:pt idx="391">
                  <c:v>604.21</c:v>
                </c:pt>
                <c:pt idx="392">
                  <c:v>602.71</c:v>
                </c:pt>
                <c:pt idx="393">
                  <c:v>598.71</c:v>
                </c:pt>
                <c:pt idx="394">
                  <c:v>591.43600000000004</c:v>
                </c:pt>
                <c:pt idx="395">
                  <c:v>587.36599999999999</c:v>
                </c:pt>
                <c:pt idx="396">
                  <c:v>579.56600000000003</c:v>
                </c:pt>
                <c:pt idx="397">
                  <c:v>548.36599999999999</c:v>
                </c:pt>
                <c:pt idx="398">
                  <c:v>548.36599999999999</c:v>
                </c:pt>
                <c:pt idx="399">
                  <c:v>615.90700000000004</c:v>
                </c:pt>
                <c:pt idx="400">
                  <c:v>610.90700000000004</c:v>
                </c:pt>
                <c:pt idx="401">
                  <c:v>602.90700000000004</c:v>
                </c:pt>
                <c:pt idx="402">
                  <c:v>602.85599999999999</c:v>
                </c:pt>
                <c:pt idx="403">
                  <c:v>589.404</c:v>
                </c:pt>
                <c:pt idx="404">
                  <c:v>591.28399999999999</c:v>
                </c:pt>
                <c:pt idx="405">
                  <c:v>590.78399999999999</c:v>
                </c:pt>
                <c:pt idx="406">
                  <c:v>587.53399999999999</c:v>
                </c:pt>
                <c:pt idx="407">
                  <c:v>586.53399999999999</c:v>
                </c:pt>
                <c:pt idx="408">
                  <c:v>586.53399999999999</c:v>
                </c:pt>
                <c:pt idx="409">
                  <c:v>599.49699999999996</c:v>
                </c:pt>
                <c:pt idx="410">
                  <c:v>585.89700000000005</c:v>
                </c:pt>
                <c:pt idx="411">
                  <c:v>554.55700000000002</c:v>
                </c:pt>
                <c:pt idx="412">
                  <c:v>554.47199999999998</c:v>
                </c:pt>
                <c:pt idx="413">
                  <c:v>543.56600000000003</c:v>
                </c:pt>
                <c:pt idx="414">
                  <c:v>472.02</c:v>
                </c:pt>
                <c:pt idx="415">
                  <c:v>472.02</c:v>
                </c:pt>
                <c:pt idx="416">
                  <c:v>457.02</c:v>
                </c:pt>
                <c:pt idx="417">
                  <c:v>457.02</c:v>
                </c:pt>
                <c:pt idx="418">
                  <c:v>447.02</c:v>
                </c:pt>
                <c:pt idx="419">
                  <c:v>437.053</c:v>
                </c:pt>
                <c:pt idx="420">
                  <c:v>430.553</c:v>
                </c:pt>
                <c:pt idx="421">
                  <c:v>430.40300000000002</c:v>
                </c:pt>
                <c:pt idx="422">
                  <c:v>429.40300000000002</c:v>
                </c:pt>
                <c:pt idx="423">
                  <c:v>428.20299999999997</c:v>
                </c:pt>
                <c:pt idx="424">
                  <c:v>420.19299999999998</c:v>
                </c:pt>
                <c:pt idx="425">
                  <c:v>420.19299999999998</c:v>
                </c:pt>
                <c:pt idx="426">
                  <c:v>415.209</c:v>
                </c:pt>
                <c:pt idx="427">
                  <c:v>415.209</c:v>
                </c:pt>
                <c:pt idx="428">
                  <c:v>415.209</c:v>
                </c:pt>
                <c:pt idx="429">
                  <c:v>404.35</c:v>
                </c:pt>
                <c:pt idx="430">
                  <c:v>403.75</c:v>
                </c:pt>
                <c:pt idx="431">
                  <c:v>351.17899999999997</c:v>
                </c:pt>
                <c:pt idx="432">
                  <c:v>350.17899999999997</c:v>
                </c:pt>
                <c:pt idx="433">
                  <c:v>348.67899999999997</c:v>
                </c:pt>
                <c:pt idx="434">
                  <c:v>317.99900000000002</c:v>
                </c:pt>
                <c:pt idx="435">
                  <c:v>316.49900000000002</c:v>
                </c:pt>
                <c:pt idx="436">
                  <c:v>306.99900000000002</c:v>
                </c:pt>
                <c:pt idx="437">
                  <c:v>306.99900000000002</c:v>
                </c:pt>
                <c:pt idx="438">
                  <c:v>306.99900000000002</c:v>
                </c:pt>
                <c:pt idx="439">
                  <c:v>251.15</c:v>
                </c:pt>
                <c:pt idx="440">
                  <c:v>246.15</c:v>
                </c:pt>
                <c:pt idx="441">
                  <c:v>243.45</c:v>
                </c:pt>
                <c:pt idx="442">
                  <c:v>243.45</c:v>
                </c:pt>
                <c:pt idx="443">
                  <c:v>243.45</c:v>
                </c:pt>
                <c:pt idx="444">
                  <c:v>238.81700000000001</c:v>
                </c:pt>
                <c:pt idx="445">
                  <c:v>238.81700000000001</c:v>
                </c:pt>
                <c:pt idx="446">
                  <c:v>238.517</c:v>
                </c:pt>
                <c:pt idx="447">
                  <c:v>238.517</c:v>
                </c:pt>
                <c:pt idx="448">
                  <c:v>238.517</c:v>
                </c:pt>
                <c:pt idx="449">
                  <c:v>238.09700000000001</c:v>
                </c:pt>
                <c:pt idx="450">
                  <c:v>237.49700000000001</c:v>
                </c:pt>
                <c:pt idx="451">
                  <c:v>237.49700000000001</c:v>
                </c:pt>
                <c:pt idx="452">
                  <c:v>236.797</c:v>
                </c:pt>
                <c:pt idx="453">
                  <c:v>236.797</c:v>
                </c:pt>
                <c:pt idx="454">
                  <c:v>276.04500000000002</c:v>
                </c:pt>
                <c:pt idx="455">
                  <c:v>276.04500000000002</c:v>
                </c:pt>
                <c:pt idx="456">
                  <c:v>260.04000000000002</c:v>
                </c:pt>
                <c:pt idx="457">
                  <c:v>260.04000000000002</c:v>
                </c:pt>
                <c:pt idx="458">
                  <c:v>260.04000000000002</c:v>
                </c:pt>
                <c:pt idx="459">
                  <c:v>233.76300000000001</c:v>
                </c:pt>
                <c:pt idx="460">
                  <c:v>233.47499999999999</c:v>
                </c:pt>
                <c:pt idx="461">
                  <c:v>232.97499999999999</c:v>
                </c:pt>
                <c:pt idx="462">
                  <c:v>228.97499999999999</c:v>
                </c:pt>
                <c:pt idx="463">
                  <c:v>227.578</c:v>
                </c:pt>
                <c:pt idx="464">
                  <c:v>227.578</c:v>
                </c:pt>
                <c:pt idx="465">
                  <c:v>220.27099999999999</c:v>
                </c:pt>
                <c:pt idx="466">
                  <c:v>218.691</c:v>
                </c:pt>
                <c:pt idx="467">
                  <c:v>208.691</c:v>
                </c:pt>
                <c:pt idx="468">
                  <c:v>211.06399999999999</c:v>
                </c:pt>
                <c:pt idx="469">
                  <c:v>210.06399999999999</c:v>
                </c:pt>
                <c:pt idx="470">
                  <c:v>205.744</c:v>
                </c:pt>
                <c:pt idx="471">
                  <c:v>204.54400000000001</c:v>
                </c:pt>
                <c:pt idx="472">
                  <c:v>204.54400000000001</c:v>
                </c:pt>
                <c:pt idx="473">
                  <c:v>204.315</c:v>
                </c:pt>
                <c:pt idx="474">
                  <c:v>204.215</c:v>
                </c:pt>
                <c:pt idx="475">
                  <c:v>199.215</c:v>
                </c:pt>
                <c:pt idx="476">
                  <c:v>199.215</c:v>
                </c:pt>
                <c:pt idx="477">
                  <c:v>199.215</c:v>
                </c:pt>
                <c:pt idx="478">
                  <c:v>197.84399999999999</c:v>
                </c:pt>
                <c:pt idx="479">
                  <c:v>197.84399999999999</c:v>
                </c:pt>
                <c:pt idx="480">
                  <c:v>197.84399999999999</c:v>
                </c:pt>
                <c:pt idx="481">
                  <c:v>196.89400000000001</c:v>
                </c:pt>
                <c:pt idx="482">
                  <c:v>196.89400000000001</c:v>
                </c:pt>
                <c:pt idx="483">
                  <c:v>195.352</c:v>
                </c:pt>
                <c:pt idx="484">
                  <c:v>195.352</c:v>
                </c:pt>
                <c:pt idx="485">
                  <c:v>195.352</c:v>
                </c:pt>
                <c:pt idx="486">
                  <c:v>193.75200000000001</c:v>
                </c:pt>
                <c:pt idx="487">
                  <c:v>193.75200000000001</c:v>
                </c:pt>
                <c:pt idx="488">
                  <c:v>195.142</c:v>
                </c:pt>
                <c:pt idx="489">
                  <c:v>195.142</c:v>
                </c:pt>
                <c:pt idx="490">
                  <c:v>194.80199999999999</c:v>
                </c:pt>
                <c:pt idx="491">
                  <c:v>194.80199999999999</c:v>
                </c:pt>
                <c:pt idx="492">
                  <c:v>194.80199999999999</c:v>
                </c:pt>
                <c:pt idx="493">
                  <c:v>194.583</c:v>
                </c:pt>
                <c:pt idx="494">
                  <c:v>194.483</c:v>
                </c:pt>
                <c:pt idx="495">
                  <c:v>194.483</c:v>
                </c:pt>
                <c:pt idx="496">
                  <c:v>194.38300000000001</c:v>
                </c:pt>
                <c:pt idx="497">
                  <c:v>191.76</c:v>
                </c:pt>
                <c:pt idx="498">
                  <c:v>190.43299999999999</c:v>
                </c:pt>
                <c:pt idx="499">
                  <c:v>190.43299999999999</c:v>
                </c:pt>
                <c:pt idx="500">
                  <c:v>189.833</c:v>
                </c:pt>
                <c:pt idx="501">
                  <c:v>188.733</c:v>
                </c:pt>
                <c:pt idx="502">
                  <c:v>183.387</c:v>
                </c:pt>
                <c:pt idx="503">
                  <c:v>183.387</c:v>
                </c:pt>
                <c:pt idx="504">
                  <c:v>171.58199999999999</c:v>
                </c:pt>
                <c:pt idx="505">
                  <c:v>171.28200000000001</c:v>
                </c:pt>
                <c:pt idx="506">
                  <c:v>170.28200000000001</c:v>
                </c:pt>
                <c:pt idx="507">
                  <c:v>164.43899999999999</c:v>
                </c:pt>
                <c:pt idx="508">
                  <c:v>148.24600000000001</c:v>
                </c:pt>
                <c:pt idx="509">
                  <c:v>143.25299999999999</c:v>
                </c:pt>
                <c:pt idx="510">
                  <c:v>143.25299999999999</c:v>
                </c:pt>
                <c:pt idx="511">
                  <c:v>140.19800000000001</c:v>
                </c:pt>
                <c:pt idx="512">
                  <c:v>115.294</c:v>
                </c:pt>
                <c:pt idx="513">
                  <c:v>113.294</c:v>
                </c:pt>
                <c:pt idx="514">
                  <c:v>105.851</c:v>
                </c:pt>
                <c:pt idx="515">
                  <c:v>105.051</c:v>
                </c:pt>
                <c:pt idx="516">
                  <c:v>104.801</c:v>
                </c:pt>
                <c:pt idx="517">
                  <c:v>104.801</c:v>
                </c:pt>
                <c:pt idx="518">
                  <c:v>104.051</c:v>
                </c:pt>
                <c:pt idx="519">
                  <c:v>102.95099999999999</c:v>
                </c:pt>
                <c:pt idx="520">
                  <c:v>101.351</c:v>
                </c:pt>
                <c:pt idx="521">
                  <c:v>99.198999999999998</c:v>
                </c:pt>
                <c:pt idx="522">
                  <c:v>98.409000000000006</c:v>
                </c:pt>
                <c:pt idx="523">
                  <c:v>91.986999999999995</c:v>
                </c:pt>
                <c:pt idx="524">
                  <c:v>91.986999999999995</c:v>
                </c:pt>
                <c:pt idx="525">
                  <c:v>91.986999999999995</c:v>
                </c:pt>
                <c:pt idx="526">
                  <c:v>91.986999999999995</c:v>
                </c:pt>
                <c:pt idx="527">
                  <c:v>93.992000000000004</c:v>
                </c:pt>
                <c:pt idx="528">
                  <c:v>93.691000000000003</c:v>
                </c:pt>
                <c:pt idx="529">
                  <c:v>92.590999999999994</c:v>
                </c:pt>
                <c:pt idx="530">
                  <c:v>91.896000000000001</c:v>
                </c:pt>
                <c:pt idx="531">
                  <c:v>88.995999999999995</c:v>
                </c:pt>
                <c:pt idx="532">
                  <c:v>88.945999999999998</c:v>
                </c:pt>
                <c:pt idx="533">
                  <c:v>88.846000000000004</c:v>
                </c:pt>
                <c:pt idx="534">
                  <c:v>88.846000000000004</c:v>
                </c:pt>
                <c:pt idx="535">
                  <c:v>88.846000000000004</c:v>
                </c:pt>
                <c:pt idx="536">
                  <c:v>89.066000000000003</c:v>
                </c:pt>
                <c:pt idx="537">
                  <c:v>87.415999999999997</c:v>
                </c:pt>
                <c:pt idx="538">
                  <c:v>86.790999999999997</c:v>
                </c:pt>
                <c:pt idx="539">
                  <c:v>86.790999999999997</c:v>
                </c:pt>
                <c:pt idx="540">
                  <c:v>82.831999999999994</c:v>
                </c:pt>
                <c:pt idx="541">
                  <c:v>78.331999999999994</c:v>
                </c:pt>
                <c:pt idx="542">
                  <c:v>78.331999999999994</c:v>
                </c:pt>
                <c:pt idx="543">
                  <c:v>78.331999999999994</c:v>
                </c:pt>
                <c:pt idx="544">
                  <c:v>78.331999999999994</c:v>
                </c:pt>
                <c:pt idx="545">
                  <c:v>75.361000000000004</c:v>
                </c:pt>
                <c:pt idx="546">
                  <c:v>75.361000000000004</c:v>
                </c:pt>
                <c:pt idx="547">
                  <c:v>71.861000000000004</c:v>
                </c:pt>
                <c:pt idx="548">
                  <c:v>71.361000000000004</c:v>
                </c:pt>
                <c:pt idx="549">
                  <c:v>71.361000000000004</c:v>
                </c:pt>
                <c:pt idx="550">
                  <c:v>69.224000000000004</c:v>
                </c:pt>
                <c:pt idx="551">
                  <c:v>69.224000000000004</c:v>
                </c:pt>
                <c:pt idx="552">
                  <c:v>69.224000000000004</c:v>
                </c:pt>
                <c:pt idx="553">
                  <c:v>69.224000000000004</c:v>
                </c:pt>
                <c:pt idx="554">
                  <c:v>69.224000000000004</c:v>
                </c:pt>
                <c:pt idx="555">
                  <c:v>69.787000000000006</c:v>
                </c:pt>
                <c:pt idx="556">
                  <c:v>69.587000000000003</c:v>
                </c:pt>
                <c:pt idx="557">
                  <c:v>69.486999999999995</c:v>
                </c:pt>
                <c:pt idx="558">
                  <c:v>69.486999999999995</c:v>
                </c:pt>
                <c:pt idx="559">
                  <c:v>69.486999999999995</c:v>
                </c:pt>
                <c:pt idx="560">
                  <c:v>63.511000000000003</c:v>
                </c:pt>
                <c:pt idx="561">
                  <c:v>63.511000000000003</c:v>
                </c:pt>
                <c:pt idx="562">
                  <c:v>63.511000000000003</c:v>
                </c:pt>
                <c:pt idx="563">
                  <c:v>63.511000000000003</c:v>
                </c:pt>
                <c:pt idx="564">
                  <c:v>63.511000000000003</c:v>
                </c:pt>
                <c:pt idx="565">
                  <c:v>61.256</c:v>
                </c:pt>
                <c:pt idx="566">
                  <c:v>61.256</c:v>
                </c:pt>
                <c:pt idx="567">
                  <c:v>61.256</c:v>
                </c:pt>
                <c:pt idx="568">
                  <c:v>61.256</c:v>
                </c:pt>
                <c:pt idx="569">
                  <c:v>61.006</c:v>
                </c:pt>
                <c:pt idx="570">
                  <c:v>60.415999999999997</c:v>
                </c:pt>
                <c:pt idx="571">
                  <c:v>60.415999999999997</c:v>
                </c:pt>
                <c:pt idx="572">
                  <c:v>60.415999999999997</c:v>
                </c:pt>
                <c:pt idx="573">
                  <c:v>60.165999999999997</c:v>
                </c:pt>
                <c:pt idx="574">
                  <c:v>60.165999999999997</c:v>
                </c:pt>
                <c:pt idx="575">
                  <c:v>60.055999999999997</c:v>
                </c:pt>
                <c:pt idx="576">
                  <c:v>59.606000000000002</c:v>
                </c:pt>
                <c:pt idx="577">
                  <c:v>59.606000000000002</c:v>
                </c:pt>
                <c:pt idx="578">
                  <c:v>59.606000000000002</c:v>
                </c:pt>
                <c:pt idx="579">
                  <c:v>59.606000000000002</c:v>
                </c:pt>
                <c:pt idx="580">
                  <c:v>59.606000000000002</c:v>
                </c:pt>
                <c:pt idx="581">
                  <c:v>59.606000000000002</c:v>
                </c:pt>
                <c:pt idx="582">
                  <c:v>57.606000000000002</c:v>
                </c:pt>
                <c:pt idx="583">
                  <c:v>58.923000000000002</c:v>
                </c:pt>
                <c:pt idx="584">
                  <c:v>58.923000000000002</c:v>
                </c:pt>
                <c:pt idx="585">
                  <c:v>58.923000000000002</c:v>
                </c:pt>
                <c:pt idx="586">
                  <c:v>58.773000000000003</c:v>
                </c:pt>
                <c:pt idx="587">
                  <c:v>58.773000000000003</c:v>
                </c:pt>
                <c:pt idx="588">
                  <c:v>58.146999999999998</c:v>
                </c:pt>
                <c:pt idx="589">
                  <c:v>58.146999999999998</c:v>
                </c:pt>
                <c:pt idx="590">
                  <c:v>57.497</c:v>
                </c:pt>
                <c:pt idx="591">
                  <c:v>57.497</c:v>
                </c:pt>
                <c:pt idx="592">
                  <c:v>57.497</c:v>
                </c:pt>
                <c:pt idx="593">
                  <c:v>57.296999999999997</c:v>
                </c:pt>
                <c:pt idx="594">
                  <c:v>57.296999999999997</c:v>
                </c:pt>
                <c:pt idx="595">
                  <c:v>57.296999999999997</c:v>
                </c:pt>
                <c:pt idx="596">
                  <c:v>57.296999999999997</c:v>
                </c:pt>
                <c:pt idx="597">
                  <c:v>56.296999999999997</c:v>
                </c:pt>
                <c:pt idx="598">
                  <c:v>55.883000000000003</c:v>
                </c:pt>
                <c:pt idx="599">
                  <c:v>55.883000000000003</c:v>
                </c:pt>
                <c:pt idx="600">
                  <c:v>55.732999999999997</c:v>
                </c:pt>
                <c:pt idx="601">
                  <c:v>55.732999999999997</c:v>
                </c:pt>
                <c:pt idx="602">
                  <c:v>55.732999999999997</c:v>
                </c:pt>
                <c:pt idx="603">
                  <c:v>55.781999999999996</c:v>
                </c:pt>
                <c:pt idx="604">
                  <c:v>55.781999999999996</c:v>
                </c:pt>
                <c:pt idx="605">
                  <c:v>55.781999999999996</c:v>
                </c:pt>
                <c:pt idx="606">
                  <c:v>55.781999999999996</c:v>
                </c:pt>
                <c:pt idx="607">
                  <c:v>53.031999999999996</c:v>
                </c:pt>
                <c:pt idx="608">
                  <c:v>53.031999999999996</c:v>
                </c:pt>
                <c:pt idx="609">
                  <c:v>53.031999999999996</c:v>
                </c:pt>
                <c:pt idx="610">
                  <c:v>52.881999999999998</c:v>
                </c:pt>
                <c:pt idx="611">
                  <c:v>52.881999999999998</c:v>
                </c:pt>
                <c:pt idx="612">
                  <c:v>50.503</c:v>
                </c:pt>
                <c:pt idx="613">
                  <c:v>50.503</c:v>
                </c:pt>
                <c:pt idx="614">
                  <c:v>50.472999999999999</c:v>
                </c:pt>
                <c:pt idx="615">
                  <c:v>50.472999999999999</c:v>
                </c:pt>
                <c:pt idx="616">
                  <c:v>50.472999999999999</c:v>
                </c:pt>
                <c:pt idx="617">
                  <c:v>50.293999999999997</c:v>
                </c:pt>
                <c:pt idx="618">
                  <c:v>50.293999999999997</c:v>
                </c:pt>
                <c:pt idx="619">
                  <c:v>50.076999999999998</c:v>
                </c:pt>
                <c:pt idx="620">
                  <c:v>18.100000000000001</c:v>
                </c:pt>
                <c:pt idx="621">
                  <c:v>18.100000000000001</c:v>
                </c:pt>
                <c:pt idx="622">
                  <c:v>17.515999999999998</c:v>
                </c:pt>
                <c:pt idx="623">
                  <c:v>17.515999999999998</c:v>
                </c:pt>
                <c:pt idx="624">
                  <c:v>17.515999999999998</c:v>
                </c:pt>
                <c:pt idx="625">
                  <c:v>17.515999999999998</c:v>
                </c:pt>
                <c:pt idx="626">
                  <c:v>17.515999999999998</c:v>
                </c:pt>
                <c:pt idx="627">
                  <c:v>17.366</c:v>
                </c:pt>
                <c:pt idx="628">
                  <c:v>17.366</c:v>
                </c:pt>
                <c:pt idx="629">
                  <c:v>17.366</c:v>
                </c:pt>
                <c:pt idx="630">
                  <c:v>17.366</c:v>
                </c:pt>
                <c:pt idx="631">
                  <c:v>17.366</c:v>
                </c:pt>
                <c:pt idx="632">
                  <c:v>15.85</c:v>
                </c:pt>
                <c:pt idx="633">
                  <c:v>15.65</c:v>
                </c:pt>
                <c:pt idx="634">
                  <c:v>15.65</c:v>
                </c:pt>
                <c:pt idx="635">
                  <c:v>15.65</c:v>
                </c:pt>
                <c:pt idx="636">
                  <c:v>15.65</c:v>
                </c:pt>
                <c:pt idx="637">
                  <c:v>15.954000000000001</c:v>
                </c:pt>
                <c:pt idx="638">
                  <c:v>15.954000000000001</c:v>
                </c:pt>
                <c:pt idx="639">
                  <c:v>15.438000000000001</c:v>
                </c:pt>
                <c:pt idx="640">
                  <c:v>15.438000000000001</c:v>
                </c:pt>
                <c:pt idx="641">
                  <c:v>15.438000000000001</c:v>
                </c:pt>
                <c:pt idx="642">
                  <c:v>14.943</c:v>
                </c:pt>
                <c:pt idx="643">
                  <c:v>14.943</c:v>
                </c:pt>
                <c:pt idx="644">
                  <c:v>14.943</c:v>
                </c:pt>
                <c:pt idx="645">
                  <c:v>14.943</c:v>
                </c:pt>
                <c:pt idx="646">
                  <c:v>14.943</c:v>
                </c:pt>
                <c:pt idx="647">
                  <c:v>14.733000000000001</c:v>
                </c:pt>
                <c:pt idx="648">
                  <c:v>14.733000000000001</c:v>
                </c:pt>
                <c:pt idx="649">
                  <c:v>14.433999999999999</c:v>
                </c:pt>
                <c:pt idx="650">
                  <c:v>14.433999999999999</c:v>
                </c:pt>
                <c:pt idx="651">
                  <c:v>14.433999999999999</c:v>
                </c:pt>
                <c:pt idx="652">
                  <c:v>14.433999999999999</c:v>
                </c:pt>
                <c:pt idx="653">
                  <c:v>14.433999999999999</c:v>
                </c:pt>
                <c:pt idx="654">
                  <c:v>14.433999999999999</c:v>
                </c:pt>
                <c:pt idx="655">
                  <c:v>14.433999999999999</c:v>
                </c:pt>
                <c:pt idx="656">
                  <c:v>14.433999999999999</c:v>
                </c:pt>
                <c:pt idx="657">
                  <c:v>12.634</c:v>
                </c:pt>
                <c:pt idx="658">
                  <c:v>12.634</c:v>
                </c:pt>
                <c:pt idx="659">
                  <c:v>12.634</c:v>
                </c:pt>
                <c:pt idx="660">
                  <c:v>12.634</c:v>
                </c:pt>
                <c:pt idx="661">
                  <c:v>12.634</c:v>
                </c:pt>
                <c:pt idx="662">
                  <c:v>12.454000000000001</c:v>
                </c:pt>
                <c:pt idx="663">
                  <c:v>12.454000000000001</c:v>
                </c:pt>
                <c:pt idx="664">
                  <c:v>12.454000000000001</c:v>
                </c:pt>
                <c:pt idx="665">
                  <c:v>12.454000000000001</c:v>
                </c:pt>
                <c:pt idx="666">
                  <c:v>12.454000000000001</c:v>
                </c:pt>
                <c:pt idx="667">
                  <c:v>11.853999999999999</c:v>
                </c:pt>
                <c:pt idx="668">
                  <c:v>11.853999999999999</c:v>
                </c:pt>
                <c:pt idx="669">
                  <c:v>11.654</c:v>
                </c:pt>
                <c:pt idx="670">
                  <c:v>11.654</c:v>
                </c:pt>
                <c:pt idx="671">
                  <c:v>11.654</c:v>
                </c:pt>
                <c:pt idx="672">
                  <c:v>10.773</c:v>
                </c:pt>
                <c:pt idx="673">
                  <c:v>10.773</c:v>
                </c:pt>
                <c:pt idx="674">
                  <c:v>10.518000000000001</c:v>
                </c:pt>
                <c:pt idx="675">
                  <c:v>10.518000000000001</c:v>
                </c:pt>
                <c:pt idx="676">
                  <c:v>10.518000000000001</c:v>
                </c:pt>
                <c:pt idx="677">
                  <c:v>10.518000000000001</c:v>
                </c:pt>
                <c:pt idx="678">
                  <c:v>10.518000000000001</c:v>
                </c:pt>
                <c:pt idx="679">
                  <c:v>10.518000000000001</c:v>
                </c:pt>
                <c:pt idx="680">
                  <c:v>10.468</c:v>
                </c:pt>
                <c:pt idx="681">
                  <c:v>1.891</c:v>
                </c:pt>
                <c:pt idx="682">
                  <c:v>1.893</c:v>
                </c:pt>
                <c:pt idx="683">
                  <c:v>1.891</c:v>
                </c:pt>
                <c:pt idx="684">
                  <c:v>1.891</c:v>
                </c:pt>
                <c:pt idx="685">
                  <c:v>1.7410000000000001</c:v>
                </c:pt>
                <c:pt idx="686">
                  <c:v>1.7410000000000001</c:v>
                </c:pt>
                <c:pt idx="687">
                  <c:v>1.7410000000000001</c:v>
                </c:pt>
                <c:pt idx="688">
                  <c:v>1.7410000000000001</c:v>
                </c:pt>
                <c:pt idx="689">
                  <c:v>1.7410000000000001</c:v>
                </c:pt>
                <c:pt idx="690">
                  <c:v>1.7410000000000001</c:v>
                </c:pt>
                <c:pt idx="691">
                  <c:v>1.7410000000000001</c:v>
                </c:pt>
                <c:pt idx="692">
                  <c:v>0.97</c:v>
                </c:pt>
                <c:pt idx="693">
                  <c:v>0.97</c:v>
                </c:pt>
                <c:pt idx="694">
                  <c:v>0.97</c:v>
                </c:pt>
                <c:pt idx="695">
                  <c:v>0.97</c:v>
                </c:pt>
                <c:pt idx="696">
                  <c:v>0.97</c:v>
                </c:pt>
                <c:pt idx="697">
                  <c:v>0.78</c:v>
                </c:pt>
                <c:pt idx="698">
                  <c:v>0.78</c:v>
                </c:pt>
                <c:pt idx="699">
                  <c:v>0.78</c:v>
                </c:pt>
                <c:pt idx="700">
                  <c:v>0.78</c:v>
                </c:pt>
                <c:pt idx="701">
                  <c:v>0.78</c:v>
                </c:pt>
                <c:pt idx="702">
                  <c:v>0.68500000000000005</c:v>
                </c:pt>
                <c:pt idx="703">
                  <c:v>0.68500000000000005</c:v>
                </c:pt>
                <c:pt idx="704">
                  <c:v>0.68500000000000005</c:v>
                </c:pt>
                <c:pt idx="705">
                  <c:v>0.68500000000000005</c:v>
                </c:pt>
                <c:pt idx="706">
                  <c:v>0.68500000000000005</c:v>
                </c:pt>
                <c:pt idx="707">
                  <c:v>0.11</c:v>
                </c:pt>
                <c:pt idx="708">
                  <c:v>0.11</c:v>
                </c:pt>
                <c:pt idx="709">
                  <c:v>0.06</c:v>
                </c:pt>
                <c:pt idx="710">
                  <c:v>0.06</c:v>
                </c:pt>
                <c:pt idx="711">
                  <c:v>0.06</c:v>
                </c:pt>
                <c:pt idx="712">
                  <c:v>0.06</c:v>
                </c:pt>
                <c:pt idx="713">
                  <c:v>0.06</c:v>
                </c:pt>
                <c:pt idx="714">
                  <c:v>0.06</c:v>
                </c:pt>
                <c:pt idx="715">
                  <c:v>0.06</c:v>
                </c:pt>
                <c:pt idx="716">
                  <c:v>0.06</c:v>
                </c:pt>
                <c:pt idx="717">
                  <c:v>0.06</c:v>
                </c:pt>
                <c:pt idx="718">
                  <c:v>0.06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</c:numCache>
            </c:numRef>
          </c:val>
        </c:ser>
        <c:ser>
          <c:idx val="2"/>
          <c:order val="1"/>
          <c:tx>
            <c:strRef>
              <c:f>'требования ЦБ'!$E$1</c:f>
              <c:strCache>
                <c:ptCount val="1"/>
                <c:pt idx="0">
                  <c:v>Ломбардные кредиты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'требования ЦБ'!$A$3:$A$1252</c:f>
              <c:numCache>
                <c:formatCode>m/d/yyyy</c:formatCode>
                <c:ptCount val="1250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</c:numCache>
            </c:numRef>
          </c:cat>
          <c:val>
            <c:numRef>
              <c:f>'требования ЦБ'!$F$3:$F$1252</c:f>
              <c:numCache>
                <c:formatCode>General</c:formatCode>
                <c:ptCount val="1250"/>
                <c:pt idx="0">
                  <c:v>0.82899999999999996</c:v>
                </c:pt>
                <c:pt idx="1">
                  <c:v>9.4999999999999998E-3</c:v>
                </c:pt>
                <c:pt idx="2">
                  <c:v>1.0500000000000001E-2</c:v>
                </c:pt>
                <c:pt idx="3">
                  <c:v>0.1105</c:v>
                </c:pt>
                <c:pt idx="4">
                  <c:v>0.1105</c:v>
                </c:pt>
                <c:pt idx="5">
                  <c:v>0.1105</c:v>
                </c:pt>
                <c:pt idx="6">
                  <c:v>0.10920000000000001</c:v>
                </c:pt>
                <c:pt idx="7">
                  <c:v>0.10920000000000001</c:v>
                </c:pt>
                <c:pt idx="8">
                  <c:v>9.1999999999999998E-3</c:v>
                </c:pt>
                <c:pt idx="9">
                  <c:v>0.15919999999999998</c:v>
                </c:pt>
                <c:pt idx="10">
                  <c:v>0.19109999999999999</c:v>
                </c:pt>
                <c:pt idx="11">
                  <c:v>0.31010000000000004</c:v>
                </c:pt>
                <c:pt idx="12">
                  <c:v>0.36010000000000003</c:v>
                </c:pt>
                <c:pt idx="13">
                  <c:v>0.42310000000000003</c:v>
                </c:pt>
                <c:pt idx="14">
                  <c:v>0.27310000000000001</c:v>
                </c:pt>
                <c:pt idx="15">
                  <c:v>0.2422</c:v>
                </c:pt>
                <c:pt idx="16">
                  <c:v>0.2422</c:v>
                </c:pt>
                <c:pt idx="17">
                  <c:v>0.27100000000000002</c:v>
                </c:pt>
                <c:pt idx="18">
                  <c:v>0.25800000000000001</c:v>
                </c:pt>
                <c:pt idx="19">
                  <c:v>0.25800000000000001</c:v>
                </c:pt>
                <c:pt idx="20">
                  <c:v>0.27800000000000002</c:v>
                </c:pt>
                <c:pt idx="21">
                  <c:v>0.16319999999999998</c:v>
                </c:pt>
                <c:pt idx="22">
                  <c:v>0.16319999999999998</c:v>
                </c:pt>
                <c:pt idx="23">
                  <c:v>0.26319999999999999</c:v>
                </c:pt>
                <c:pt idx="24">
                  <c:v>0.2732</c:v>
                </c:pt>
                <c:pt idx="25">
                  <c:v>0.2432</c:v>
                </c:pt>
                <c:pt idx="26">
                  <c:v>0.25724999999999998</c:v>
                </c:pt>
                <c:pt idx="27">
                  <c:v>0.27725</c:v>
                </c:pt>
                <c:pt idx="28">
                  <c:v>0.21725</c:v>
                </c:pt>
                <c:pt idx="29">
                  <c:v>0.20724999999999999</c:v>
                </c:pt>
                <c:pt idx="30">
                  <c:v>0.24725</c:v>
                </c:pt>
                <c:pt idx="31">
                  <c:v>0.55725000000000002</c:v>
                </c:pt>
                <c:pt idx="32">
                  <c:v>0.53925000000000001</c:v>
                </c:pt>
                <c:pt idx="33">
                  <c:v>0.54425000000000001</c:v>
                </c:pt>
                <c:pt idx="34">
                  <c:v>0.58195000000000008</c:v>
                </c:pt>
                <c:pt idx="35">
                  <c:v>0.52245000000000008</c:v>
                </c:pt>
                <c:pt idx="36">
                  <c:v>0.52245000000000008</c:v>
                </c:pt>
                <c:pt idx="37">
                  <c:v>0.52124999999999999</c:v>
                </c:pt>
                <c:pt idx="38">
                  <c:v>0.52245000000000008</c:v>
                </c:pt>
                <c:pt idx="39">
                  <c:v>0.48975000000000002</c:v>
                </c:pt>
                <c:pt idx="40">
                  <c:v>0.25924999999999998</c:v>
                </c:pt>
                <c:pt idx="41">
                  <c:v>0.35925000000000001</c:v>
                </c:pt>
                <c:pt idx="42">
                  <c:v>0.32424999999999998</c:v>
                </c:pt>
                <c:pt idx="43">
                  <c:v>0.31424999999999997</c:v>
                </c:pt>
                <c:pt idx="44">
                  <c:v>0.41025</c:v>
                </c:pt>
                <c:pt idx="45">
                  <c:v>0.27825</c:v>
                </c:pt>
                <c:pt idx="46">
                  <c:v>0.27825</c:v>
                </c:pt>
                <c:pt idx="47">
                  <c:v>0.33825</c:v>
                </c:pt>
                <c:pt idx="48">
                  <c:v>0.44324999999999998</c:v>
                </c:pt>
                <c:pt idx="49">
                  <c:v>0.41705000000000003</c:v>
                </c:pt>
                <c:pt idx="50">
                  <c:v>0.50575000000000003</c:v>
                </c:pt>
                <c:pt idx="51">
                  <c:v>0.50575000000000003</c:v>
                </c:pt>
                <c:pt idx="52">
                  <c:v>0.45774999999999999</c:v>
                </c:pt>
                <c:pt idx="53">
                  <c:v>0.38774999999999998</c:v>
                </c:pt>
                <c:pt idx="54">
                  <c:v>0.57774999999999999</c:v>
                </c:pt>
                <c:pt idx="55">
                  <c:v>0.6440499999999999</c:v>
                </c:pt>
                <c:pt idx="56">
                  <c:v>0.73704999999999998</c:v>
                </c:pt>
                <c:pt idx="57">
                  <c:v>0.79704999999999993</c:v>
                </c:pt>
                <c:pt idx="58">
                  <c:v>0.82504999999999995</c:v>
                </c:pt>
                <c:pt idx="59">
                  <c:v>0.78504999999999991</c:v>
                </c:pt>
                <c:pt idx="60">
                  <c:v>0.73504999999999998</c:v>
                </c:pt>
                <c:pt idx="61">
                  <c:v>0.66304999999999992</c:v>
                </c:pt>
                <c:pt idx="62">
                  <c:v>0.61204999999999998</c:v>
                </c:pt>
                <c:pt idx="63">
                  <c:v>0.57404999999999995</c:v>
                </c:pt>
                <c:pt idx="64">
                  <c:v>0.48904999999999998</c:v>
                </c:pt>
                <c:pt idx="65">
                  <c:v>0.59504999999999997</c:v>
                </c:pt>
                <c:pt idx="66">
                  <c:v>0.66904999999999992</c:v>
                </c:pt>
                <c:pt idx="67">
                  <c:v>0.65704999999999991</c:v>
                </c:pt>
                <c:pt idx="68">
                  <c:v>0.62705</c:v>
                </c:pt>
                <c:pt idx="69">
                  <c:v>0.6490499999999999</c:v>
                </c:pt>
                <c:pt idx="70">
                  <c:v>0.56404999999999994</c:v>
                </c:pt>
                <c:pt idx="71">
                  <c:v>0.58404999999999996</c:v>
                </c:pt>
                <c:pt idx="72">
                  <c:v>0.6490499999999999</c:v>
                </c:pt>
                <c:pt idx="73">
                  <c:v>0.74904999999999999</c:v>
                </c:pt>
                <c:pt idx="74">
                  <c:v>0.88105</c:v>
                </c:pt>
                <c:pt idx="75">
                  <c:v>0.74004999999999999</c:v>
                </c:pt>
                <c:pt idx="76">
                  <c:v>0.64005000000000001</c:v>
                </c:pt>
                <c:pt idx="77">
                  <c:v>1.39245</c:v>
                </c:pt>
                <c:pt idx="78">
                  <c:v>1.8282499999999999</c:v>
                </c:pt>
                <c:pt idx="79">
                  <c:v>1.8952500000000001</c:v>
                </c:pt>
                <c:pt idx="80">
                  <c:v>2.1052499999999998</c:v>
                </c:pt>
                <c:pt idx="81">
                  <c:v>1.4292499999999999</c:v>
                </c:pt>
                <c:pt idx="82">
                  <c:v>1.0584500000000001</c:v>
                </c:pt>
                <c:pt idx="83">
                  <c:v>0.75439999999999996</c:v>
                </c:pt>
                <c:pt idx="84">
                  <c:v>0.73539999999999994</c:v>
                </c:pt>
                <c:pt idx="85">
                  <c:v>0.88829999999999998</c:v>
                </c:pt>
                <c:pt idx="86">
                  <c:v>0.93829999999999991</c:v>
                </c:pt>
                <c:pt idx="87">
                  <c:v>0.94935000000000003</c:v>
                </c:pt>
                <c:pt idx="88">
                  <c:v>0.94935000000000003</c:v>
                </c:pt>
                <c:pt idx="89">
                  <c:v>1.50335</c:v>
                </c:pt>
                <c:pt idx="90">
                  <c:v>1.00545</c:v>
                </c:pt>
                <c:pt idx="91">
                  <c:v>1.03545</c:v>
                </c:pt>
                <c:pt idx="92">
                  <c:v>1.3854500000000001</c:v>
                </c:pt>
                <c:pt idx="93">
                  <c:v>1.9154500000000001</c:v>
                </c:pt>
                <c:pt idx="94">
                  <c:v>1.4144000000000001</c:v>
                </c:pt>
                <c:pt idx="95">
                  <c:v>1.7464000000000002</c:v>
                </c:pt>
                <c:pt idx="96">
                  <c:v>1.6714</c:v>
                </c:pt>
                <c:pt idx="97">
                  <c:v>1.9864000000000002</c:v>
                </c:pt>
                <c:pt idx="98">
                  <c:v>2.1144000000000003</c:v>
                </c:pt>
                <c:pt idx="99">
                  <c:v>2.3684000000000003</c:v>
                </c:pt>
                <c:pt idx="100">
                  <c:v>2.0594000000000001</c:v>
                </c:pt>
                <c:pt idx="101">
                  <c:v>2.0644</c:v>
                </c:pt>
                <c:pt idx="102">
                  <c:v>2.0569999999999999</c:v>
                </c:pt>
                <c:pt idx="103">
                  <c:v>1.619</c:v>
                </c:pt>
                <c:pt idx="104">
                  <c:v>1.3109999999999999</c:v>
                </c:pt>
                <c:pt idx="105">
                  <c:v>1.3109999999999999</c:v>
                </c:pt>
                <c:pt idx="106">
                  <c:v>1.2789999999999999</c:v>
                </c:pt>
                <c:pt idx="107">
                  <c:v>1.7492999999999999</c:v>
                </c:pt>
                <c:pt idx="108">
                  <c:v>1.4453</c:v>
                </c:pt>
                <c:pt idx="109">
                  <c:v>1.7153</c:v>
                </c:pt>
                <c:pt idx="110">
                  <c:v>1.2353000000000001</c:v>
                </c:pt>
                <c:pt idx="111">
                  <c:v>1.2666999999999999</c:v>
                </c:pt>
                <c:pt idx="112">
                  <c:v>1.2766999999999999</c:v>
                </c:pt>
                <c:pt idx="113">
                  <c:v>1.2806999999999999</c:v>
                </c:pt>
                <c:pt idx="114">
                  <c:v>0.88070000000000004</c:v>
                </c:pt>
                <c:pt idx="115">
                  <c:v>0.88070000000000004</c:v>
                </c:pt>
                <c:pt idx="116">
                  <c:v>1.3607</c:v>
                </c:pt>
                <c:pt idx="117">
                  <c:v>1.3757000000000001</c:v>
                </c:pt>
                <c:pt idx="118">
                  <c:v>1.3717000000000001</c:v>
                </c:pt>
                <c:pt idx="119">
                  <c:v>1.2357</c:v>
                </c:pt>
                <c:pt idx="120">
                  <c:v>1.1857</c:v>
                </c:pt>
                <c:pt idx="121">
                  <c:v>0.79670000000000007</c:v>
                </c:pt>
                <c:pt idx="122">
                  <c:v>0.91170000000000007</c:v>
                </c:pt>
                <c:pt idx="123">
                  <c:v>0.94170000000000009</c:v>
                </c:pt>
                <c:pt idx="124">
                  <c:v>0.92170000000000007</c:v>
                </c:pt>
                <c:pt idx="125">
                  <c:v>0.97170000000000001</c:v>
                </c:pt>
                <c:pt idx="126">
                  <c:v>0.5727000000000001</c:v>
                </c:pt>
                <c:pt idx="127">
                  <c:v>0.67579999999999996</c:v>
                </c:pt>
                <c:pt idx="128">
                  <c:v>0.63570000000000004</c:v>
                </c:pt>
                <c:pt idx="129">
                  <c:v>1.0357000000000001</c:v>
                </c:pt>
                <c:pt idx="130">
                  <c:v>0.98570000000000002</c:v>
                </c:pt>
                <c:pt idx="131">
                  <c:v>1.3257000000000001</c:v>
                </c:pt>
                <c:pt idx="132">
                  <c:v>1.3527</c:v>
                </c:pt>
                <c:pt idx="133">
                  <c:v>1.3527</c:v>
                </c:pt>
                <c:pt idx="134">
                  <c:v>1.0677000000000001</c:v>
                </c:pt>
                <c:pt idx="135">
                  <c:v>1.4677</c:v>
                </c:pt>
                <c:pt idx="136">
                  <c:v>1.4457</c:v>
                </c:pt>
                <c:pt idx="137">
                  <c:v>1.4447000000000001</c:v>
                </c:pt>
                <c:pt idx="138">
                  <c:v>1.6037000000000001</c:v>
                </c:pt>
                <c:pt idx="139">
                  <c:v>1.5217000000000001</c:v>
                </c:pt>
                <c:pt idx="140">
                  <c:v>1.1927000000000001</c:v>
                </c:pt>
                <c:pt idx="141">
                  <c:v>1.7492000000000001</c:v>
                </c:pt>
                <c:pt idx="142">
                  <c:v>1.5891999999999999</c:v>
                </c:pt>
                <c:pt idx="143">
                  <c:v>1.2952000000000001</c:v>
                </c:pt>
                <c:pt idx="144">
                  <c:v>1.2952000000000001</c:v>
                </c:pt>
                <c:pt idx="145">
                  <c:v>1.2061999999999999</c:v>
                </c:pt>
                <c:pt idx="146">
                  <c:v>0.75670000000000004</c:v>
                </c:pt>
                <c:pt idx="147">
                  <c:v>0.74770000000000003</c:v>
                </c:pt>
                <c:pt idx="148">
                  <c:v>0.74770000000000003</c:v>
                </c:pt>
                <c:pt idx="149">
                  <c:v>0.87670000000000003</c:v>
                </c:pt>
                <c:pt idx="150">
                  <c:v>1.3257000000000001</c:v>
                </c:pt>
                <c:pt idx="151">
                  <c:v>1.5377000000000001</c:v>
                </c:pt>
                <c:pt idx="152">
                  <c:v>1.5377000000000001</c:v>
                </c:pt>
                <c:pt idx="153">
                  <c:v>1.5557000000000001</c:v>
                </c:pt>
                <c:pt idx="154">
                  <c:v>1.3933499999999999</c:v>
                </c:pt>
                <c:pt idx="155">
                  <c:v>0.94335000000000002</c:v>
                </c:pt>
                <c:pt idx="156">
                  <c:v>1.16835</c:v>
                </c:pt>
                <c:pt idx="157">
                  <c:v>1.1953499999999999</c:v>
                </c:pt>
                <c:pt idx="158">
                  <c:v>1.3773499999999999</c:v>
                </c:pt>
                <c:pt idx="159">
                  <c:v>1.3773499999999999</c:v>
                </c:pt>
                <c:pt idx="160">
                  <c:v>1.3773499999999999</c:v>
                </c:pt>
                <c:pt idx="161">
                  <c:v>1.1892499999999999</c:v>
                </c:pt>
                <c:pt idx="162">
                  <c:v>1.17425</c:v>
                </c:pt>
                <c:pt idx="163">
                  <c:v>1.2072499999999999</c:v>
                </c:pt>
                <c:pt idx="164">
                  <c:v>1.20625</c:v>
                </c:pt>
                <c:pt idx="165">
                  <c:v>1.20625</c:v>
                </c:pt>
                <c:pt idx="166">
                  <c:v>1.23125</c:v>
                </c:pt>
                <c:pt idx="167">
                  <c:v>1.2192499999999999</c:v>
                </c:pt>
                <c:pt idx="168">
                  <c:v>1.1812499999999999</c:v>
                </c:pt>
                <c:pt idx="169">
                  <c:v>1.1812499999999999</c:v>
                </c:pt>
                <c:pt idx="170">
                  <c:v>1.27725</c:v>
                </c:pt>
                <c:pt idx="171">
                  <c:v>1.4762500000000001</c:v>
                </c:pt>
                <c:pt idx="172">
                  <c:v>1.61825</c:v>
                </c:pt>
                <c:pt idx="173">
                  <c:v>2.0182500000000001</c:v>
                </c:pt>
                <c:pt idx="174">
                  <c:v>2.08325</c:v>
                </c:pt>
                <c:pt idx="175">
                  <c:v>2.2982499999999999</c:v>
                </c:pt>
                <c:pt idx="176">
                  <c:v>3.23109</c:v>
                </c:pt>
                <c:pt idx="177">
                  <c:v>4.82904</c:v>
                </c:pt>
                <c:pt idx="178">
                  <c:v>7.6836400000000005</c:v>
                </c:pt>
                <c:pt idx="179">
                  <c:v>9.2186399999999988</c:v>
                </c:pt>
                <c:pt idx="180">
                  <c:v>9.9526399999999988</c:v>
                </c:pt>
                <c:pt idx="181">
                  <c:v>10.38524</c:v>
                </c:pt>
                <c:pt idx="182">
                  <c:v>10.219790000000001</c:v>
                </c:pt>
                <c:pt idx="183">
                  <c:v>9.2998899999999995</c:v>
                </c:pt>
                <c:pt idx="184">
                  <c:v>10.562790000000001</c:v>
                </c:pt>
                <c:pt idx="185">
                  <c:v>10.957790000000001</c:v>
                </c:pt>
                <c:pt idx="186">
                  <c:v>10.840350000000001</c:v>
                </c:pt>
                <c:pt idx="187">
                  <c:v>11.723850000000001</c:v>
                </c:pt>
                <c:pt idx="188">
                  <c:v>11.92435</c:v>
                </c:pt>
                <c:pt idx="189">
                  <c:v>12.763249999999999</c:v>
                </c:pt>
                <c:pt idx="190">
                  <c:v>12.226749999999999</c:v>
                </c:pt>
                <c:pt idx="191">
                  <c:v>13.27899</c:v>
                </c:pt>
                <c:pt idx="192">
                  <c:v>13.47199</c:v>
                </c:pt>
                <c:pt idx="193">
                  <c:v>14.951790000000001</c:v>
                </c:pt>
                <c:pt idx="194">
                  <c:v>16.320489999999999</c:v>
                </c:pt>
                <c:pt idx="195">
                  <c:v>15.793889999999999</c:v>
                </c:pt>
                <c:pt idx="196">
                  <c:v>16.40945</c:v>
                </c:pt>
                <c:pt idx="197">
                  <c:v>16.479650000000003</c:v>
                </c:pt>
                <c:pt idx="198">
                  <c:v>16.004649999999998</c:v>
                </c:pt>
                <c:pt idx="199">
                  <c:v>14.612500000000001</c:v>
                </c:pt>
                <c:pt idx="200">
                  <c:v>13.9694</c:v>
                </c:pt>
                <c:pt idx="201">
                  <c:v>12.902239999999999</c:v>
                </c:pt>
                <c:pt idx="202">
                  <c:v>13.082240000000001</c:v>
                </c:pt>
                <c:pt idx="203">
                  <c:v>11.796040000000001</c:v>
                </c:pt>
                <c:pt idx="204">
                  <c:v>11.385</c:v>
                </c:pt>
                <c:pt idx="205">
                  <c:v>11.375</c:v>
                </c:pt>
                <c:pt idx="206">
                  <c:v>15.624690000000001</c:v>
                </c:pt>
                <c:pt idx="207">
                  <c:v>16.06109</c:v>
                </c:pt>
                <c:pt idx="208">
                  <c:v>18.049490000000002</c:v>
                </c:pt>
                <c:pt idx="209">
                  <c:v>18.666490000000003</c:v>
                </c:pt>
                <c:pt idx="210">
                  <c:v>22.179740000000002</c:v>
                </c:pt>
                <c:pt idx="211">
                  <c:v>22.313740000000003</c:v>
                </c:pt>
                <c:pt idx="212">
                  <c:v>21.87444</c:v>
                </c:pt>
                <c:pt idx="213">
                  <c:v>22.988340000000001</c:v>
                </c:pt>
                <c:pt idx="214">
                  <c:v>23.763339999999999</c:v>
                </c:pt>
                <c:pt idx="215">
                  <c:v>25.230840000000001</c:v>
                </c:pt>
                <c:pt idx="216">
                  <c:v>29.12763</c:v>
                </c:pt>
                <c:pt idx="217">
                  <c:v>29.76078</c:v>
                </c:pt>
                <c:pt idx="218">
                  <c:v>34.771279999999997</c:v>
                </c:pt>
                <c:pt idx="219">
                  <c:v>35.140279999999997</c:v>
                </c:pt>
                <c:pt idx="220">
                  <c:v>38.652730000000005</c:v>
                </c:pt>
                <c:pt idx="221">
                  <c:v>38.096440000000001</c:v>
                </c:pt>
                <c:pt idx="222">
                  <c:v>37.245910000000002</c:v>
                </c:pt>
                <c:pt idx="223">
                  <c:v>38.607790000000001</c:v>
                </c:pt>
                <c:pt idx="224">
                  <c:v>39.686489999999999</c:v>
                </c:pt>
                <c:pt idx="225">
                  <c:v>39.329929999999997</c:v>
                </c:pt>
                <c:pt idx="226">
                  <c:v>38.759529999999998</c:v>
                </c:pt>
                <c:pt idx="227">
                  <c:v>37.993629999999996</c:v>
                </c:pt>
                <c:pt idx="228">
                  <c:v>34.302769999999995</c:v>
                </c:pt>
                <c:pt idx="229">
                  <c:v>34.952970000000001</c:v>
                </c:pt>
                <c:pt idx="230">
                  <c:v>37.37247</c:v>
                </c:pt>
                <c:pt idx="231">
                  <c:v>37.832970000000003</c:v>
                </c:pt>
                <c:pt idx="232">
                  <c:v>37.017969999999998</c:v>
                </c:pt>
                <c:pt idx="233">
                  <c:v>37.130830000000003</c:v>
                </c:pt>
                <c:pt idx="234">
                  <c:v>37.209830000000004</c:v>
                </c:pt>
                <c:pt idx="235">
                  <c:v>37.340449999999997</c:v>
                </c:pt>
                <c:pt idx="236">
                  <c:v>37.102690000000003</c:v>
                </c:pt>
                <c:pt idx="237">
                  <c:v>37.286190000000005</c:v>
                </c:pt>
                <c:pt idx="238">
                  <c:v>33.455480000000001</c:v>
                </c:pt>
                <c:pt idx="239">
                  <c:v>33.84948</c:v>
                </c:pt>
                <c:pt idx="240">
                  <c:v>30.85248</c:v>
                </c:pt>
                <c:pt idx="241">
                  <c:v>30.382180000000002</c:v>
                </c:pt>
                <c:pt idx="242">
                  <c:v>30.209580000000003</c:v>
                </c:pt>
                <c:pt idx="243">
                  <c:v>29.521279999999997</c:v>
                </c:pt>
                <c:pt idx="244">
                  <c:v>29.701080000000001</c:v>
                </c:pt>
                <c:pt idx="245">
                  <c:v>28.53426</c:v>
                </c:pt>
                <c:pt idx="246">
                  <c:v>34.894100000000002</c:v>
                </c:pt>
                <c:pt idx="247">
                  <c:v>34.9221</c:v>
                </c:pt>
                <c:pt idx="248">
                  <c:v>37.2836</c:v>
                </c:pt>
                <c:pt idx="249">
                  <c:v>51.475929999999998</c:v>
                </c:pt>
                <c:pt idx="250">
                  <c:v>51.116399999999999</c:v>
                </c:pt>
                <c:pt idx="251">
                  <c:v>30.405139999999999</c:v>
                </c:pt>
                <c:pt idx="252">
                  <c:v>30.994139999999998</c:v>
                </c:pt>
                <c:pt idx="253">
                  <c:v>31.145139999999998</c:v>
                </c:pt>
                <c:pt idx="254">
                  <c:v>33.199669999999998</c:v>
                </c:pt>
                <c:pt idx="255">
                  <c:v>32.50967</c:v>
                </c:pt>
                <c:pt idx="256">
                  <c:v>47.051670000000001</c:v>
                </c:pt>
                <c:pt idx="257">
                  <c:v>47.761330000000001</c:v>
                </c:pt>
                <c:pt idx="258">
                  <c:v>49.04692</c:v>
                </c:pt>
                <c:pt idx="259">
                  <c:v>50.798300000000005</c:v>
                </c:pt>
                <c:pt idx="260">
                  <c:v>50.921410000000002</c:v>
                </c:pt>
                <c:pt idx="261">
                  <c:v>35.494630000000001</c:v>
                </c:pt>
                <c:pt idx="262">
                  <c:v>34.70252</c:v>
                </c:pt>
                <c:pt idx="263">
                  <c:v>34.529910000000001</c:v>
                </c:pt>
                <c:pt idx="264">
                  <c:v>33.217010000000002</c:v>
                </c:pt>
                <c:pt idx="265">
                  <c:v>33.567509999999999</c:v>
                </c:pt>
                <c:pt idx="266">
                  <c:v>33.72531</c:v>
                </c:pt>
                <c:pt idx="267">
                  <c:v>33.920310000000001</c:v>
                </c:pt>
                <c:pt idx="268">
                  <c:v>34.08961</c:v>
                </c:pt>
                <c:pt idx="269">
                  <c:v>36.890830000000001</c:v>
                </c:pt>
                <c:pt idx="270">
                  <c:v>36.18083</c:v>
                </c:pt>
                <c:pt idx="271">
                  <c:v>36.246830000000003</c:v>
                </c:pt>
                <c:pt idx="272">
                  <c:v>36.649830000000001</c:v>
                </c:pt>
                <c:pt idx="273">
                  <c:v>36.452199999999998</c:v>
                </c:pt>
                <c:pt idx="274">
                  <c:v>43.95476</c:v>
                </c:pt>
                <c:pt idx="275">
                  <c:v>43.882860000000001</c:v>
                </c:pt>
                <c:pt idx="276">
                  <c:v>43.801209999999998</c:v>
                </c:pt>
                <c:pt idx="277">
                  <c:v>43.453379999999996</c:v>
                </c:pt>
                <c:pt idx="278">
                  <c:v>46.227080000000001</c:v>
                </c:pt>
                <c:pt idx="279">
                  <c:v>50.461980000000004</c:v>
                </c:pt>
                <c:pt idx="280">
                  <c:v>49.47278</c:v>
                </c:pt>
                <c:pt idx="281">
                  <c:v>49.219610000000003</c:v>
                </c:pt>
                <c:pt idx="282">
                  <c:v>49.97569</c:v>
                </c:pt>
                <c:pt idx="283">
                  <c:v>44.785690000000002</c:v>
                </c:pt>
                <c:pt idx="284">
                  <c:v>45.47269</c:v>
                </c:pt>
                <c:pt idx="285">
                  <c:v>44.531289999999998</c:v>
                </c:pt>
                <c:pt idx="286">
                  <c:v>42.981490000000001</c:v>
                </c:pt>
                <c:pt idx="287">
                  <c:v>42.451089999999994</c:v>
                </c:pt>
                <c:pt idx="288">
                  <c:v>41.57329</c:v>
                </c:pt>
                <c:pt idx="289">
                  <c:v>41.055289999999999</c:v>
                </c:pt>
                <c:pt idx="290">
                  <c:v>40.261290000000002</c:v>
                </c:pt>
                <c:pt idx="291">
                  <c:v>40.151389999999999</c:v>
                </c:pt>
                <c:pt idx="292">
                  <c:v>36.091889999999999</c:v>
                </c:pt>
                <c:pt idx="293">
                  <c:v>36.093389999999999</c:v>
                </c:pt>
                <c:pt idx="294">
                  <c:v>35.876489999999997</c:v>
                </c:pt>
                <c:pt idx="295">
                  <c:v>35.851489999999998</c:v>
                </c:pt>
                <c:pt idx="296">
                  <c:v>35.621589999999998</c:v>
                </c:pt>
                <c:pt idx="297">
                  <c:v>31.837869999999999</c:v>
                </c:pt>
                <c:pt idx="298">
                  <c:v>29.13287</c:v>
                </c:pt>
                <c:pt idx="299">
                  <c:v>25.563869999999998</c:v>
                </c:pt>
                <c:pt idx="300">
                  <c:v>25.453669999999999</c:v>
                </c:pt>
                <c:pt idx="301">
                  <c:v>25.46227</c:v>
                </c:pt>
                <c:pt idx="302">
                  <c:v>25.639490000000002</c:v>
                </c:pt>
                <c:pt idx="303">
                  <c:v>24.955089999999998</c:v>
                </c:pt>
                <c:pt idx="304">
                  <c:v>24.72559</c:v>
                </c:pt>
                <c:pt idx="305">
                  <c:v>24.245290000000001</c:v>
                </c:pt>
                <c:pt idx="306">
                  <c:v>27.243290000000002</c:v>
                </c:pt>
                <c:pt idx="307">
                  <c:v>27.632390000000001</c:v>
                </c:pt>
                <c:pt idx="308">
                  <c:v>27.988569999999999</c:v>
                </c:pt>
                <c:pt idx="309">
                  <c:v>27.965070000000001</c:v>
                </c:pt>
                <c:pt idx="310">
                  <c:v>27.865269999999999</c:v>
                </c:pt>
                <c:pt idx="311">
                  <c:v>28.09872</c:v>
                </c:pt>
                <c:pt idx="312">
                  <c:v>35.54081</c:v>
                </c:pt>
                <c:pt idx="313">
                  <c:v>35.452010000000001</c:v>
                </c:pt>
                <c:pt idx="314">
                  <c:v>35.34111</c:v>
                </c:pt>
                <c:pt idx="315">
                  <c:v>35.258110000000002</c:v>
                </c:pt>
                <c:pt idx="316">
                  <c:v>35.303510000000003</c:v>
                </c:pt>
                <c:pt idx="317">
                  <c:v>34.083940000000005</c:v>
                </c:pt>
                <c:pt idx="318">
                  <c:v>33.669440000000002</c:v>
                </c:pt>
                <c:pt idx="319">
                  <c:v>33.151160000000004</c:v>
                </c:pt>
                <c:pt idx="320">
                  <c:v>33.274160000000002</c:v>
                </c:pt>
                <c:pt idx="321">
                  <c:v>33.529760000000003</c:v>
                </c:pt>
                <c:pt idx="322">
                  <c:v>35.361809999999998</c:v>
                </c:pt>
                <c:pt idx="323">
                  <c:v>35.381809999999994</c:v>
                </c:pt>
                <c:pt idx="324">
                  <c:v>35.170809999999996</c:v>
                </c:pt>
                <c:pt idx="325">
                  <c:v>34.52431</c:v>
                </c:pt>
                <c:pt idx="326">
                  <c:v>34.762309999999999</c:v>
                </c:pt>
                <c:pt idx="327">
                  <c:v>33.92821</c:v>
                </c:pt>
                <c:pt idx="328">
                  <c:v>30.62021</c:v>
                </c:pt>
                <c:pt idx="329">
                  <c:v>30.294730000000001</c:v>
                </c:pt>
                <c:pt idx="330">
                  <c:v>30.72973</c:v>
                </c:pt>
                <c:pt idx="331">
                  <c:v>34.103679999999997</c:v>
                </c:pt>
                <c:pt idx="332">
                  <c:v>34.119980000000005</c:v>
                </c:pt>
                <c:pt idx="333">
                  <c:v>34.089980000000004</c:v>
                </c:pt>
                <c:pt idx="334">
                  <c:v>33.811629999999994</c:v>
                </c:pt>
                <c:pt idx="335">
                  <c:v>33.60333</c:v>
                </c:pt>
                <c:pt idx="336">
                  <c:v>33.391829999999999</c:v>
                </c:pt>
                <c:pt idx="337">
                  <c:v>33.256830000000001</c:v>
                </c:pt>
                <c:pt idx="338">
                  <c:v>33.518329999999999</c:v>
                </c:pt>
                <c:pt idx="339">
                  <c:v>33.836330000000004</c:v>
                </c:pt>
                <c:pt idx="340">
                  <c:v>32.313429999999997</c:v>
                </c:pt>
                <c:pt idx="341">
                  <c:v>32.387329999999999</c:v>
                </c:pt>
                <c:pt idx="342">
                  <c:v>32.37668</c:v>
                </c:pt>
                <c:pt idx="343">
                  <c:v>32.479680000000002</c:v>
                </c:pt>
                <c:pt idx="344">
                  <c:v>32.630679999999998</c:v>
                </c:pt>
                <c:pt idx="345">
                  <c:v>35.408580000000001</c:v>
                </c:pt>
                <c:pt idx="346">
                  <c:v>35.194580000000002</c:v>
                </c:pt>
                <c:pt idx="347">
                  <c:v>35.334580000000003</c:v>
                </c:pt>
                <c:pt idx="348">
                  <c:v>35.047580000000004</c:v>
                </c:pt>
                <c:pt idx="349">
                  <c:v>35.255580000000002</c:v>
                </c:pt>
                <c:pt idx="350">
                  <c:v>48.218029999999999</c:v>
                </c:pt>
                <c:pt idx="351">
                  <c:v>47.81803</c:v>
                </c:pt>
                <c:pt idx="352">
                  <c:v>47.555030000000002</c:v>
                </c:pt>
                <c:pt idx="353">
                  <c:v>47.760330000000003</c:v>
                </c:pt>
                <c:pt idx="354">
                  <c:v>48.370330000000003</c:v>
                </c:pt>
                <c:pt idx="355">
                  <c:v>48.913779999999996</c:v>
                </c:pt>
                <c:pt idx="356">
                  <c:v>49.078379999999996</c:v>
                </c:pt>
                <c:pt idx="357">
                  <c:v>49.050379999999997</c:v>
                </c:pt>
                <c:pt idx="358">
                  <c:v>48.662379999999999</c:v>
                </c:pt>
                <c:pt idx="359">
                  <c:v>48.359379999999994</c:v>
                </c:pt>
                <c:pt idx="360">
                  <c:v>48.229379999999999</c:v>
                </c:pt>
                <c:pt idx="361">
                  <c:v>48.16939</c:v>
                </c:pt>
                <c:pt idx="362">
                  <c:v>48.004379999999998</c:v>
                </c:pt>
                <c:pt idx="363">
                  <c:v>47.911279999999998</c:v>
                </c:pt>
                <c:pt idx="364">
                  <c:v>47.831040000000002</c:v>
                </c:pt>
                <c:pt idx="365">
                  <c:v>47.916040000000002</c:v>
                </c:pt>
                <c:pt idx="366">
                  <c:v>47.988039999999998</c:v>
                </c:pt>
                <c:pt idx="367">
                  <c:v>47.903040000000004</c:v>
                </c:pt>
                <c:pt idx="368">
                  <c:v>49.532040000000002</c:v>
                </c:pt>
                <c:pt idx="369">
                  <c:v>48.827199999999998</c:v>
                </c:pt>
                <c:pt idx="370">
                  <c:v>49.092199999999998</c:v>
                </c:pt>
                <c:pt idx="371">
                  <c:v>49.978199999999994</c:v>
                </c:pt>
                <c:pt idx="372">
                  <c:v>49.537199999999999</c:v>
                </c:pt>
                <c:pt idx="373">
                  <c:v>49.853199999999994</c:v>
                </c:pt>
                <c:pt idx="374">
                  <c:v>56.7699</c:v>
                </c:pt>
                <c:pt idx="375">
                  <c:v>56.754899999999999</c:v>
                </c:pt>
                <c:pt idx="376">
                  <c:v>56.413179999999997</c:v>
                </c:pt>
                <c:pt idx="377">
                  <c:v>56.735579999999999</c:v>
                </c:pt>
                <c:pt idx="378">
                  <c:v>57.125579999999999</c:v>
                </c:pt>
                <c:pt idx="379">
                  <c:v>57.165030000000002</c:v>
                </c:pt>
                <c:pt idx="380">
                  <c:v>57.070029999999996</c:v>
                </c:pt>
                <c:pt idx="381">
                  <c:v>57.173029999999997</c:v>
                </c:pt>
                <c:pt idx="382">
                  <c:v>57.538029999999999</c:v>
                </c:pt>
                <c:pt idx="383">
                  <c:v>57.403030000000001</c:v>
                </c:pt>
                <c:pt idx="384">
                  <c:v>54.719580000000001</c:v>
                </c:pt>
                <c:pt idx="385">
                  <c:v>54.754580000000004</c:v>
                </c:pt>
                <c:pt idx="386">
                  <c:v>54.429580000000001</c:v>
                </c:pt>
                <c:pt idx="387">
                  <c:v>54.572580000000002</c:v>
                </c:pt>
                <c:pt idx="388">
                  <c:v>54.807580000000002</c:v>
                </c:pt>
                <c:pt idx="389">
                  <c:v>52.314579999999999</c:v>
                </c:pt>
                <c:pt idx="390">
                  <c:v>50.912579999999998</c:v>
                </c:pt>
                <c:pt idx="391">
                  <c:v>50.962580000000003</c:v>
                </c:pt>
                <c:pt idx="392">
                  <c:v>49.667580000000001</c:v>
                </c:pt>
                <c:pt idx="393">
                  <c:v>49.76258</c:v>
                </c:pt>
                <c:pt idx="394">
                  <c:v>50.938879999999997</c:v>
                </c:pt>
                <c:pt idx="395">
                  <c:v>51.165879999999994</c:v>
                </c:pt>
                <c:pt idx="396">
                  <c:v>51.021879999999996</c:v>
                </c:pt>
                <c:pt idx="397">
                  <c:v>51.010680000000001</c:v>
                </c:pt>
                <c:pt idx="398">
                  <c:v>51.130679999999998</c:v>
                </c:pt>
                <c:pt idx="399">
                  <c:v>50.708449999999999</c:v>
                </c:pt>
                <c:pt idx="400">
                  <c:v>50.340449999999997</c:v>
                </c:pt>
                <c:pt idx="401">
                  <c:v>50.945449999999994</c:v>
                </c:pt>
                <c:pt idx="402">
                  <c:v>50.960449999999994</c:v>
                </c:pt>
                <c:pt idx="403">
                  <c:v>50.91545</c:v>
                </c:pt>
                <c:pt idx="404">
                  <c:v>58.581449999999997</c:v>
                </c:pt>
                <c:pt idx="405">
                  <c:v>49.526230000000005</c:v>
                </c:pt>
                <c:pt idx="406">
                  <c:v>48.885429999999999</c:v>
                </c:pt>
                <c:pt idx="407">
                  <c:v>49.121230000000004</c:v>
                </c:pt>
                <c:pt idx="408">
                  <c:v>48.356230000000004</c:v>
                </c:pt>
                <c:pt idx="409">
                  <c:v>51.959489999999995</c:v>
                </c:pt>
                <c:pt idx="410">
                  <c:v>51.967489999999998</c:v>
                </c:pt>
                <c:pt idx="411">
                  <c:v>51.827489999999997</c:v>
                </c:pt>
                <c:pt idx="412">
                  <c:v>51.945489999999999</c:v>
                </c:pt>
                <c:pt idx="413">
                  <c:v>51.802489999999999</c:v>
                </c:pt>
                <c:pt idx="414">
                  <c:v>48.629489999999997</c:v>
                </c:pt>
                <c:pt idx="415">
                  <c:v>48.596489999999996</c:v>
                </c:pt>
                <c:pt idx="416">
                  <c:v>46.636389999999999</c:v>
                </c:pt>
                <c:pt idx="417">
                  <c:v>48.156390000000002</c:v>
                </c:pt>
                <c:pt idx="418">
                  <c:v>48.261389999999999</c:v>
                </c:pt>
                <c:pt idx="419">
                  <c:v>42.39499</c:v>
                </c:pt>
                <c:pt idx="420">
                  <c:v>42.378790000000002</c:v>
                </c:pt>
                <c:pt idx="421">
                  <c:v>42.348790000000001</c:v>
                </c:pt>
                <c:pt idx="422">
                  <c:v>45.066789999999997</c:v>
                </c:pt>
                <c:pt idx="423">
                  <c:v>45.316789999999997</c:v>
                </c:pt>
                <c:pt idx="424">
                  <c:v>55.742839999999994</c:v>
                </c:pt>
                <c:pt idx="425">
                  <c:v>55.77084</c:v>
                </c:pt>
                <c:pt idx="426">
                  <c:v>54.368839999999999</c:v>
                </c:pt>
                <c:pt idx="427">
                  <c:v>51.77384</c:v>
                </c:pt>
                <c:pt idx="428">
                  <c:v>51.838839999999998</c:v>
                </c:pt>
                <c:pt idx="429">
                  <c:v>50.932079999999999</c:v>
                </c:pt>
                <c:pt idx="430">
                  <c:v>50.96208</c:v>
                </c:pt>
                <c:pt idx="431">
                  <c:v>50.464080000000003</c:v>
                </c:pt>
                <c:pt idx="432">
                  <c:v>50.704080000000005</c:v>
                </c:pt>
                <c:pt idx="433">
                  <c:v>51.02908</c:v>
                </c:pt>
                <c:pt idx="434">
                  <c:v>42.069879999999998</c:v>
                </c:pt>
                <c:pt idx="435">
                  <c:v>41.25038</c:v>
                </c:pt>
                <c:pt idx="436">
                  <c:v>41.130379999999995</c:v>
                </c:pt>
                <c:pt idx="437">
                  <c:v>41.345480000000002</c:v>
                </c:pt>
                <c:pt idx="438">
                  <c:v>41.360480000000003</c:v>
                </c:pt>
                <c:pt idx="439">
                  <c:v>39.764040000000001</c:v>
                </c:pt>
                <c:pt idx="440">
                  <c:v>39.854039999999998</c:v>
                </c:pt>
                <c:pt idx="441">
                  <c:v>39.53904</c:v>
                </c:pt>
                <c:pt idx="442">
                  <c:v>39.354239999999997</c:v>
                </c:pt>
                <c:pt idx="443">
                  <c:v>39.42004</c:v>
                </c:pt>
                <c:pt idx="444">
                  <c:v>39.163040000000002</c:v>
                </c:pt>
                <c:pt idx="445">
                  <c:v>38.968040000000002</c:v>
                </c:pt>
                <c:pt idx="446">
                  <c:v>38.613039999999998</c:v>
                </c:pt>
                <c:pt idx="447">
                  <c:v>38.733040000000003</c:v>
                </c:pt>
                <c:pt idx="448">
                  <c:v>38.772239999999996</c:v>
                </c:pt>
                <c:pt idx="449">
                  <c:v>37.92145</c:v>
                </c:pt>
                <c:pt idx="450">
                  <c:v>37.786449999999995</c:v>
                </c:pt>
                <c:pt idx="451">
                  <c:v>37.720649999999999</c:v>
                </c:pt>
                <c:pt idx="452">
                  <c:v>37.649449999999995</c:v>
                </c:pt>
                <c:pt idx="453">
                  <c:v>27.019449999999999</c:v>
                </c:pt>
                <c:pt idx="454">
                  <c:v>27.719150000000003</c:v>
                </c:pt>
                <c:pt idx="455">
                  <c:v>27.639959999999999</c:v>
                </c:pt>
                <c:pt idx="456">
                  <c:v>27.679959999999998</c:v>
                </c:pt>
                <c:pt idx="457">
                  <c:v>27.569959999999998</c:v>
                </c:pt>
                <c:pt idx="458">
                  <c:v>27.569959999999998</c:v>
                </c:pt>
                <c:pt idx="459">
                  <c:v>26.2882</c:v>
                </c:pt>
                <c:pt idx="460">
                  <c:v>26.0382</c:v>
                </c:pt>
                <c:pt idx="461">
                  <c:v>26.033200000000001</c:v>
                </c:pt>
                <c:pt idx="462">
                  <c:v>26.068200000000001</c:v>
                </c:pt>
                <c:pt idx="463">
                  <c:v>25.825839999999999</c:v>
                </c:pt>
                <c:pt idx="464">
                  <c:v>25.934339999999999</c:v>
                </c:pt>
                <c:pt idx="465">
                  <c:v>25.71434</c:v>
                </c:pt>
                <c:pt idx="466">
                  <c:v>25.69434</c:v>
                </c:pt>
                <c:pt idx="467">
                  <c:v>25.774339999999999</c:v>
                </c:pt>
                <c:pt idx="468">
                  <c:v>24.951740000000001</c:v>
                </c:pt>
                <c:pt idx="469">
                  <c:v>25.15174</c:v>
                </c:pt>
                <c:pt idx="470">
                  <c:v>28.67634</c:v>
                </c:pt>
                <c:pt idx="471">
                  <c:v>28.561340000000001</c:v>
                </c:pt>
                <c:pt idx="472">
                  <c:v>28.576340000000002</c:v>
                </c:pt>
                <c:pt idx="473">
                  <c:v>28.054539999999999</c:v>
                </c:pt>
                <c:pt idx="474">
                  <c:v>27.90954</c:v>
                </c:pt>
                <c:pt idx="475">
                  <c:v>24.47504</c:v>
                </c:pt>
                <c:pt idx="476">
                  <c:v>25.075040000000001</c:v>
                </c:pt>
                <c:pt idx="477">
                  <c:v>24.538040000000002</c:v>
                </c:pt>
                <c:pt idx="478">
                  <c:v>25.6188</c:v>
                </c:pt>
                <c:pt idx="479">
                  <c:v>24.997799999999998</c:v>
                </c:pt>
                <c:pt idx="480">
                  <c:v>24.9588</c:v>
                </c:pt>
                <c:pt idx="481">
                  <c:v>24.758800000000001</c:v>
                </c:pt>
                <c:pt idx="482">
                  <c:v>24.730799999999999</c:v>
                </c:pt>
                <c:pt idx="483">
                  <c:v>36.673809999999996</c:v>
                </c:pt>
                <c:pt idx="484">
                  <c:v>36.568809999999999</c:v>
                </c:pt>
                <c:pt idx="485">
                  <c:v>36.543810000000001</c:v>
                </c:pt>
                <c:pt idx="486">
                  <c:v>36.477309999999996</c:v>
                </c:pt>
                <c:pt idx="487">
                  <c:v>37.697309999999995</c:v>
                </c:pt>
                <c:pt idx="488">
                  <c:v>39.114269999999998</c:v>
                </c:pt>
                <c:pt idx="489">
                  <c:v>39.22927</c:v>
                </c:pt>
                <c:pt idx="490">
                  <c:v>39.130269999999996</c:v>
                </c:pt>
                <c:pt idx="491">
                  <c:v>39.233269999999997</c:v>
                </c:pt>
                <c:pt idx="492">
                  <c:v>39.261220000000002</c:v>
                </c:pt>
                <c:pt idx="493">
                  <c:v>38.904820000000001</c:v>
                </c:pt>
                <c:pt idx="494">
                  <c:v>38.909819999999996</c:v>
                </c:pt>
                <c:pt idx="495">
                  <c:v>38.929819999999999</c:v>
                </c:pt>
                <c:pt idx="496">
                  <c:v>38.669820000000001</c:v>
                </c:pt>
                <c:pt idx="497">
                  <c:v>38.939819999999997</c:v>
                </c:pt>
                <c:pt idx="498">
                  <c:v>40.08099</c:v>
                </c:pt>
                <c:pt idx="499">
                  <c:v>40.83099</c:v>
                </c:pt>
                <c:pt idx="500">
                  <c:v>37.798490000000001</c:v>
                </c:pt>
                <c:pt idx="501">
                  <c:v>37.94849</c:v>
                </c:pt>
                <c:pt idx="502">
                  <c:v>37.192260000000005</c:v>
                </c:pt>
                <c:pt idx="503">
                  <c:v>36.07226</c:v>
                </c:pt>
                <c:pt idx="504">
                  <c:v>34.990259999999999</c:v>
                </c:pt>
                <c:pt idx="505">
                  <c:v>33.970260000000003</c:v>
                </c:pt>
                <c:pt idx="506">
                  <c:v>35.070260000000005</c:v>
                </c:pt>
                <c:pt idx="507">
                  <c:v>35.249559999999995</c:v>
                </c:pt>
                <c:pt idx="508">
                  <c:v>35.164610000000003</c:v>
                </c:pt>
                <c:pt idx="509">
                  <c:v>35.154609999999998</c:v>
                </c:pt>
                <c:pt idx="510">
                  <c:v>35.219610000000003</c:v>
                </c:pt>
                <c:pt idx="511">
                  <c:v>35.109610000000004</c:v>
                </c:pt>
                <c:pt idx="512">
                  <c:v>35.556710000000002</c:v>
                </c:pt>
                <c:pt idx="513">
                  <c:v>36.151710000000001</c:v>
                </c:pt>
                <c:pt idx="514">
                  <c:v>36.098709999999997</c:v>
                </c:pt>
                <c:pt idx="515">
                  <c:v>36.18871</c:v>
                </c:pt>
                <c:pt idx="516">
                  <c:v>33.658709999999999</c:v>
                </c:pt>
                <c:pt idx="517">
                  <c:v>31.05021</c:v>
                </c:pt>
                <c:pt idx="518">
                  <c:v>30.270209999999999</c:v>
                </c:pt>
                <c:pt idx="519">
                  <c:v>28.112209999999997</c:v>
                </c:pt>
                <c:pt idx="520">
                  <c:v>28.202210000000001</c:v>
                </c:pt>
                <c:pt idx="521">
                  <c:v>28.388210000000001</c:v>
                </c:pt>
                <c:pt idx="522">
                  <c:v>19.750209999999999</c:v>
                </c:pt>
                <c:pt idx="523">
                  <c:v>19.71021</c:v>
                </c:pt>
                <c:pt idx="524">
                  <c:v>19.581209999999999</c:v>
                </c:pt>
                <c:pt idx="525">
                  <c:v>19.601310000000002</c:v>
                </c:pt>
                <c:pt idx="526">
                  <c:v>19.566310000000001</c:v>
                </c:pt>
                <c:pt idx="527">
                  <c:v>20.437709999999999</c:v>
                </c:pt>
                <c:pt idx="528">
                  <c:v>19.337709999999998</c:v>
                </c:pt>
                <c:pt idx="529">
                  <c:v>19.387709999999998</c:v>
                </c:pt>
                <c:pt idx="530">
                  <c:v>19.142610000000001</c:v>
                </c:pt>
                <c:pt idx="531">
                  <c:v>20.502610000000001</c:v>
                </c:pt>
                <c:pt idx="532">
                  <c:v>20.652609999999999</c:v>
                </c:pt>
                <c:pt idx="533">
                  <c:v>20.77261</c:v>
                </c:pt>
                <c:pt idx="534">
                  <c:v>20.585609999999999</c:v>
                </c:pt>
                <c:pt idx="535">
                  <c:v>20.515610000000002</c:v>
                </c:pt>
                <c:pt idx="536">
                  <c:v>19.972619999999999</c:v>
                </c:pt>
                <c:pt idx="537">
                  <c:v>20.047519999999999</c:v>
                </c:pt>
                <c:pt idx="538">
                  <c:v>20.273</c:v>
                </c:pt>
                <c:pt idx="539">
                  <c:v>20.233000000000001</c:v>
                </c:pt>
                <c:pt idx="540">
                  <c:v>10.31189</c:v>
                </c:pt>
                <c:pt idx="541">
                  <c:v>10.24489</c:v>
                </c:pt>
                <c:pt idx="542">
                  <c:v>10.02041</c:v>
                </c:pt>
                <c:pt idx="543">
                  <c:v>9.9294100000000007</c:v>
                </c:pt>
                <c:pt idx="544">
                  <c:v>9.8744099999999992</c:v>
                </c:pt>
                <c:pt idx="545">
                  <c:v>9.9762500000000003</c:v>
                </c:pt>
                <c:pt idx="546">
                  <c:v>10.10125</c:v>
                </c:pt>
                <c:pt idx="547">
                  <c:v>10.00525</c:v>
                </c:pt>
                <c:pt idx="548">
                  <c:v>10.02525</c:v>
                </c:pt>
                <c:pt idx="549">
                  <c:v>9.9952500000000004</c:v>
                </c:pt>
                <c:pt idx="550">
                  <c:v>10.007149999999999</c:v>
                </c:pt>
                <c:pt idx="551">
                  <c:v>10.042149999999999</c:v>
                </c:pt>
                <c:pt idx="552">
                  <c:v>9.9721499999999992</c:v>
                </c:pt>
                <c:pt idx="553">
                  <c:v>8.6721500000000002</c:v>
                </c:pt>
                <c:pt idx="554">
                  <c:v>9.0071499999999993</c:v>
                </c:pt>
                <c:pt idx="555">
                  <c:v>12.41915</c:v>
                </c:pt>
                <c:pt idx="556">
                  <c:v>11.42215</c:v>
                </c:pt>
                <c:pt idx="557">
                  <c:v>11.35065</c:v>
                </c:pt>
                <c:pt idx="558">
                  <c:v>11.41165</c:v>
                </c:pt>
                <c:pt idx="559">
                  <c:v>11.460649999999999</c:v>
                </c:pt>
                <c:pt idx="560">
                  <c:v>10.519680000000001</c:v>
                </c:pt>
                <c:pt idx="561">
                  <c:v>10.47968</c:v>
                </c:pt>
                <c:pt idx="562">
                  <c:v>10.265180000000001</c:v>
                </c:pt>
                <c:pt idx="563">
                  <c:v>10.25118</c:v>
                </c:pt>
                <c:pt idx="564">
                  <c:v>10.29618</c:v>
                </c:pt>
                <c:pt idx="565">
                  <c:v>11.80808</c:v>
                </c:pt>
                <c:pt idx="566">
                  <c:v>11.72308</c:v>
                </c:pt>
                <c:pt idx="567">
                  <c:v>11.707079999999999</c:v>
                </c:pt>
                <c:pt idx="568">
                  <c:v>11.653079999999999</c:v>
                </c:pt>
                <c:pt idx="569">
                  <c:v>11.61308</c:v>
                </c:pt>
                <c:pt idx="570">
                  <c:v>11.246079999999999</c:v>
                </c:pt>
                <c:pt idx="571">
                  <c:v>11.522080000000001</c:v>
                </c:pt>
                <c:pt idx="572">
                  <c:v>11.63208</c:v>
                </c:pt>
                <c:pt idx="573">
                  <c:v>11.311579999999999</c:v>
                </c:pt>
                <c:pt idx="574">
                  <c:v>11.55658</c:v>
                </c:pt>
                <c:pt idx="575">
                  <c:v>10.93458</c:v>
                </c:pt>
                <c:pt idx="576">
                  <c:v>11.004580000000001</c:v>
                </c:pt>
                <c:pt idx="577">
                  <c:v>11.30958</c:v>
                </c:pt>
                <c:pt idx="578">
                  <c:v>10.869579999999999</c:v>
                </c:pt>
                <c:pt idx="579">
                  <c:v>10.394579999999999</c:v>
                </c:pt>
                <c:pt idx="580">
                  <c:v>10.709580000000001</c:v>
                </c:pt>
                <c:pt idx="581">
                  <c:v>10.332079999999999</c:v>
                </c:pt>
                <c:pt idx="582">
                  <c:v>11.06758</c:v>
                </c:pt>
                <c:pt idx="583">
                  <c:v>10.79058</c:v>
                </c:pt>
                <c:pt idx="584">
                  <c:v>10.82058</c:v>
                </c:pt>
                <c:pt idx="585">
                  <c:v>10.844580000000001</c:v>
                </c:pt>
                <c:pt idx="586">
                  <c:v>10.81108</c:v>
                </c:pt>
                <c:pt idx="587">
                  <c:v>10.61708</c:v>
                </c:pt>
                <c:pt idx="588">
                  <c:v>9.8890799999999999</c:v>
                </c:pt>
                <c:pt idx="589">
                  <c:v>9.8640799999999995</c:v>
                </c:pt>
                <c:pt idx="590">
                  <c:v>9.9340799999999998</c:v>
                </c:pt>
                <c:pt idx="591">
                  <c:v>9.9380799999999994</c:v>
                </c:pt>
                <c:pt idx="592">
                  <c:v>9.9780800000000003</c:v>
                </c:pt>
                <c:pt idx="593">
                  <c:v>10.033479999999999</c:v>
                </c:pt>
                <c:pt idx="594">
                  <c:v>10.00248</c:v>
                </c:pt>
                <c:pt idx="595">
                  <c:v>9.9874799999999997</c:v>
                </c:pt>
                <c:pt idx="596">
                  <c:v>9.8574799999999989</c:v>
                </c:pt>
                <c:pt idx="597">
                  <c:v>9.7974800000000002</c:v>
                </c:pt>
                <c:pt idx="598">
                  <c:v>9.3642000000000003</c:v>
                </c:pt>
                <c:pt idx="599">
                  <c:v>9.350200000000001</c:v>
                </c:pt>
                <c:pt idx="600">
                  <c:v>8.5152000000000001</c:v>
                </c:pt>
                <c:pt idx="601">
                  <c:v>7.9001999999999999</c:v>
                </c:pt>
                <c:pt idx="602">
                  <c:v>7.9001999999999999</c:v>
                </c:pt>
                <c:pt idx="603">
                  <c:v>7.8281000000000001</c:v>
                </c:pt>
                <c:pt idx="604">
                  <c:v>7.6131000000000002</c:v>
                </c:pt>
                <c:pt idx="605">
                  <c:v>7.6281000000000008</c:v>
                </c:pt>
                <c:pt idx="606">
                  <c:v>7.6091000000000006</c:v>
                </c:pt>
                <c:pt idx="607">
                  <c:v>6.7781000000000002</c:v>
                </c:pt>
                <c:pt idx="608">
                  <c:v>7.0931000000000006</c:v>
                </c:pt>
                <c:pt idx="609">
                  <c:v>7.1181000000000001</c:v>
                </c:pt>
                <c:pt idx="610">
                  <c:v>7.1681000000000008</c:v>
                </c:pt>
                <c:pt idx="611">
                  <c:v>7.2331000000000003</c:v>
                </c:pt>
                <c:pt idx="612">
                  <c:v>7.1451000000000002</c:v>
                </c:pt>
                <c:pt idx="613">
                  <c:v>7.0811000000000002</c:v>
                </c:pt>
                <c:pt idx="614">
                  <c:v>7.1914999999999996</c:v>
                </c:pt>
                <c:pt idx="615">
                  <c:v>7.1414999999999997</c:v>
                </c:pt>
                <c:pt idx="616">
                  <c:v>7.1955</c:v>
                </c:pt>
                <c:pt idx="617">
                  <c:v>5.9085000000000001</c:v>
                </c:pt>
                <c:pt idx="618">
                  <c:v>4.4367999999999999</c:v>
                </c:pt>
                <c:pt idx="619">
                  <c:v>4.4148000000000005</c:v>
                </c:pt>
                <c:pt idx="620">
                  <c:v>4.3597999999999999</c:v>
                </c:pt>
                <c:pt idx="621">
                  <c:v>4.3208000000000002</c:v>
                </c:pt>
                <c:pt idx="622">
                  <c:v>4.1337999999999999</c:v>
                </c:pt>
                <c:pt idx="623">
                  <c:v>4.1528</c:v>
                </c:pt>
                <c:pt idx="624">
                  <c:v>4.0678000000000001</c:v>
                </c:pt>
                <c:pt idx="625">
                  <c:v>4.0827999999999998</c:v>
                </c:pt>
                <c:pt idx="626">
                  <c:v>4.0648</c:v>
                </c:pt>
                <c:pt idx="627">
                  <c:v>2.6779000000000002</c:v>
                </c:pt>
                <c:pt idx="628">
                  <c:v>2.6839</c:v>
                </c:pt>
                <c:pt idx="629">
                  <c:v>2.6789000000000001</c:v>
                </c:pt>
                <c:pt idx="630">
                  <c:v>2.7114000000000003</c:v>
                </c:pt>
                <c:pt idx="631">
                  <c:v>2.8513999999999999</c:v>
                </c:pt>
                <c:pt idx="632">
                  <c:v>2.8174000000000001</c:v>
                </c:pt>
                <c:pt idx="633">
                  <c:v>2.7714000000000003</c:v>
                </c:pt>
                <c:pt idx="634">
                  <c:v>2.7714000000000003</c:v>
                </c:pt>
                <c:pt idx="635">
                  <c:v>2.9055</c:v>
                </c:pt>
                <c:pt idx="636">
                  <c:v>2.9155000000000002</c:v>
                </c:pt>
                <c:pt idx="637">
                  <c:v>2.9085000000000001</c:v>
                </c:pt>
                <c:pt idx="638">
                  <c:v>2.8534999999999999</c:v>
                </c:pt>
                <c:pt idx="639">
                  <c:v>3.0024999999999999</c:v>
                </c:pt>
                <c:pt idx="640">
                  <c:v>2.8858000000000001</c:v>
                </c:pt>
                <c:pt idx="641">
                  <c:v>2.8858000000000001</c:v>
                </c:pt>
                <c:pt idx="642">
                  <c:v>2.7048000000000001</c:v>
                </c:pt>
                <c:pt idx="643">
                  <c:v>2.7145999999999999</c:v>
                </c:pt>
                <c:pt idx="644">
                  <c:v>2.6705999999999999</c:v>
                </c:pt>
                <c:pt idx="645">
                  <c:v>2.6305999999999998</c:v>
                </c:pt>
                <c:pt idx="646">
                  <c:v>2.6305999999999998</c:v>
                </c:pt>
                <c:pt idx="647">
                  <c:v>2.3485999999999998</c:v>
                </c:pt>
                <c:pt idx="648">
                  <c:v>2.4785999999999997</c:v>
                </c:pt>
                <c:pt idx="649">
                  <c:v>2.4485999999999999</c:v>
                </c:pt>
                <c:pt idx="650">
                  <c:v>2.5165999999999999</c:v>
                </c:pt>
                <c:pt idx="651">
                  <c:v>2.5415999999999999</c:v>
                </c:pt>
                <c:pt idx="652">
                  <c:v>3.8325999999999998</c:v>
                </c:pt>
                <c:pt idx="653">
                  <c:v>3.8575999999999997</c:v>
                </c:pt>
                <c:pt idx="654">
                  <c:v>3.9026000000000001</c:v>
                </c:pt>
                <c:pt idx="655">
                  <c:v>4.0125999999999999</c:v>
                </c:pt>
                <c:pt idx="656">
                  <c:v>4.0175999999999998</c:v>
                </c:pt>
                <c:pt idx="657">
                  <c:v>4.7346000000000004</c:v>
                </c:pt>
                <c:pt idx="658">
                  <c:v>4.6946000000000003</c:v>
                </c:pt>
                <c:pt idx="659">
                  <c:v>4.4496000000000002</c:v>
                </c:pt>
                <c:pt idx="660">
                  <c:v>4.4296000000000006</c:v>
                </c:pt>
                <c:pt idx="661">
                  <c:v>4.4696000000000007</c:v>
                </c:pt>
                <c:pt idx="662">
                  <c:v>4.4346999999999994</c:v>
                </c:pt>
                <c:pt idx="663">
                  <c:v>4.3576999999999995</c:v>
                </c:pt>
                <c:pt idx="664">
                  <c:v>4.3576999999999995</c:v>
                </c:pt>
                <c:pt idx="665">
                  <c:v>4.3576499999999996</c:v>
                </c:pt>
                <c:pt idx="666">
                  <c:v>4.3586499999999999</c:v>
                </c:pt>
                <c:pt idx="667">
                  <c:v>4.9157500000000001</c:v>
                </c:pt>
                <c:pt idx="668">
                  <c:v>4.8777499999999998</c:v>
                </c:pt>
                <c:pt idx="669">
                  <c:v>5.0957499999999998</c:v>
                </c:pt>
                <c:pt idx="670">
                  <c:v>5.0057499999999999</c:v>
                </c:pt>
                <c:pt idx="671">
                  <c:v>5.2707499999999996</c:v>
                </c:pt>
                <c:pt idx="672">
                  <c:v>5.1427500000000004</c:v>
                </c:pt>
                <c:pt idx="673">
                  <c:v>5.1427500000000004</c:v>
                </c:pt>
                <c:pt idx="674">
                  <c:v>5.1047500000000001</c:v>
                </c:pt>
                <c:pt idx="675">
                  <c:v>5.1897500000000001</c:v>
                </c:pt>
                <c:pt idx="676">
                  <c:v>5.1447500000000002</c:v>
                </c:pt>
                <c:pt idx="677">
                  <c:v>4.95845</c:v>
                </c:pt>
                <c:pt idx="678">
                  <c:v>4.9284499999999998</c:v>
                </c:pt>
                <c:pt idx="679">
                  <c:v>5.0074499999999995</c:v>
                </c:pt>
                <c:pt idx="680">
                  <c:v>4.6824500000000002</c:v>
                </c:pt>
                <c:pt idx="681">
                  <c:v>5.2074499999999997</c:v>
                </c:pt>
                <c:pt idx="682">
                  <c:v>4.9234499999999999</c:v>
                </c:pt>
                <c:pt idx="683">
                  <c:v>5.2234499999999997</c:v>
                </c:pt>
                <c:pt idx="684">
                  <c:v>5.1895500000000006</c:v>
                </c:pt>
                <c:pt idx="685">
                  <c:v>5.1895500000000006</c:v>
                </c:pt>
                <c:pt idx="686">
                  <c:v>6.0009499999999996</c:v>
                </c:pt>
                <c:pt idx="687">
                  <c:v>5.7379499999999997</c:v>
                </c:pt>
                <c:pt idx="688">
                  <c:v>5.4979499999999994</c:v>
                </c:pt>
                <c:pt idx="689">
                  <c:v>3.0869499999999999</c:v>
                </c:pt>
                <c:pt idx="690">
                  <c:v>2.9669499999999998</c:v>
                </c:pt>
                <c:pt idx="691">
                  <c:v>3.1669499999999999</c:v>
                </c:pt>
                <c:pt idx="692">
                  <c:v>2.5649499999999996</c:v>
                </c:pt>
                <c:pt idx="693">
                  <c:v>2.3649499999999999</c:v>
                </c:pt>
                <c:pt idx="694">
                  <c:v>2.3661500000000002</c:v>
                </c:pt>
                <c:pt idx="695">
                  <c:v>2.4111500000000001</c:v>
                </c:pt>
                <c:pt idx="696">
                  <c:v>2.2561499999999999</c:v>
                </c:pt>
                <c:pt idx="697">
                  <c:v>2.24735</c:v>
                </c:pt>
                <c:pt idx="698">
                  <c:v>2.2173499999999997</c:v>
                </c:pt>
                <c:pt idx="699">
                  <c:v>2.2461500000000001</c:v>
                </c:pt>
                <c:pt idx="700">
                  <c:v>2.1811500000000001</c:v>
                </c:pt>
                <c:pt idx="701">
                  <c:v>2.2031499999999999</c:v>
                </c:pt>
                <c:pt idx="702">
                  <c:v>2.2881499999999999</c:v>
                </c:pt>
                <c:pt idx="703">
                  <c:v>1.8331500000000001</c:v>
                </c:pt>
                <c:pt idx="704">
                  <c:v>2.6001500000000002</c:v>
                </c:pt>
                <c:pt idx="705">
                  <c:v>2.7201999999999997</c:v>
                </c:pt>
                <c:pt idx="706">
                  <c:v>2.5801999999999996</c:v>
                </c:pt>
                <c:pt idx="707">
                  <c:v>3.1381999999999999</c:v>
                </c:pt>
                <c:pt idx="708">
                  <c:v>2.0970500000000003</c:v>
                </c:pt>
                <c:pt idx="709">
                  <c:v>2.1470500000000001</c:v>
                </c:pt>
                <c:pt idx="710">
                  <c:v>1.9897499999999999</c:v>
                </c:pt>
                <c:pt idx="711">
                  <c:v>1.9897499999999999</c:v>
                </c:pt>
                <c:pt idx="712">
                  <c:v>1.9897499999999999</c:v>
                </c:pt>
                <c:pt idx="713">
                  <c:v>2.0197500000000002</c:v>
                </c:pt>
                <c:pt idx="714">
                  <c:v>1.30975</c:v>
                </c:pt>
                <c:pt idx="715">
                  <c:v>2.1597499999999998</c:v>
                </c:pt>
                <c:pt idx="716">
                  <c:v>2.07775</c:v>
                </c:pt>
                <c:pt idx="717">
                  <c:v>2.07775</c:v>
                </c:pt>
                <c:pt idx="718">
                  <c:v>2.1477499999999998</c:v>
                </c:pt>
                <c:pt idx="719">
                  <c:v>2.0878000000000001</c:v>
                </c:pt>
                <c:pt idx="720">
                  <c:v>2.1528</c:v>
                </c:pt>
                <c:pt idx="721">
                  <c:v>2.0928</c:v>
                </c:pt>
                <c:pt idx="722">
                  <c:v>2.0928</c:v>
                </c:pt>
                <c:pt idx="723">
                  <c:v>2.1118000000000001</c:v>
                </c:pt>
                <c:pt idx="724">
                  <c:v>2.1118000000000001</c:v>
                </c:pt>
                <c:pt idx="725">
                  <c:v>2.0918000000000001</c:v>
                </c:pt>
                <c:pt idx="726">
                  <c:v>1.8782999999999999</c:v>
                </c:pt>
                <c:pt idx="727">
                  <c:v>2.3783000000000003</c:v>
                </c:pt>
                <c:pt idx="728">
                  <c:v>2.7482500000000001</c:v>
                </c:pt>
                <c:pt idx="729">
                  <c:v>3.2232500000000002</c:v>
                </c:pt>
                <c:pt idx="730">
                  <c:v>3.2232500000000002</c:v>
                </c:pt>
                <c:pt idx="731">
                  <c:v>3.8143099999999999</c:v>
                </c:pt>
                <c:pt idx="732">
                  <c:v>3.8143099999999999</c:v>
                </c:pt>
                <c:pt idx="733">
                  <c:v>3.7283000000000004</c:v>
                </c:pt>
                <c:pt idx="734">
                  <c:v>3.6914000000000002</c:v>
                </c:pt>
                <c:pt idx="735">
                  <c:v>3.8914</c:v>
                </c:pt>
                <c:pt idx="736">
                  <c:v>3.5151999999999997</c:v>
                </c:pt>
                <c:pt idx="737">
                  <c:v>2.7902</c:v>
                </c:pt>
                <c:pt idx="738">
                  <c:v>2.2902</c:v>
                </c:pt>
                <c:pt idx="739">
                  <c:v>2.1201999999999996</c:v>
                </c:pt>
                <c:pt idx="740">
                  <c:v>2.1231999999999998</c:v>
                </c:pt>
                <c:pt idx="741">
                  <c:v>2.8451999999999997</c:v>
                </c:pt>
                <c:pt idx="742">
                  <c:v>2.2401999999999997</c:v>
                </c:pt>
                <c:pt idx="743">
                  <c:v>2.2311999999999999</c:v>
                </c:pt>
                <c:pt idx="744">
                  <c:v>2.2401999999999997</c:v>
                </c:pt>
                <c:pt idx="745">
                  <c:v>2.6351999999999998</c:v>
                </c:pt>
                <c:pt idx="746">
                  <c:v>2.4521999999999999</c:v>
                </c:pt>
                <c:pt idx="747">
                  <c:v>2.3872</c:v>
                </c:pt>
                <c:pt idx="748">
                  <c:v>2.3872</c:v>
                </c:pt>
                <c:pt idx="749">
                  <c:v>2.0059999999999998</c:v>
                </c:pt>
                <c:pt idx="750">
                  <c:v>2.0059999999999998</c:v>
                </c:pt>
                <c:pt idx="751">
                  <c:v>2.0059999999999998</c:v>
                </c:pt>
                <c:pt idx="752">
                  <c:v>2.0059999999999998</c:v>
                </c:pt>
                <c:pt idx="753">
                  <c:v>2.0510000000000002</c:v>
                </c:pt>
                <c:pt idx="754">
                  <c:v>2.0059999999999998</c:v>
                </c:pt>
                <c:pt idx="755">
                  <c:v>2.0680000000000001</c:v>
                </c:pt>
                <c:pt idx="756">
                  <c:v>1.968</c:v>
                </c:pt>
                <c:pt idx="757">
                  <c:v>2.0619999999999998</c:v>
                </c:pt>
                <c:pt idx="758">
                  <c:v>2.1680000000000001</c:v>
                </c:pt>
                <c:pt idx="759">
                  <c:v>2.2679999999999998</c:v>
                </c:pt>
                <c:pt idx="760">
                  <c:v>2.2054999999999998</c:v>
                </c:pt>
                <c:pt idx="761">
                  <c:v>2.0605000000000002</c:v>
                </c:pt>
                <c:pt idx="762">
                  <c:v>2.0605000000000002</c:v>
                </c:pt>
                <c:pt idx="763">
                  <c:v>2.0445000000000002</c:v>
                </c:pt>
                <c:pt idx="764">
                  <c:v>1.9444999999999999</c:v>
                </c:pt>
                <c:pt idx="765">
                  <c:v>1.9419999999999999</c:v>
                </c:pt>
                <c:pt idx="766">
                  <c:v>1.9419999999999999</c:v>
                </c:pt>
                <c:pt idx="767">
                  <c:v>1.9419999999999999</c:v>
                </c:pt>
                <c:pt idx="768">
                  <c:v>1.9419999999999999</c:v>
                </c:pt>
                <c:pt idx="769">
                  <c:v>1.9419999999999999</c:v>
                </c:pt>
                <c:pt idx="770">
                  <c:v>1.9419999999999999</c:v>
                </c:pt>
                <c:pt idx="771">
                  <c:v>1.9419999999999999</c:v>
                </c:pt>
                <c:pt idx="772">
                  <c:v>1.9419999999999999</c:v>
                </c:pt>
                <c:pt idx="773">
                  <c:v>1.9423599999999999</c:v>
                </c:pt>
                <c:pt idx="774">
                  <c:v>2.1323600000000003</c:v>
                </c:pt>
                <c:pt idx="775">
                  <c:v>2.04236</c:v>
                </c:pt>
                <c:pt idx="776">
                  <c:v>1.9423599999999999</c:v>
                </c:pt>
                <c:pt idx="777">
                  <c:v>1.9423599999999999</c:v>
                </c:pt>
                <c:pt idx="778">
                  <c:v>1.8923599999999998</c:v>
                </c:pt>
                <c:pt idx="779">
                  <c:v>1.9115599999999999</c:v>
                </c:pt>
                <c:pt idx="780">
                  <c:v>2.0515599999999998</c:v>
                </c:pt>
                <c:pt idx="781">
                  <c:v>2.0615600000000001</c:v>
                </c:pt>
                <c:pt idx="782">
                  <c:v>1.8715599999999999</c:v>
                </c:pt>
                <c:pt idx="783">
                  <c:v>2.13036</c:v>
                </c:pt>
                <c:pt idx="784">
                  <c:v>2.6173600000000001</c:v>
                </c:pt>
                <c:pt idx="785">
                  <c:v>2.6173600000000001</c:v>
                </c:pt>
                <c:pt idx="786">
                  <c:v>2.5973600000000001</c:v>
                </c:pt>
                <c:pt idx="787">
                  <c:v>2.5973600000000001</c:v>
                </c:pt>
                <c:pt idx="788">
                  <c:v>2.3543600000000002</c:v>
                </c:pt>
                <c:pt idx="789">
                  <c:v>2.3773599999999999</c:v>
                </c:pt>
                <c:pt idx="790">
                  <c:v>2.3973599999999999</c:v>
                </c:pt>
                <c:pt idx="791">
                  <c:v>2.4273600000000002</c:v>
                </c:pt>
                <c:pt idx="792">
                  <c:v>2.6233599999999999</c:v>
                </c:pt>
                <c:pt idx="793">
                  <c:v>2.0778600000000003</c:v>
                </c:pt>
                <c:pt idx="794">
                  <c:v>2.0748600000000001</c:v>
                </c:pt>
                <c:pt idx="795">
                  <c:v>2.0748600000000001</c:v>
                </c:pt>
                <c:pt idx="796">
                  <c:v>2.07986</c:v>
                </c:pt>
                <c:pt idx="797">
                  <c:v>2.1438600000000001</c:v>
                </c:pt>
                <c:pt idx="798">
                  <c:v>0.79886000000000001</c:v>
                </c:pt>
                <c:pt idx="799">
                  <c:v>0.77886</c:v>
                </c:pt>
                <c:pt idx="800">
                  <c:v>0.77886</c:v>
                </c:pt>
                <c:pt idx="801">
                  <c:v>0.74885999999999997</c:v>
                </c:pt>
                <c:pt idx="802">
                  <c:v>0.64895999999999998</c:v>
                </c:pt>
                <c:pt idx="803">
                  <c:v>0.63200000000000001</c:v>
                </c:pt>
                <c:pt idx="804">
                  <c:v>1.3320000000000001</c:v>
                </c:pt>
                <c:pt idx="805">
                  <c:v>0.63200000000000001</c:v>
                </c:pt>
                <c:pt idx="806">
                  <c:v>0.752</c:v>
                </c:pt>
                <c:pt idx="807">
                  <c:v>0.752</c:v>
                </c:pt>
                <c:pt idx="808">
                  <c:v>0.80200000000000005</c:v>
                </c:pt>
                <c:pt idx="809">
                  <c:v>0.752</c:v>
                </c:pt>
                <c:pt idx="810">
                  <c:v>0.752</c:v>
                </c:pt>
                <c:pt idx="811">
                  <c:v>0.622</c:v>
                </c:pt>
                <c:pt idx="812">
                  <c:v>0.44700000000000001</c:v>
                </c:pt>
                <c:pt idx="813">
                  <c:v>0.38800000000000001</c:v>
                </c:pt>
                <c:pt idx="814">
                  <c:v>0.38800000000000001</c:v>
                </c:pt>
                <c:pt idx="815">
                  <c:v>0.41799999999999998</c:v>
                </c:pt>
                <c:pt idx="816">
                  <c:v>0.45800000000000002</c:v>
                </c:pt>
                <c:pt idx="817">
                  <c:v>0.45800000000000002</c:v>
                </c:pt>
                <c:pt idx="818">
                  <c:v>0.49299999999999999</c:v>
                </c:pt>
                <c:pt idx="819">
                  <c:v>0.443</c:v>
                </c:pt>
                <c:pt idx="820">
                  <c:v>0.45800000000000002</c:v>
                </c:pt>
                <c:pt idx="821">
                  <c:v>0.58550000000000002</c:v>
                </c:pt>
                <c:pt idx="822">
                  <c:v>0.54049999999999998</c:v>
                </c:pt>
                <c:pt idx="823">
                  <c:v>0.43149999999999999</c:v>
                </c:pt>
                <c:pt idx="824">
                  <c:v>0.86150000000000004</c:v>
                </c:pt>
                <c:pt idx="825">
                  <c:v>1.1865000000000001</c:v>
                </c:pt>
                <c:pt idx="826">
                  <c:v>1.0865</c:v>
                </c:pt>
                <c:pt idx="827">
                  <c:v>1.9205000000000001</c:v>
                </c:pt>
                <c:pt idx="828">
                  <c:v>1.5954999999999999</c:v>
                </c:pt>
                <c:pt idx="829">
                  <c:v>1.2855000000000001</c:v>
                </c:pt>
                <c:pt idx="830">
                  <c:v>1.2755000000000001</c:v>
                </c:pt>
                <c:pt idx="831">
                  <c:v>0.86650000000000005</c:v>
                </c:pt>
                <c:pt idx="832">
                  <c:v>0.76149999999999995</c:v>
                </c:pt>
                <c:pt idx="833">
                  <c:v>0.75149999999999995</c:v>
                </c:pt>
                <c:pt idx="834">
                  <c:v>0.79149999999999998</c:v>
                </c:pt>
                <c:pt idx="835">
                  <c:v>0.85150000000000003</c:v>
                </c:pt>
                <c:pt idx="836">
                  <c:v>0.42049999999999998</c:v>
                </c:pt>
                <c:pt idx="837">
                  <c:v>0.70050000000000001</c:v>
                </c:pt>
                <c:pt idx="838">
                  <c:v>0.68049999999999999</c:v>
                </c:pt>
                <c:pt idx="839">
                  <c:v>0.68332000000000004</c:v>
                </c:pt>
                <c:pt idx="840">
                  <c:v>0.68332000000000004</c:v>
                </c:pt>
                <c:pt idx="841">
                  <c:v>0.54332000000000003</c:v>
                </c:pt>
                <c:pt idx="842">
                  <c:v>0.26332</c:v>
                </c:pt>
                <c:pt idx="843">
                  <c:v>0.29331999999999997</c:v>
                </c:pt>
                <c:pt idx="844">
                  <c:v>0.38331999999999999</c:v>
                </c:pt>
                <c:pt idx="845">
                  <c:v>0.38331999999999999</c:v>
                </c:pt>
                <c:pt idx="846">
                  <c:v>0.39532</c:v>
                </c:pt>
                <c:pt idx="847">
                  <c:v>0.33532000000000001</c:v>
                </c:pt>
                <c:pt idx="848">
                  <c:v>0.33032</c:v>
                </c:pt>
                <c:pt idx="849">
                  <c:v>0.32031999999999999</c:v>
                </c:pt>
                <c:pt idx="850">
                  <c:v>0.44031999999999999</c:v>
                </c:pt>
                <c:pt idx="851">
                  <c:v>0.39532</c:v>
                </c:pt>
                <c:pt idx="852">
                  <c:v>0.43531999999999998</c:v>
                </c:pt>
                <c:pt idx="853">
                  <c:v>0.44031999999999999</c:v>
                </c:pt>
                <c:pt idx="854">
                  <c:v>1.4353199999999999</c:v>
                </c:pt>
                <c:pt idx="855">
                  <c:v>1.9623199999999998</c:v>
                </c:pt>
                <c:pt idx="856">
                  <c:v>1.9053199999999999</c:v>
                </c:pt>
                <c:pt idx="857">
                  <c:v>1.7053199999999999</c:v>
                </c:pt>
                <c:pt idx="858">
                  <c:v>1.7058199999999999</c:v>
                </c:pt>
                <c:pt idx="859">
                  <c:v>1.7058199999999999</c:v>
                </c:pt>
                <c:pt idx="860">
                  <c:v>1.7058199999999999</c:v>
                </c:pt>
                <c:pt idx="861">
                  <c:v>1.7058199999999999</c:v>
                </c:pt>
                <c:pt idx="862">
                  <c:v>1.7358199999999999</c:v>
                </c:pt>
                <c:pt idx="863">
                  <c:v>1.7358199999999999</c:v>
                </c:pt>
                <c:pt idx="864">
                  <c:v>1.85582</c:v>
                </c:pt>
                <c:pt idx="865">
                  <c:v>1.3848199999999999</c:v>
                </c:pt>
                <c:pt idx="866">
                  <c:v>1.3048199999999999</c:v>
                </c:pt>
                <c:pt idx="867">
                  <c:v>0.79482000000000008</c:v>
                </c:pt>
                <c:pt idx="868">
                  <c:v>0.77582000000000007</c:v>
                </c:pt>
                <c:pt idx="869">
                  <c:v>0.27482000000000001</c:v>
                </c:pt>
                <c:pt idx="870">
                  <c:v>0.27450000000000002</c:v>
                </c:pt>
                <c:pt idx="871">
                  <c:v>0.27450000000000002</c:v>
                </c:pt>
                <c:pt idx="872">
                  <c:v>0.32450000000000001</c:v>
                </c:pt>
                <c:pt idx="873">
                  <c:v>0.33450000000000002</c:v>
                </c:pt>
                <c:pt idx="874">
                  <c:v>0.34449999999999997</c:v>
                </c:pt>
                <c:pt idx="875">
                  <c:v>0.33300000000000002</c:v>
                </c:pt>
                <c:pt idx="876">
                  <c:v>0.34300000000000003</c:v>
                </c:pt>
                <c:pt idx="877">
                  <c:v>0.34300000000000003</c:v>
                </c:pt>
                <c:pt idx="878">
                  <c:v>0.39300000000000002</c:v>
                </c:pt>
                <c:pt idx="879">
                  <c:v>0.36299999999999999</c:v>
                </c:pt>
                <c:pt idx="880">
                  <c:v>0.35349999999999998</c:v>
                </c:pt>
                <c:pt idx="881">
                  <c:v>0.3735</c:v>
                </c:pt>
                <c:pt idx="882">
                  <c:v>0.38350000000000001</c:v>
                </c:pt>
                <c:pt idx="883">
                  <c:v>0.49349999999999999</c:v>
                </c:pt>
                <c:pt idx="884">
                  <c:v>0.47349999999999998</c:v>
                </c:pt>
                <c:pt idx="885">
                  <c:v>0.60350000000000004</c:v>
                </c:pt>
                <c:pt idx="886">
                  <c:v>0.65349999999999997</c:v>
                </c:pt>
                <c:pt idx="887">
                  <c:v>0.59350000000000003</c:v>
                </c:pt>
                <c:pt idx="888">
                  <c:v>0.51349999999999996</c:v>
                </c:pt>
                <c:pt idx="889">
                  <c:v>0.46850000000000003</c:v>
                </c:pt>
                <c:pt idx="890">
                  <c:v>0.42349999999999999</c:v>
                </c:pt>
                <c:pt idx="891">
                  <c:v>0.40350000000000003</c:v>
                </c:pt>
                <c:pt idx="892">
                  <c:v>0.39850000000000002</c:v>
                </c:pt>
                <c:pt idx="893">
                  <c:v>0.39850000000000002</c:v>
                </c:pt>
                <c:pt idx="894">
                  <c:v>0.27850000000000003</c:v>
                </c:pt>
                <c:pt idx="895">
                  <c:v>0.3735</c:v>
                </c:pt>
                <c:pt idx="896">
                  <c:v>0.48849999999999999</c:v>
                </c:pt>
                <c:pt idx="897">
                  <c:v>0.58850000000000002</c:v>
                </c:pt>
                <c:pt idx="898">
                  <c:v>0.57550000000000001</c:v>
                </c:pt>
                <c:pt idx="899">
                  <c:v>0.57350000000000001</c:v>
                </c:pt>
                <c:pt idx="900">
                  <c:v>0.58350000000000002</c:v>
                </c:pt>
                <c:pt idx="901">
                  <c:v>1.0435000000000001</c:v>
                </c:pt>
                <c:pt idx="902">
                  <c:v>0.52849999999999997</c:v>
                </c:pt>
                <c:pt idx="903">
                  <c:v>0.53349999999999997</c:v>
                </c:pt>
                <c:pt idx="904">
                  <c:v>1.7859</c:v>
                </c:pt>
                <c:pt idx="905">
                  <c:v>2.0099</c:v>
                </c:pt>
                <c:pt idx="906">
                  <c:v>1.9599000000000002</c:v>
                </c:pt>
                <c:pt idx="907">
                  <c:v>1.9599000000000002</c:v>
                </c:pt>
                <c:pt idx="908">
                  <c:v>1.9999</c:v>
                </c:pt>
                <c:pt idx="909">
                  <c:v>0.93989999999999996</c:v>
                </c:pt>
                <c:pt idx="910">
                  <c:v>1.6499000000000001</c:v>
                </c:pt>
                <c:pt idx="911">
                  <c:v>1.6449</c:v>
                </c:pt>
                <c:pt idx="912">
                  <c:v>1.6449</c:v>
                </c:pt>
                <c:pt idx="913">
                  <c:v>2.4849000000000001</c:v>
                </c:pt>
                <c:pt idx="914">
                  <c:v>2.2049000000000003</c:v>
                </c:pt>
                <c:pt idx="915">
                  <c:v>1.7924</c:v>
                </c:pt>
                <c:pt idx="916">
                  <c:v>1.8524</c:v>
                </c:pt>
                <c:pt idx="917">
                  <c:v>1.8774000000000002</c:v>
                </c:pt>
                <c:pt idx="918">
                  <c:v>1.1524000000000001</c:v>
                </c:pt>
                <c:pt idx="919">
                  <c:v>1.1574</c:v>
                </c:pt>
                <c:pt idx="920">
                  <c:v>1.0477000000000001</c:v>
                </c:pt>
                <c:pt idx="921">
                  <c:v>1.4677</c:v>
                </c:pt>
                <c:pt idx="922">
                  <c:v>1.3577000000000001</c:v>
                </c:pt>
                <c:pt idx="923">
                  <c:v>1.3577000000000001</c:v>
                </c:pt>
                <c:pt idx="924">
                  <c:v>3.6776999999999997</c:v>
                </c:pt>
                <c:pt idx="925">
                  <c:v>4.5146999999999995</c:v>
                </c:pt>
                <c:pt idx="926">
                  <c:v>4.4996999999999998</c:v>
                </c:pt>
                <c:pt idx="927">
                  <c:v>5.2046999999999999</c:v>
                </c:pt>
                <c:pt idx="928">
                  <c:v>4.8247</c:v>
                </c:pt>
                <c:pt idx="929">
                  <c:v>3.9366999999999996</c:v>
                </c:pt>
                <c:pt idx="930">
                  <c:v>4.0866999999999996</c:v>
                </c:pt>
                <c:pt idx="931">
                  <c:v>3.6666999999999996</c:v>
                </c:pt>
                <c:pt idx="932">
                  <c:v>3.3767</c:v>
                </c:pt>
                <c:pt idx="933">
                  <c:v>3.7006999999999999</c:v>
                </c:pt>
                <c:pt idx="934">
                  <c:v>3.6696999999999997</c:v>
                </c:pt>
                <c:pt idx="935">
                  <c:v>7.6096400000000006</c:v>
                </c:pt>
                <c:pt idx="936">
                  <c:v>7.4996400000000003</c:v>
                </c:pt>
                <c:pt idx="937">
                  <c:v>7.6096400000000006</c:v>
                </c:pt>
                <c:pt idx="938">
                  <c:v>7.6996400000000005</c:v>
                </c:pt>
                <c:pt idx="939">
                  <c:v>7.93764</c:v>
                </c:pt>
                <c:pt idx="940">
                  <c:v>7.5986400000000005</c:v>
                </c:pt>
                <c:pt idx="941">
                  <c:v>7.5646400000000007</c:v>
                </c:pt>
                <c:pt idx="942">
                  <c:v>7.1586400000000001</c:v>
                </c:pt>
                <c:pt idx="943">
                  <c:v>7.3586400000000003</c:v>
                </c:pt>
                <c:pt idx="944">
                  <c:v>7.1756400000000005</c:v>
                </c:pt>
                <c:pt idx="945">
                  <c:v>7.5646400000000007</c:v>
                </c:pt>
                <c:pt idx="946">
                  <c:v>7.9996400000000003</c:v>
                </c:pt>
                <c:pt idx="947">
                  <c:v>8.0946400000000001</c:v>
                </c:pt>
                <c:pt idx="948">
                  <c:v>7.8446400000000001</c:v>
                </c:pt>
                <c:pt idx="949">
                  <c:v>7.7946400000000002</c:v>
                </c:pt>
                <c:pt idx="950">
                  <c:v>7.64764</c:v>
                </c:pt>
                <c:pt idx="951">
                  <c:v>7.1216400000000002</c:v>
                </c:pt>
                <c:pt idx="952">
                  <c:v>7.5716400000000004</c:v>
                </c:pt>
                <c:pt idx="953">
                  <c:v>7.4066400000000003</c:v>
                </c:pt>
                <c:pt idx="954">
                  <c:v>7.79664</c:v>
                </c:pt>
                <c:pt idx="955">
                  <c:v>8.2422399999999989</c:v>
                </c:pt>
                <c:pt idx="956">
                  <c:v>8.4132400000000001</c:v>
                </c:pt>
                <c:pt idx="957">
                  <c:v>7.9082400000000002</c:v>
                </c:pt>
                <c:pt idx="958">
                  <c:v>8.2182399999999998</c:v>
                </c:pt>
                <c:pt idx="959">
                  <c:v>8.8422400000000003</c:v>
                </c:pt>
                <c:pt idx="960">
                  <c:v>8.88124</c:v>
                </c:pt>
                <c:pt idx="961">
                  <c:v>9.38124</c:v>
                </c:pt>
                <c:pt idx="962">
                  <c:v>9.3422400000000003</c:v>
                </c:pt>
                <c:pt idx="963">
                  <c:v>9.38124</c:v>
                </c:pt>
                <c:pt idx="964">
                  <c:v>9.3757400000000004</c:v>
                </c:pt>
                <c:pt idx="965">
                  <c:v>9.3757400000000004</c:v>
                </c:pt>
                <c:pt idx="966">
                  <c:v>9.4357399999999991</c:v>
                </c:pt>
                <c:pt idx="967">
                  <c:v>9.4407399999999999</c:v>
                </c:pt>
                <c:pt idx="968">
                  <c:v>9.7067399999999999</c:v>
                </c:pt>
                <c:pt idx="969">
                  <c:v>9.931239999999999</c:v>
                </c:pt>
                <c:pt idx="970">
                  <c:v>9.9812399999999997</c:v>
                </c:pt>
                <c:pt idx="971">
                  <c:v>9.9612400000000001</c:v>
                </c:pt>
                <c:pt idx="972">
                  <c:v>10.036239999999999</c:v>
                </c:pt>
                <c:pt idx="973">
                  <c:v>10.161239999999999</c:v>
                </c:pt>
                <c:pt idx="974">
                  <c:v>10.241239999999999</c:v>
                </c:pt>
                <c:pt idx="975">
                  <c:v>10.241239999999999</c:v>
                </c:pt>
                <c:pt idx="976">
                  <c:v>10.23124</c:v>
                </c:pt>
                <c:pt idx="977">
                  <c:v>10.136239999999999</c:v>
                </c:pt>
                <c:pt idx="978">
                  <c:v>9.4162400000000002</c:v>
                </c:pt>
                <c:pt idx="979">
                  <c:v>8.9922399999999989</c:v>
                </c:pt>
                <c:pt idx="980">
                  <c:v>8.8872400000000003</c:v>
                </c:pt>
                <c:pt idx="981">
                  <c:v>8.94224</c:v>
                </c:pt>
                <c:pt idx="982">
                  <c:v>9.4822399999999991</c:v>
                </c:pt>
                <c:pt idx="983">
                  <c:v>9.6772399999999994</c:v>
                </c:pt>
                <c:pt idx="984">
                  <c:v>11.168239999999999</c:v>
                </c:pt>
                <c:pt idx="985">
                  <c:v>11.373239999999999</c:v>
                </c:pt>
                <c:pt idx="986">
                  <c:v>11.33324</c:v>
                </c:pt>
                <c:pt idx="987">
                  <c:v>10.568239999999999</c:v>
                </c:pt>
                <c:pt idx="988">
                  <c:v>10.348240000000001</c:v>
                </c:pt>
                <c:pt idx="989">
                  <c:v>9.9102399999999999</c:v>
                </c:pt>
                <c:pt idx="990">
                  <c:v>9.4752399999999994</c:v>
                </c:pt>
                <c:pt idx="991">
                  <c:v>9.3452400000000004</c:v>
                </c:pt>
                <c:pt idx="992">
                  <c:v>8.9152399999999989</c:v>
                </c:pt>
                <c:pt idx="993">
                  <c:v>8.5152400000000004</c:v>
                </c:pt>
                <c:pt idx="994">
                  <c:v>7.9042399999999997</c:v>
                </c:pt>
                <c:pt idx="995">
                  <c:v>8.104239999999999</c:v>
                </c:pt>
                <c:pt idx="996">
                  <c:v>7.2992400000000002</c:v>
                </c:pt>
                <c:pt idx="997">
                  <c:v>7.2992400000000002</c:v>
                </c:pt>
                <c:pt idx="998">
                  <c:v>7.2992400000000002</c:v>
                </c:pt>
                <c:pt idx="999">
                  <c:v>7.2992400000000002</c:v>
                </c:pt>
                <c:pt idx="1000">
                  <c:v>7.2992400000000002</c:v>
                </c:pt>
                <c:pt idx="1001">
                  <c:v>7.2992400000000002</c:v>
                </c:pt>
                <c:pt idx="1002">
                  <c:v>1.0455999999999999</c:v>
                </c:pt>
                <c:pt idx="1003">
                  <c:v>1.8635999999999999</c:v>
                </c:pt>
                <c:pt idx="1004">
                  <c:v>2.3635999999999999</c:v>
                </c:pt>
                <c:pt idx="1005">
                  <c:v>2.3635999999999999</c:v>
                </c:pt>
                <c:pt idx="1006">
                  <c:v>2.3635999999999999</c:v>
                </c:pt>
                <c:pt idx="1007">
                  <c:v>2.3085999999999998</c:v>
                </c:pt>
                <c:pt idx="1008">
                  <c:v>3.0406</c:v>
                </c:pt>
                <c:pt idx="1009">
                  <c:v>3.0406</c:v>
                </c:pt>
                <c:pt idx="1010">
                  <c:v>3.0406</c:v>
                </c:pt>
                <c:pt idx="1011">
                  <c:v>3.0406</c:v>
                </c:pt>
                <c:pt idx="1012">
                  <c:v>3.0415999999999999</c:v>
                </c:pt>
                <c:pt idx="1013">
                  <c:v>4.5091000000000001</c:v>
                </c:pt>
                <c:pt idx="1014">
                  <c:v>4.7291000000000007</c:v>
                </c:pt>
                <c:pt idx="1015">
                  <c:v>4.8791000000000002</c:v>
                </c:pt>
                <c:pt idx="1016">
                  <c:v>5.1093000000000002</c:v>
                </c:pt>
                <c:pt idx="1017">
                  <c:v>5.2091000000000003</c:v>
                </c:pt>
                <c:pt idx="1018">
                  <c:v>5.4130000000000003</c:v>
                </c:pt>
                <c:pt idx="1019">
                  <c:v>5.0229999999999997</c:v>
                </c:pt>
                <c:pt idx="1020">
                  <c:v>5.0229999999999997</c:v>
                </c:pt>
                <c:pt idx="1021">
                  <c:v>4.8929999999999998</c:v>
                </c:pt>
                <c:pt idx="1022">
                  <c:v>4.8929999999999998</c:v>
                </c:pt>
                <c:pt idx="1023">
                  <c:v>2.3611999999999997</c:v>
                </c:pt>
                <c:pt idx="1024">
                  <c:v>2.3311999999999999</c:v>
                </c:pt>
                <c:pt idx="1025">
                  <c:v>2.5611999999999999</c:v>
                </c:pt>
                <c:pt idx="1026">
                  <c:v>2.5611999999999999</c:v>
                </c:pt>
                <c:pt idx="1027">
                  <c:v>2.5611999999999999</c:v>
                </c:pt>
                <c:pt idx="1028">
                  <c:v>2.0211999999999999</c:v>
                </c:pt>
                <c:pt idx="1029">
                  <c:v>2.0211999999999999</c:v>
                </c:pt>
                <c:pt idx="1030">
                  <c:v>1.8162</c:v>
                </c:pt>
                <c:pt idx="1031">
                  <c:v>2.0162</c:v>
                </c:pt>
                <c:pt idx="1032">
                  <c:v>1.9412</c:v>
                </c:pt>
                <c:pt idx="1033">
                  <c:v>2.0002</c:v>
                </c:pt>
                <c:pt idx="1034">
                  <c:v>1.4052</c:v>
                </c:pt>
                <c:pt idx="1035">
                  <c:v>1.7752000000000001</c:v>
                </c:pt>
                <c:pt idx="1036">
                  <c:v>1.6502000000000001</c:v>
                </c:pt>
                <c:pt idx="1037">
                  <c:v>1.8012000000000001</c:v>
                </c:pt>
                <c:pt idx="1038">
                  <c:v>1.8012999999999999</c:v>
                </c:pt>
                <c:pt idx="1039">
                  <c:v>1.8512</c:v>
                </c:pt>
                <c:pt idx="1040">
                  <c:v>1.5911999999999999</c:v>
                </c:pt>
                <c:pt idx="1041">
                  <c:v>1.5512000000000001</c:v>
                </c:pt>
                <c:pt idx="1042">
                  <c:v>3.5821999999999998</c:v>
                </c:pt>
                <c:pt idx="1043">
                  <c:v>2.1021999999999998</c:v>
                </c:pt>
                <c:pt idx="1044">
                  <c:v>2.0422000000000002</c:v>
                </c:pt>
                <c:pt idx="1045">
                  <c:v>2.0671999999999997</c:v>
                </c:pt>
                <c:pt idx="1046">
                  <c:v>3.2171999999999996</c:v>
                </c:pt>
                <c:pt idx="1047">
                  <c:v>3.4121999999999999</c:v>
                </c:pt>
                <c:pt idx="1048">
                  <c:v>3.4321999999999999</c:v>
                </c:pt>
                <c:pt idx="1049">
                  <c:v>3.5921999999999996</c:v>
                </c:pt>
                <c:pt idx="1050">
                  <c:v>4.1421999999999999</c:v>
                </c:pt>
                <c:pt idx="1051">
                  <c:v>4.6331999999999995</c:v>
                </c:pt>
                <c:pt idx="1052">
                  <c:v>4.4981999999999998</c:v>
                </c:pt>
                <c:pt idx="1053">
                  <c:v>4.4631999999999996</c:v>
                </c:pt>
                <c:pt idx="1054">
                  <c:v>4.3831999999999995</c:v>
                </c:pt>
                <c:pt idx="1055">
                  <c:v>4.6991999999999994</c:v>
                </c:pt>
                <c:pt idx="1056">
                  <c:v>4.2821999999999996</c:v>
                </c:pt>
                <c:pt idx="1057">
                  <c:v>3.5171999999999999</c:v>
                </c:pt>
                <c:pt idx="1058">
                  <c:v>3.6821999999999999</c:v>
                </c:pt>
                <c:pt idx="1059">
                  <c:v>3.7822</c:v>
                </c:pt>
                <c:pt idx="1060">
                  <c:v>3.6421999999999999</c:v>
                </c:pt>
                <c:pt idx="1061">
                  <c:v>4.5712000000000002</c:v>
                </c:pt>
                <c:pt idx="1062">
                  <c:v>4.4711999999999996</c:v>
                </c:pt>
                <c:pt idx="1063">
                  <c:v>4.3961999999999994</c:v>
                </c:pt>
                <c:pt idx="1064">
                  <c:v>4.2961999999999998</c:v>
                </c:pt>
                <c:pt idx="1065">
                  <c:v>4.3811999999999998</c:v>
                </c:pt>
                <c:pt idx="1066">
                  <c:v>2.9751999999999996</c:v>
                </c:pt>
                <c:pt idx="1067">
                  <c:v>2.9751999999999996</c:v>
                </c:pt>
                <c:pt idx="1068">
                  <c:v>3.1543000000000001</c:v>
                </c:pt>
                <c:pt idx="1069">
                  <c:v>3.0643000000000002</c:v>
                </c:pt>
                <c:pt idx="1070">
                  <c:v>3.0993000000000004</c:v>
                </c:pt>
                <c:pt idx="1071">
                  <c:v>4.0063000000000004</c:v>
                </c:pt>
                <c:pt idx="1072">
                  <c:v>4.0140000000000002</c:v>
                </c:pt>
                <c:pt idx="1073">
                  <c:v>4.0499000000000001</c:v>
                </c:pt>
                <c:pt idx="1074">
                  <c:v>4.2248999999999999</c:v>
                </c:pt>
                <c:pt idx="1075">
                  <c:v>3.9748999999999999</c:v>
                </c:pt>
                <c:pt idx="1076">
                  <c:v>3.9999000000000002</c:v>
                </c:pt>
                <c:pt idx="1077">
                  <c:v>4.2298999999999998</c:v>
                </c:pt>
                <c:pt idx="1078">
                  <c:v>4.5198999999999998</c:v>
                </c:pt>
                <c:pt idx="1079">
                  <c:v>4.7999000000000001</c:v>
                </c:pt>
                <c:pt idx="1080">
                  <c:v>4.9598999999999993</c:v>
                </c:pt>
                <c:pt idx="1081">
                  <c:v>4.8598999999999997</c:v>
                </c:pt>
                <c:pt idx="1082">
                  <c:v>4.5598999999999998</c:v>
                </c:pt>
                <c:pt idx="1083">
                  <c:v>4.9598999999999993</c:v>
                </c:pt>
                <c:pt idx="1084">
                  <c:v>4.7267000000000001</c:v>
                </c:pt>
                <c:pt idx="1085">
                  <c:v>4.6516999999999999</c:v>
                </c:pt>
                <c:pt idx="1086">
                  <c:v>4.6616999999999997</c:v>
                </c:pt>
                <c:pt idx="1087">
                  <c:v>4.7366999999999999</c:v>
                </c:pt>
                <c:pt idx="1088">
                  <c:v>4.6966999999999999</c:v>
                </c:pt>
                <c:pt idx="1089">
                  <c:v>5.0834200000000003</c:v>
                </c:pt>
                <c:pt idx="1090">
                  <c:v>5.0834200000000003</c:v>
                </c:pt>
                <c:pt idx="1091">
                  <c:v>5.3834200000000001</c:v>
                </c:pt>
                <c:pt idx="1092">
                  <c:v>5.1834199999999999</c:v>
                </c:pt>
                <c:pt idx="1093">
                  <c:v>5.0834200000000003</c:v>
                </c:pt>
                <c:pt idx="1094">
                  <c:v>5.2466999999999997</c:v>
                </c:pt>
                <c:pt idx="1095">
                  <c:v>5.2466999999999997</c:v>
                </c:pt>
                <c:pt idx="1096">
                  <c:v>5.6966999999999999</c:v>
                </c:pt>
                <c:pt idx="1097">
                  <c:v>5.5967000000000002</c:v>
                </c:pt>
                <c:pt idx="1098">
                  <c:v>5.3467000000000002</c:v>
                </c:pt>
                <c:pt idx="1099">
                  <c:v>4.9376999999999995</c:v>
                </c:pt>
                <c:pt idx="1100">
                  <c:v>5.1627000000000001</c:v>
                </c:pt>
                <c:pt idx="1101">
                  <c:v>4.9626999999999999</c:v>
                </c:pt>
                <c:pt idx="1102">
                  <c:v>4.6627000000000001</c:v>
                </c:pt>
                <c:pt idx="1103">
                  <c:v>4.5626999999999995</c:v>
                </c:pt>
                <c:pt idx="1104">
                  <c:v>5.5285500000000001</c:v>
                </c:pt>
                <c:pt idx="1105">
                  <c:v>5.6235499999999998</c:v>
                </c:pt>
                <c:pt idx="1106">
                  <c:v>5.9235500000000005</c:v>
                </c:pt>
                <c:pt idx="1107">
                  <c:v>5.7735500000000002</c:v>
                </c:pt>
                <c:pt idx="1108">
                  <c:v>6.2365500000000003</c:v>
                </c:pt>
                <c:pt idx="1109">
                  <c:v>6.4665499999999998</c:v>
                </c:pt>
                <c:pt idx="1110">
                  <c:v>6.2965499999999999</c:v>
                </c:pt>
                <c:pt idx="1111">
                  <c:v>6.4365500000000004</c:v>
                </c:pt>
                <c:pt idx="1112">
                  <c:v>6.2365500000000003</c:v>
                </c:pt>
                <c:pt idx="1113">
                  <c:v>6.6075499999999998</c:v>
                </c:pt>
                <c:pt idx="1114">
                  <c:v>6.6075499999999998</c:v>
                </c:pt>
                <c:pt idx="1115">
                  <c:v>6.7275499999999999</c:v>
                </c:pt>
                <c:pt idx="1116">
                  <c:v>6.7275499999999999</c:v>
                </c:pt>
                <c:pt idx="1117">
                  <c:v>6.4875500000000006</c:v>
                </c:pt>
                <c:pt idx="1118">
                  <c:v>6.01755</c:v>
                </c:pt>
                <c:pt idx="1119">
                  <c:v>6.01755</c:v>
                </c:pt>
                <c:pt idx="1120">
                  <c:v>6.0075500000000002</c:v>
                </c:pt>
                <c:pt idx="1121">
                  <c:v>5.6675500000000003</c:v>
                </c:pt>
                <c:pt idx="1122">
                  <c:v>5.4675500000000001</c:v>
                </c:pt>
                <c:pt idx="1123">
                  <c:v>5.5925500000000001</c:v>
                </c:pt>
                <c:pt idx="1124">
                  <c:v>5.5925500000000001</c:v>
                </c:pt>
                <c:pt idx="1125">
                  <c:v>5.5925500000000001</c:v>
                </c:pt>
                <c:pt idx="1126">
                  <c:v>5.5925500000000001</c:v>
                </c:pt>
                <c:pt idx="1127">
                  <c:v>5.5925500000000001</c:v>
                </c:pt>
                <c:pt idx="1128">
                  <c:v>5.9297500000000003</c:v>
                </c:pt>
                <c:pt idx="1129">
                  <c:v>5.9297500000000003</c:v>
                </c:pt>
                <c:pt idx="1130">
                  <c:v>5.9297500000000003</c:v>
                </c:pt>
                <c:pt idx="1131">
                  <c:v>6.0797499999999998</c:v>
                </c:pt>
                <c:pt idx="1132">
                  <c:v>5.9597499999999997</c:v>
                </c:pt>
                <c:pt idx="1133">
                  <c:v>5.9292499999999997</c:v>
                </c:pt>
                <c:pt idx="1134">
                  <c:v>5.9292499999999997</c:v>
                </c:pt>
                <c:pt idx="1135">
                  <c:v>6.0292500000000002</c:v>
                </c:pt>
                <c:pt idx="1136">
                  <c:v>5.99925</c:v>
                </c:pt>
                <c:pt idx="1137">
                  <c:v>5.9797500000000001</c:v>
                </c:pt>
                <c:pt idx="1138">
                  <c:v>6.3901499999999993</c:v>
                </c:pt>
                <c:pt idx="1139">
                  <c:v>6.5401499999999997</c:v>
                </c:pt>
                <c:pt idx="1140">
                  <c:v>6.3401499999999995</c:v>
                </c:pt>
                <c:pt idx="1141">
                  <c:v>5.8401499999999995</c:v>
                </c:pt>
                <c:pt idx="1142">
                  <c:v>5.8401499999999995</c:v>
                </c:pt>
                <c:pt idx="1143">
                  <c:v>5.7495500000000002</c:v>
                </c:pt>
                <c:pt idx="1144">
                  <c:v>6.04955</c:v>
                </c:pt>
                <c:pt idx="1145">
                  <c:v>6.2495500000000002</c:v>
                </c:pt>
                <c:pt idx="1146">
                  <c:v>6.0995499999999998</c:v>
                </c:pt>
                <c:pt idx="1147">
                  <c:v>5.7495500000000002</c:v>
                </c:pt>
                <c:pt idx="1148">
                  <c:v>6.70655</c:v>
                </c:pt>
                <c:pt idx="1149">
                  <c:v>6.7013500000000006</c:v>
                </c:pt>
                <c:pt idx="1150">
                  <c:v>6.7413500000000006</c:v>
                </c:pt>
                <c:pt idx="1151">
                  <c:v>6.7013500000000006</c:v>
                </c:pt>
                <c:pt idx="1152">
                  <c:v>6.7013500000000006</c:v>
                </c:pt>
                <c:pt idx="1153">
                  <c:v>6.2323500000000003</c:v>
                </c:pt>
                <c:pt idx="1154">
                  <c:v>6.2323500000000003</c:v>
                </c:pt>
                <c:pt idx="1155">
                  <c:v>6.2323500000000003</c:v>
                </c:pt>
                <c:pt idx="1156">
                  <c:v>6.2323500000000003</c:v>
                </c:pt>
                <c:pt idx="1157">
                  <c:v>6.2323500000000003</c:v>
                </c:pt>
                <c:pt idx="1158">
                  <c:v>7.0928500000000003</c:v>
                </c:pt>
                <c:pt idx="1159">
                  <c:v>7.0928500000000003</c:v>
                </c:pt>
                <c:pt idx="1160">
                  <c:v>7.0928500000000003</c:v>
                </c:pt>
                <c:pt idx="1161">
                  <c:v>7.3928500000000001</c:v>
                </c:pt>
                <c:pt idx="1162">
                  <c:v>7.0928500000000003</c:v>
                </c:pt>
                <c:pt idx="1163">
                  <c:v>6.7108500000000006</c:v>
                </c:pt>
                <c:pt idx="1164">
                  <c:v>6.7108500000000006</c:v>
                </c:pt>
                <c:pt idx="1165">
                  <c:v>6.7108500000000006</c:v>
                </c:pt>
                <c:pt idx="1166">
                  <c:v>6.7108500000000006</c:v>
                </c:pt>
                <c:pt idx="1167">
                  <c:v>6.7108500000000006</c:v>
                </c:pt>
                <c:pt idx="1168">
                  <c:v>4.8748999999999993</c:v>
                </c:pt>
                <c:pt idx="1169">
                  <c:v>4.8748999999999993</c:v>
                </c:pt>
                <c:pt idx="1170">
                  <c:v>4.8748999999999993</c:v>
                </c:pt>
                <c:pt idx="1171">
                  <c:v>4.8758999999999997</c:v>
                </c:pt>
                <c:pt idx="1172">
                  <c:v>4.8748999999999993</c:v>
                </c:pt>
                <c:pt idx="1173">
                  <c:v>5.2698999999999998</c:v>
                </c:pt>
                <c:pt idx="1174">
                  <c:v>5.2698999999999998</c:v>
                </c:pt>
                <c:pt idx="1175">
                  <c:v>5.2698999999999998</c:v>
                </c:pt>
                <c:pt idx="1176">
                  <c:v>5.2698999999999998</c:v>
                </c:pt>
                <c:pt idx="1177">
                  <c:v>5.2698999999999998</c:v>
                </c:pt>
                <c:pt idx="1178">
                  <c:v>6.0949</c:v>
                </c:pt>
                <c:pt idx="1179">
                  <c:v>6.2948999999999993</c:v>
                </c:pt>
                <c:pt idx="1180">
                  <c:v>6.0949</c:v>
                </c:pt>
                <c:pt idx="1181">
                  <c:v>6.1448999999999998</c:v>
                </c:pt>
                <c:pt idx="1182">
                  <c:v>6.1648999999999994</c:v>
                </c:pt>
                <c:pt idx="1183">
                  <c:v>5.7398999999999996</c:v>
                </c:pt>
                <c:pt idx="1184">
                  <c:v>5.7898999999999994</c:v>
                </c:pt>
                <c:pt idx="1185">
                  <c:v>5.6248999999999993</c:v>
                </c:pt>
                <c:pt idx="1186">
                  <c:v>5.6198999999999995</c:v>
                </c:pt>
                <c:pt idx="1187">
                  <c:v>5.6398999999999999</c:v>
                </c:pt>
                <c:pt idx="1188">
                  <c:v>3.8749000000000002</c:v>
                </c:pt>
                <c:pt idx="1189">
                  <c:v>3.8749000000000002</c:v>
                </c:pt>
                <c:pt idx="1190">
                  <c:v>3.9449000000000001</c:v>
                </c:pt>
                <c:pt idx="1191">
                  <c:v>4.0349000000000004</c:v>
                </c:pt>
                <c:pt idx="1192">
                  <c:v>3.9748999999999999</c:v>
                </c:pt>
                <c:pt idx="1193">
                  <c:v>3.8189000000000002</c:v>
                </c:pt>
                <c:pt idx="1194">
                  <c:v>3.8689</c:v>
                </c:pt>
                <c:pt idx="1195">
                  <c:v>3.8089</c:v>
                </c:pt>
                <c:pt idx="1196">
                  <c:v>3.8589000000000002</c:v>
                </c:pt>
                <c:pt idx="1197">
                  <c:v>3.7488999999999999</c:v>
                </c:pt>
                <c:pt idx="1198">
                  <c:v>4.2488999999999999</c:v>
                </c:pt>
                <c:pt idx="1199">
                  <c:v>4.2588999999999997</c:v>
                </c:pt>
                <c:pt idx="1200">
                  <c:v>4.1448999999999998</c:v>
                </c:pt>
                <c:pt idx="1201">
                  <c:v>4.3888999999999996</c:v>
                </c:pt>
                <c:pt idx="1202">
                  <c:v>4.1398999999999999</c:v>
                </c:pt>
                <c:pt idx="1203">
                  <c:v>4.6298999999999992</c:v>
                </c:pt>
                <c:pt idx="1204">
                  <c:v>4.5448999999999993</c:v>
                </c:pt>
                <c:pt idx="1205">
                  <c:v>4.7599</c:v>
                </c:pt>
                <c:pt idx="1206">
                  <c:v>4.8398999999999992</c:v>
                </c:pt>
                <c:pt idx="1207">
                  <c:v>4.4448999999999996</c:v>
                </c:pt>
                <c:pt idx="1208">
                  <c:v>4.5949</c:v>
                </c:pt>
                <c:pt idx="1209">
                  <c:v>4.6349</c:v>
                </c:pt>
                <c:pt idx="1210">
                  <c:v>4.6198999999999995</c:v>
                </c:pt>
                <c:pt idx="1211">
                  <c:v>4.2199</c:v>
                </c:pt>
                <c:pt idx="1212">
                  <c:v>5.3638999999999992</c:v>
                </c:pt>
                <c:pt idx="1213">
                  <c:v>4.6738999999999997</c:v>
                </c:pt>
                <c:pt idx="1214">
                  <c:v>4.8438999999999997</c:v>
                </c:pt>
                <c:pt idx="1215">
                  <c:v>4.6738999999999997</c:v>
                </c:pt>
                <c:pt idx="1216">
                  <c:v>4.7039</c:v>
                </c:pt>
                <c:pt idx="1217">
                  <c:v>3.6659000000000002</c:v>
                </c:pt>
                <c:pt idx="1218">
                  <c:v>3.5359000000000003</c:v>
                </c:pt>
                <c:pt idx="1219">
                  <c:v>3.4819</c:v>
                </c:pt>
                <c:pt idx="1220">
                  <c:v>3.4819</c:v>
                </c:pt>
                <c:pt idx="1221">
                  <c:v>3.4819</c:v>
                </c:pt>
                <c:pt idx="1222">
                  <c:v>4.2190000000000003</c:v>
                </c:pt>
                <c:pt idx="1223">
                  <c:v>3.919</c:v>
                </c:pt>
                <c:pt idx="1224">
                  <c:v>3.819</c:v>
                </c:pt>
                <c:pt idx="1225">
                  <c:v>4.1440000000000001</c:v>
                </c:pt>
                <c:pt idx="1226">
                  <c:v>4.0190000000000001</c:v>
                </c:pt>
                <c:pt idx="1227">
                  <c:v>5.407</c:v>
                </c:pt>
                <c:pt idx="1228">
                  <c:v>5.4370000000000003</c:v>
                </c:pt>
                <c:pt idx="1229">
                  <c:v>5.6580000000000004</c:v>
                </c:pt>
                <c:pt idx="1230">
                  <c:v>5.36</c:v>
                </c:pt>
                <c:pt idx="1231">
                  <c:v>5.1280000000000001</c:v>
                </c:pt>
                <c:pt idx="1232">
                  <c:v>5.0371999999999995</c:v>
                </c:pt>
                <c:pt idx="1233">
                  <c:v>5.1372</c:v>
                </c:pt>
                <c:pt idx="1234">
                  <c:v>5.3621999999999996</c:v>
                </c:pt>
                <c:pt idx="1235">
                  <c:v>5.1272000000000002</c:v>
                </c:pt>
                <c:pt idx="1236">
                  <c:v>4.7421999999999995</c:v>
                </c:pt>
                <c:pt idx="1237">
                  <c:v>6.5911999999999997</c:v>
                </c:pt>
                <c:pt idx="1238">
                  <c:v>6.4491999999999994</c:v>
                </c:pt>
                <c:pt idx="1239">
                  <c:v>6.5641999999999996</c:v>
                </c:pt>
                <c:pt idx="1240">
                  <c:v>7.6041999999999996</c:v>
                </c:pt>
                <c:pt idx="1241">
                  <c:v>6.1841999999999997</c:v>
                </c:pt>
                <c:pt idx="1242">
                  <c:v>6.9051999999999998</c:v>
                </c:pt>
                <c:pt idx="1243">
                  <c:v>6.9401999999999999</c:v>
                </c:pt>
                <c:pt idx="1244">
                  <c:v>7.0442</c:v>
                </c:pt>
                <c:pt idx="1245">
                  <c:v>6.8502000000000001</c:v>
                </c:pt>
                <c:pt idx="1246">
                  <c:v>6.5251999999999999</c:v>
                </c:pt>
                <c:pt idx="1247">
                  <c:v>5.7682000000000002</c:v>
                </c:pt>
                <c:pt idx="1248">
                  <c:v>6.2431999999999999</c:v>
                </c:pt>
                <c:pt idx="1249">
                  <c:v>6.1932</c:v>
                </c:pt>
              </c:numCache>
            </c:numRef>
          </c:val>
        </c:ser>
        <c:ser>
          <c:idx val="3"/>
          <c:order val="2"/>
          <c:tx>
            <c:strRef>
              <c:f>'требования ЦБ'!$G$1</c:f>
              <c:strCache>
                <c:ptCount val="1"/>
                <c:pt idx="0">
                  <c:v>Другие кредиты</c:v>
                </c:pt>
              </c:strCache>
            </c:strRef>
          </c:tx>
          <c:spPr>
            <a:solidFill>
              <a:srgbClr val="FAF17A"/>
            </a:solidFill>
            <a:ln>
              <a:noFill/>
            </a:ln>
          </c:spPr>
          <c:cat>
            <c:numRef>
              <c:f>'требования ЦБ'!$A$3:$A$1252</c:f>
              <c:numCache>
                <c:formatCode>m/d/yyyy</c:formatCode>
                <c:ptCount val="1250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</c:numCache>
            </c:numRef>
          </c:cat>
          <c:val>
            <c:numRef>
              <c:f>'требования ЦБ'!$H$2:$H$1251</c:f>
              <c:numCache>
                <c:formatCode>General</c:formatCode>
                <c:ptCount val="1250"/>
                <c:pt idx="1">
                  <c:v>32.534500000000001</c:v>
                </c:pt>
                <c:pt idx="2">
                  <c:v>39.534500000000001</c:v>
                </c:pt>
                <c:pt idx="3">
                  <c:v>39.534500000000001</c:v>
                </c:pt>
                <c:pt idx="4">
                  <c:v>39.534500000000001</c:v>
                </c:pt>
                <c:pt idx="5">
                  <c:v>39.534500000000001</c:v>
                </c:pt>
                <c:pt idx="6">
                  <c:v>39.534500000000001</c:v>
                </c:pt>
                <c:pt idx="7">
                  <c:v>41.834499999999998</c:v>
                </c:pt>
                <c:pt idx="8">
                  <c:v>41.834499999999998</c:v>
                </c:pt>
                <c:pt idx="9">
                  <c:v>41.834499999999998</c:v>
                </c:pt>
                <c:pt idx="10">
                  <c:v>41.834499999999998</c:v>
                </c:pt>
                <c:pt idx="11">
                  <c:v>41.834499999999998</c:v>
                </c:pt>
                <c:pt idx="12">
                  <c:v>42.834499999999998</c:v>
                </c:pt>
                <c:pt idx="13">
                  <c:v>42.834499999999998</c:v>
                </c:pt>
                <c:pt idx="14">
                  <c:v>42.834499999999998</c:v>
                </c:pt>
                <c:pt idx="15">
                  <c:v>42.834499999999998</c:v>
                </c:pt>
                <c:pt idx="16">
                  <c:v>42.834499999999998</c:v>
                </c:pt>
                <c:pt idx="17">
                  <c:v>42.834499999999998</c:v>
                </c:pt>
                <c:pt idx="18">
                  <c:v>42.834499999999998</c:v>
                </c:pt>
                <c:pt idx="19">
                  <c:v>42.834499999999998</c:v>
                </c:pt>
                <c:pt idx="20">
                  <c:v>42.834499999999998</c:v>
                </c:pt>
                <c:pt idx="21">
                  <c:v>42.834499999999998</c:v>
                </c:pt>
                <c:pt idx="22">
                  <c:v>42.834499999999998</c:v>
                </c:pt>
                <c:pt idx="23">
                  <c:v>42.834499999999998</c:v>
                </c:pt>
                <c:pt idx="24">
                  <c:v>42.834499999999998</c:v>
                </c:pt>
                <c:pt idx="25">
                  <c:v>42.834499999999998</c:v>
                </c:pt>
                <c:pt idx="26">
                  <c:v>42.834499999999998</c:v>
                </c:pt>
                <c:pt idx="27">
                  <c:v>42.834499999999998</c:v>
                </c:pt>
                <c:pt idx="28">
                  <c:v>42.834499999999998</c:v>
                </c:pt>
                <c:pt idx="29">
                  <c:v>42.834499999999998</c:v>
                </c:pt>
                <c:pt idx="30">
                  <c:v>42.834499999999998</c:v>
                </c:pt>
                <c:pt idx="31">
                  <c:v>42.834499999999998</c:v>
                </c:pt>
                <c:pt idx="32">
                  <c:v>42.834499999999998</c:v>
                </c:pt>
                <c:pt idx="33">
                  <c:v>34.134500000000003</c:v>
                </c:pt>
                <c:pt idx="34">
                  <c:v>34.134500000000003</c:v>
                </c:pt>
                <c:pt idx="35">
                  <c:v>34.134500000000003</c:v>
                </c:pt>
                <c:pt idx="36">
                  <c:v>34.134500000000003</c:v>
                </c:pt>
                <c:pt idx="37">
                  <c:v>34.134500000000003</c:v>
                </c:pt>
                <c:pt idx="38">
                  <c:v>34.134500000000003</c:v>
                </c:pt>
                <c:pt idx="39">
                  <c:v>34.134500000000003</c:v>
                </c:pt>
                <c:pt idx="40">
                  <c:v>34.134500000000003</c:v>
                </c:pt>
                <c:pt idx="41">
                  <c:v>34.134500000000003</c:v>
                </c:pt>
                <c:pt idx="42">
                  <c:v>34.134500000000003</c:v>
                </c:pt>
                <c:pt idx="43">
                  <c:v>34.134500000000003</c:v>
                </c:pt>
                <c:pt idx="44">
                  <c:v>34.134500000000003</c:v>
                </c:pt>
                <c:pt idx="45">
                  <c:v>34.134500000000003</c:v>
                </c:pt>
                <c:pt idx="46">
                  <c:v>34.134500000000003</c:v>
                </c:pt>
                <c:pt idx="47">
                  <c:v>34.134500000000003</c:v>
                </c:pt>
                <c:pt idx="48">
                  <c:v>34.134500000000003</c:v>
                </c:pt>
                <c:pt idx="49">
                  <c:v>34.134500000000003</c:v>
                </c:pt>
                <c:pt idx="50">
                  <c:v>34.134500000000003</c:v>
                </c:pt>
                <c:pt idx="51">
                  <c:v>36.134500000000003</c:v>
                </c:pt>
                <c:pt idx="52">
                  <c:v>36.134500000000003</c:v>
                </c:pt>
                <c:pt idx="53">
                  <c:v>36.134500000000003</c:v>
                </c:pt>
                <c:pt idx="54">
                  <c:v>36.134500000000003</c:v>
                </c:pt>
                <c:pt idx="55">
                  <c:v>36.134500000000003</c:v>
                </c:pt>
                <c:pt idx="56">
                  <c:v>36.134500000000003</c:v>
                </c:pt>
                <c:pt idx="57">
                  <c:v>36.334499999999998</c:v>
                </c:pt>
                <c:pt idx="58">
                  <c:v>36.334499999999998</c:v>
                </c:pt>
                <c:pt idx="59">
                  <c:v>36.334499999999998</c:v>
                </c:pt>
                <c:pt idx="60">
                  <c:v>36.334499999999998</c:v>
                </c:pt>
                <c:pt idx="61">
                  <c:v>36.334499999999998</c:v>
                </c:pt>
                <c:pt idx="62">
                  <c:v>29.6145</c:v>
                </c:pt>
                <c:pt idx="63">
                  <c:v>29.6145</c:v>
                </c:pt>
                <c:pt idx="64">
                  <c:v>29.6145</c:v>
                </c:pt>
                <c:pt idx="65">
                  <c:v>29.6145</c:v>
                </c:pt>
                <c:pt idx="66">
                  <c:v>29.6145</c:v>
                </c:pt>
                <c:pt idx="67">
                  <c:v>29.6145</c:v>
                </c:pt>
                <c:pt idx="68">
                  <c:v>29.6145</c:v>
                </c:pt>
                <c:pt idx="69">
                  <c:v>29.6145</c:v>
                </c:pt>
                <c:pt idx="70">
                  <c:v>30.089500000000001</c:v>
                </c:pt>
                <c:pt idx="71">
                  <c:v>30.089500000000001</c:v>
                </c:pt>
                <c:pt idx="72">
                  <c:v>30.089500000000001</c:v>
                </c:pt>
                <c:pt idx="73">
                  <c:v>30.089500000000001</c:v>
                </c:pt>
                <c:pt idx="74">
                  <c:v>30.089500000000001</c:v>
                </c:pt>
                <c:pt idx="75">
                  <c:v>28.189499999999999</c:v>
                </c:pt>
                <c:pt idx="76">
                  <c:v>36.4895</c:v>
                </c:pt>
                <c:pt idx="77">
                  <c:v>36.4895</c:v>
                </c:pt>
                <c:pt idx="78">
                  <c:v>35.475000000000001</c:v>
                </c:pt>
                <c:pt idx="79">
                  <c:v>35.475000000000001</c:v>
                </c:pt>
                <c:pt idx="80">
                  <c:v>35.475000000000001</c:v>
                </c:pt>
                <c:pt idx="81">
                  <c:v>33.475000000000001</c:v>
                </c:pt>
                <c:pt idx="82">
                  <c:v>33.475000000000001</c:v>
                </c:pt>
                <c:pt idx="83">
                  <c:v>33.475000000000001</c:v>
                </c:pt>
                <c:pt idx="84">
                  <c:v>33.950000000000003</c:v>
                </c:pt>
                <c:pt idx="85">
                  <c:v>33.950000000000003</c:v>
                </c:pt>
                <c:pt idx="86">
                  <c:v>33.950000000000003</c:v>
                </c:pt>
                <c:pt idx="87">
                  <c:v>33.950000000000003</c:v>
                </c:pt>
                <c:pt idx="88">
                  <c:v>33.950000000000003</c:v>
                </c:pt>
                <c:pt idx="89">
                  <c:v>33.950000000000003</c:v>
                </c:pt>
                <c:pt idx="90">
                  <c:v>33.950000000000003</c:v>
                </c:pt>
                <c:pt idx="91">
                  <c:v>30.45</c:v>
                </c:pt>
                <c:pt idx="92">
                  <c:v>30.45</c:v>
                </c:pt>
                <c:pt idx="93">
                  <c:v>34.450000000000003</c:v>
                </c:pt>
                <c:pt idx="94">
                  <c:v>34.450000000000003</c:v>
                </c:pt>
                <c:pt idx="95">
                  <c:v>35.450000000000003</c:v>
                </c:pt>
                <c:pt idx="96">
                  <c:v>35.450000000000003</c:v>
                </c:pt>
                <c:pt idx="97">
                  <c:v>35.450000000000003</c:v>
                </c:pt>
                <c:pt idx="98">
                  <c:v>33.450000000000003</c:v>
                </c:pt>
                <c:pt idx="99">
                  <c:v>39.450000000000003</c:v>
                </c:pt>
                <c:pt idx="100">
                  <c:v>40.950000000000003</c:v>
                </c:pt>
                <c:pt idx="101">
                  <c:v>40.950000000000003</c:v>
                </c:pt>
                <c:pt idx="102">
                  <c:v>34.25</c:v>
                </c:pt>
                <c:pt idx="103">
                  <c:v>36.195</c:v>
                </c:pt>
                <c:pt idx="104">
                  <c:v>36.195</c:v>
                </c:pt>
                <c:pt idx="105">
                  <c:v>38.195</c:v>
                </c:pt>
                <c:pt idx="106">
                  <c:v>38.195</c:v>
                </c:pt>
                <c:pt idx="107">
                  <c:v>41.279000000000003</c:v>
                </c:pt>
                <c:pt idx="108">
                  <c:v>41.279000000000003</c:v>
                </c:pt>
                <c:pt idx="109">
                  <c:v>41.279000000000003</c:v>
                </c:pt>
                <c:pt idx="110">
                  <c:v>41.279000000000003</c:v>
                </c:pt>
                <c:pt idx="111">
                  <c:v>41.279000000000003</c:v>
                </c:pt>
                <c:pt idx="112">
                  <c:v>39.279000000000003</c:v>
                </c:pt>
                <c:pt idx="113">
                  <c:v>38.978999999999999</c:v>
                </c:pt>
                <c:pt idx="114">
                  <c:v>40.829000000000001</c:v>
                </c:pt>
                <c:pt idx="115">
                  <c:v>40.829000000000001</c:v>
                </c:pt>
                <c:pt idx="116">
                  <c:v>40.829000000000001</c:v>
                </c:pt>
                <c:pt idx="117">
                  <c:v>42.308999999999997</c:v>
                </c:pt>
                <c:pt idx="118">
                  <c:v>42.308999999999997</c:v>
                </c:pt>
                <c:pt idx="119">
                  <c:v>42.308999999999997</c:v>
                </c:pt>
                <c:pt idx="120">
                  <c:v>42.308999999999997</c:v>
                </c:pt>
                <c:pt idx="121">
                  <c:v>42.308999999999997</c:v>
                </c:pt>
                <c:pt idx="122">
                  <c:v>43.738999999999997</c:v>
                </c:pt>
                <c:pt idx="123">
                  <c:v>49.738999999999997</c:v>
                </c:pt>
                <c:pt idx="124">
                  <c:v>49.738999999999997</c:v>
                </c:pt>
                <c:pt idx="125">
                  <c:v>42.738999999999997</c:v>
                </c:pt>
                <c:pt idx="126">
                  <c:v>42.738999999999997</c:v>
                </c:pt>
                <c:pt idx="127">
                  <c:v>42.738999999999997</c:v>
                </c:pt>
                <c:pt idx="128">
                  <c:v>42.738999999999997</c:v>
                </c:pt>
                <c:pt idx="129">
                  <c:v>42.738999999999997</c:v>
                </c:pt>
                <c:pt idx="130">
                  <c:v>42.738999999999997</c:v>
                </c:pt>
                <c:pt idx="131">
                  <c:v>42.738999999999997</c:v>
                </c:pt>
                <c:pt idx="132">
                  <c:v>42.738999999999997</c:v>
                </c:pt>
                <c:pt idx="133">
                  <c:v>42.738999999999997</c:v>
                </c:pt>
                <c:pt idx="134">
                  <c:v>42.738999999999997</c:v>
                </c:pt>
                <c:pt idx="135">
                  <c:v>39.738999999999997</c:v>
                </c:pt>
                <c:pt idx="136">
                  <c:v>39.793800000000005</c:v>
                </c:pt>
                <c:pt idx="137">
                  <c:v>39.793800000000005</c:v>
                </c:pt>
                <c:pt idx="138">
                  <c:v>39.793800000000005</c:v>
                </c:pt>
                <c:pt idx="139">
                  <c:v>39.793800000000005</c:v>
                </c:pt>
                <c:pt idx="140">
                  <c:v>39.793800000000005</c:v>
                </c:pt>
                <c:pt idx="141">
                  <c:v>39.793800000000005</c:v>
                </c:pt>
                <c:pt idx="142">
                  <c:v>39.793800000000005</c:v>
                </c:pt>
                <c:pt idx="143">
                  <c:v>39.793800000000005</c:v>
                </c:pt>
                <c:pt idx="144">
                  <c:v>39.793800000000005</c:v>
                </c:pt>
                <c:pt idx="145">
                  <c:v>39.793800000000005</c:v>
                </c:pt>
                <c:pt idx="146">
                  <c:v>39.793800000000005</c:v>
                </c:pt>
                <c:pt idx="147">
                  <c:v>39.793800000000005</c:v>
                </c:pt>
                <c:pt idx="148">
                  <c:v>39.908799999999999</c:v>
                </c:pt>
                <c:pt idx="149">
                  <c:v>39.908799999999999</c:v>
                </c:pt>
                <c:pt idx="150">
                  <c:v>39.908799999999999</c:v>
                </c:pt>
                <c:pt idx="151">
                  <c:v>39.908799999999999</c:v>
                </c:pt>
                <c:pt idx="152">
                  <c:v>39.908799999999999</c:v>
                </c:pt>
                <c:pt idx="153">
                  <c:v>39.908799999999999</c:v>
                </c:pt>
                <c:pt idx="154">
                  <c:v>39.908799999999999</c:v>
                </c:pt>
                <c:pt idx="155">
                  <c:v>39.908799999999999</c:v>
                </c:pt>
                <c:pt idx="156">
                  <c:v>39.908799999999999</c:v>
                </c:pt>
                <c:pt idx="157">
                  <c:v>39.908799999999999</c:v>
                </c:pt>
                <c:pt idx="158">
                  <c:v>39.907800000000002</c:v>
                </c:pt>
                <c:pt idx="159">
                  <c:v>47.407800000000002</c:v>
                </c:pt>
                <c:pt idx="160">
                  <c:v>47.407800000000002</c:v>
                </c:pt>
                <c:pt idx="161">
                  <c:v>47.407800000000002</c:v>
                </c:pt>
                <c:pt idx="162">
                  <c:v>47.407800000000002</c:v>
                </c:pt>
                <c:pt idx="163">
                  <c:v>47.407800000000002</c:v>
                </c:pt>
                <c:pt idx="164">
                  <c:v>47.407800000000002</c:v>
                </c:pt>
                <c:pt idx="165">
                  <c:v>47.407800000000002</c:v>
                </c:pt>
                <c:pt idx="166">
                  <c:v>47.407800000000002</c:v>
                </c:pt>
                <c:pt idx="167">
                  <c:v>47.407800000000002</c:v>
                </c:pt>
                <c:pt idx="168">
                  <c:v>47.407800000000002</c:v>
                </c:pt>
                <c:pt idx="169">
                  <c:v>47.407800000000002</c:v>
                </c:pt>
                <c:pt idx="170">
                  <c:v>47.407800000000002</c:v>
                </c:pt>
                <c:pt idx="171">
                  <c:v>47.407800000000002</c:v>
                </c:pt>
                <c:pt idx="172">
                  <c:v>47.407800000000002</c:v>
                </c:pt>
                <c:pt idx="173">
                  <c:v>55.327800000000003</c:v>
                </c:pt>
                <c:pt idx="174">
                  <c:v>55.327800000000003</c:v>
                </c:pt>
                <c:pt idx="175">
                  <c:v>55.327800000000003</c:v>
                </c:pt>
                <c:pt idx="176">
                  <c:v>55.327800000000003</c:v>
                </c:pt>
                <c:pt idx="177">
                  <c:v>55.327800000000003</c:v>
                </c:pt>
                <c:pt idx="178">
                  <c:v>59.327800000000003</c:v>
                </c:pt>
                <c:pt idx="179">
                  <c:v>59.326000000000001</c:v>
                </c:pt>
                <c:pt idx="180">
                  <c:v>61.125999999999998</c:v>
                </c:pt>
                <c:pt idx="181">
                  <c:v>61.125999999999998</c:v>
                </c:pt>
                <c:pt idx="182">
                  <c:v>60.993000000000002</c:v>
                </c:pt>
                <c:pt idx="183">
                  <c:v>60.993000000000002</c:v>
                </c:pt>
                <c:pt idx="184">
                  <c:v>61.692999999999998</c:v>
                </c:pt>
                <c:pt idx="185">
                  <c:v>61.692999999999998</c:v>
                </c:pt>
                <c:pt idx="186">
                  <c:v>61.692999999999998</c:v>
                </c:pt>
                <c:pt idx="187">
                  <c:v>61.942999999999998</c:v>
                </c:pt>
                <c:pt idx="188">
                  <c:v>62.643000000000001</c:v>
                </c:pt>
                <c:pt idx="189">
                  <c:v>63.343000000000004</c:v>
                </c:pt>
                <c:pt idx="190">
                  <c:v>71.343000000000004</c:v>
                </c:pt>
                <c:pt idx="191">
                  <c:v>71.343000000000004</c:v>
                </c:pt>
                <c:pt idx="192">
                  <c:v>71.343000000000004</c:v>
                </c:pt>
                <c:pt idx="193">
                  <c:v>72.385000000000005</c:v>
                </c:pt>
                <c:pt idx="194">
                  <c:v>72.734999999999999</c:v>
                </c:pt>
                <c:pt idx="195">
                  <c:v>72.281000000000006</c:v>
                </c:pt>
                <c:pt idx="196">
                  <c:v>87.495500000000007</c:v>
                </c:pt>
                <c:pt idx="197">
                  <c:v>87.549610000000001</c:v>
                </c:pt>
                <c:pt idx="198">
                  <c:v>87.549610000000001</c:v>
                </c:pt>
                <c:pt idx="199">
                  <c:v>87.595609999999994</c:v>
                </c:pt>
                <c:pt idx="200">
                  <c:v>91.772410000000008</c:v>
                </c:pt>
                <c:pt idx="201">
                  <c:v>89.296669999999992</c:v>
                </c:pt>
                <c:pt idx="202">
                  <c:v>93.508920000000003</c:v>
                </c:pt>
                <c:pt idx="203">
                  <c:v>98.324119999999994</c:v>
                </c:pt>
                <c:pt idx="204">
                  <c:v>98.717869999999991</c:v>
                </c:pt>
                <c:pt idx="205">
                  <c:v>99.558170000000004</c:v>
                </c:pt>
                <c:pt idx="206">
                  <c:v>99.936170000000004</c:v>
                </c:pt>
                <c:pt idx="207">
                  <c:v>102.68474000000001</c:v>
                </c:pt>
                <c:pt idx="208">
                  <c:v>104.19524</c:v>
                </c:pt>
                <c:pt idx="209">
                  <c:v>104.48072999999999</c:v>
                </c:pt>
                <c:pt idx="210">
                  <c:v>104.1198</c:v>
                </c:pt>
                <c:pt idx="211">
                  <c:v>104.67747</c:v>
                </c:pt>
                <c:pt idx="212">
                  <c:v>112.1748</c:v>
                </c:pt>
                <c:pt idx="213">
                  <c:v>112.76361</c:v>
                </c:pt>
                <c:pt idx="214">
                  <c:v>112.76823</c:v>
                </c:pt>
                <c:pt idx="215">
                  <c:v>113.04872999999999</c:v>
                </c:pt>
                <c:pt idx="216">
                  <c:v>113.98492</c:v>
                </c:pt>
                <c:pt idx="217">
                  <c:v>114.32562</c:v>
                </c:pt>
                <c:pt idx="218">
                  <c:v>114.44657000000001</c:v>
                </c:pt>
                <c:pt idx="219">
                  <c:v>117.57983</c:v>
                </c:pt>
                <c:pt idx="220">
                  <c:v>125.42108</c:v>
                </c:pt>
                <c:pt idx="221">
                  <c:v>135.32357999999999</c:v>
                </c:pt>
                <c:pt idx="222">
                  <c:v>136.87995000000001</c:v>
                </c:pt>
                <c:pt idx="223">
                  <c:v>140.8811</c:v>
                </c:pt>
                <c:pt idx="224">
                  <c:v>151.13518999999999</c:v>
                </c:pt>
                <c:pt idx="225">
                  <c:v>159.50892000000002</c:v>
                </c:pt>
                <c:pt idx="226">
                  <c:v>172.46894</c:v>
                </c:pt>
                <c:pt idx="227">
                  <c:v>172.31089</c:v>
                </c:pt>
                <c:pt idx="228">
                  <c:v>193.00320000000002</c:v>
                </c:pt>
                <c:pt idx="229">
                  <c:v>192.89275000000001</c:v>
                </c:pt>
                <c:pt idx="230">
                  <c:v>193.14558</c:v>
                </c:pt>
                <c:pt idx="231">
                  <c:v>195.15851999999998</c:v>
                </c:pt>
                <c:pt idx="232">
                  <c:v>195.2071</c:v>
                </c:pt>
                <c:pt idx="233">
                  <c:v>188.50795000000002</c:v>
                </c:pt>
                <c:pt idx="234">
                  <c:v>189.95926</c:v>
                </c:pt>
                <c:pt idx="235">
                  <c:v>190.33305999999999</c:v>
                </c:pt>
                <c:pt idx="236">
                  <c:v>199.10917000000001</c:v>
                </c:pt>
                <c:pt idx="237">
                  <c:v>202.42523</c:v>
                </c:pt>
                <c:pt idx="238">
                  <c:v>202.24687</c:v>
                </c:pt>
                <c:pt idx="239">
                  <c:v>240.60088000000002</c:v>
                </c:pt>
                <c:pt idx="240">
                  <c:v>273.72020000000003</c:v>
                </c:pt>
                <c:pt idx="241">
                  <c:v>287.09021999999999</c:v>
                </c:pt>
                <c:pt idx="242">
                  <c:v>295.40753999999998</c:v>
                </c:pt>
                <c:pt idx="243">
                  <c:v>311.15983</c:v>
                </c:pt>
                <c:pt idx="244">
                  <c:v>314.88875999999999</c:v>
                </c:pt>
                <c:pt idx="245">
                  <c:v>325.62248999999997</c:v>
                </c:pt>
                <c:pt idx="246">
                  <c:v>345.68173999999999</c:v>
                </c:pt>
                <c:pt idx="247">
                  <c:v>354.34508</c:v>
                </c:pt>
                <c:pt idx="248">
                  <c:v>356.81437</c:v>
                </c:pt>
                <c:pt idx="249">
                  <c:v>366.06122999999997</c:v>
                </c:pt>
                <c:pt idx="250">
                  <c:v>390.45330999999999</c:v>
                </c:pt>
                <c:pt idx="251">
                  <c:v>390.52386999999999</c:v>
                </c:pt>
                <c:pt idx="252">
                  <c:v>389.83139</c:v>
                </c:pt>
                <c:pt idx="253">
                  <c:v>389.50721999999996</c:v>
                </c:pt>
                <c:pt idx="254">
                  <c:v>389.62103000000002</c:v>
                </c:pt>
                <c:pt idx="255">
                  <c:v>389.24232000000001</c:v>
                </c:pt>
                <c:pt idx="256">
                  <c:v>388.63107000000002</c:v>
                </c:pt>
                <c:pt idx="257">
                  <c:v>387.89209999999997</c:v>
                </c:pt>
                <c:pt idx="258">
                  <c:v>437.50210999999996</c:v>
                </c:pt>
                <c:pt idx="259">
                  <c:v>438.92306000000002</c:v>
                </c:pt>
                <c:pt idx="260">
                  <c:v>446.85467999999997</c:v>
                </c:pt>
                <c:pt idx="261">
                  <c:v>448.31647999999996</c:v>
                </c:pt>
                <c:pt idx="262">
                  <c:v>448.08267000000001</c:v>
                </c:pt>
                <c:pt idx="263">
                  <c:v>447.83143999999999</c:v>
                </c:pt>
                <c:pt idx="264">
                  <c:v>447.88178999999997</c:v>
                </c:pt>
                <c:pt idx="265">
                  <c:v>447.88787000000002</c:v>
                </c:pt>
                <c:pt idx="266">
                  <c:v>448.02984000000004</c:v>
                </c:pt>
                <c:pt idx="267">
                  <c:v>447.90634</c:v>
                </c:pt>
                <c:pt idx="268">
                  <c:v>447.62009</c:v>
                </c:pt>
                <c:pt idx="269">
                  <c:v>447.69105999999999</c:v>
                </c:pt>
                <c:pt idx="270">
                  <c:v>448.68571000000003</c:v>
                </c:pt>
                <c:pt idx="271">
                  <c:v>448.15330999999998</c:v>
                </c:pt>
                <c:pt idx="272">
                  <c:v>448.64711999999997</c:v>
                </c:pt>
                <c:pt idx="273">
                  <c:v>448.94783000000001</c:v>
                </c:pt>
                <c:pt idx="274">
                  <c:v>449.07398000000001</c:v>
                </c:pt>
                <c:pt idx="275">
                  <c:v>449.67471</c:v>
                </c:pt>
                <c:pt idx="276">
                  <c:v>449.75362000000001</c:v>
                </c:pt>
                <c:pt idx="277">
                  <c:v>445.69749999999999</c:v>
                </c:pt>
                <c:pt idx="278">
                  <c:v>443.09361000000001</c:v>
                </c:pt>
                <c:pt idx="279">
                  <c:v>445.85550999999998</c:v>
                </c:pt>
                <c:pt idx="280">
                  <c:v>446.30484999999999</c:v>
                </c:pt>
                <c:pt idx="281">
                  <c:v>447.30084999999997</c:v>
                </c:pt>
                <c:pt idx="282">
                  <c:v>446.81761999999998</c:v>
                </c:pt>
                <c:pt idx="283">
                  <c:v>493.62526000000003</c:v>
                </c:pt>
                <c:pt idx="284">
                  <c:v>569.49806000000001</c:v>
                </c:pt>
                <c:pt idx="285">
                  <c:v>556.90178000000003</c:v>
                </c:pt>
                <c:pt idx="286">
                  <c:v>556.86496</c:v>
                </c:pt>
                <c:pt idx="287">
                  <c:v>558.11268000000007</c:v>
                </c:pt>
                <c:pt idx="288">
                  <c:v>558.05768999999998</c:v>
                </c:pt>
                <c:pt idx="289">
                  <c:v>558.82077000000004</c:v>
                </c:pt>
                <c:pt idx="290">
                  <c:v>565.30183</c:v>
                </c:pt>
                <c:pt idx="291">
                  <c:v>564.94384000000002</c:v>
                </c:pt>
                <c:pt idx="292">
                  <c:v>556.21960000000001</c:v>
                </c:pt>
                <c:pt idx="293">
                  <c:v>558.18643999999995</c:v>
                </c:pt>
                <c:pt idx="294">
                  <c:v>720.61728000000005</c:v>
                </c:pt>
                <c:pt idx="295">
                  <c:v>719.76002000000005</c:v>
                </c:pt>
                <c:pt idx="296">
                  <c:v>723.97063000000003</c:v>
                </c:pt>
                <c:pt idx="297">
                  <c:v>732.28850999999997</c:v>
                </c:pt>
                <c:pt idx="298">
                  <c:v>732.08123000000001</c:v>
                </c:pt>
                <c:pt idx="299">
                  <c:v>731.64382000000001</c:v>
                </c:pt>
                <c:pt idx="300">
                  <c:v>726.06169</c:v>
                </c:pt>
                <c:pt idx="301">
                  <c:v>764.42406000000005</c:v>
                </c:pt>
                <c:pt idx="302">
                  <c:v>767.86795999999993</c:v>
                </c:pt>
                <c:pt idx="303">
                  <c:v>769.67820999999992</c:v>
                </c:pt>
                <c:pt idx="304">
                  <c:v>771.09081999999989</c:v>
                </c:pt>
                <c:pt idx="305">
                  <c:v>768.94218999999998</c:v>
                </c:pt>
                <c:pt idx="306">
                  <c:v>758.13301999999999</c:v>
                </c:pt>
                <c:pt idx="307">
                  <c:v>760.63877000000002</c:v>
                </c:pt>
                <c:pt idx="308">
                  <c:v>762.86851999999999</c:v>
                </c:pt>
                <c:pt idx="309">
                  <c:v>758.55481999999995</c:v>
                </c:pt>
                <c:pt idx="310">
                  <c:v>750.49739999999997</c:v>
                </c:pt>
                <c:pt idx="311">
                  <c:v>760.75390000000004</c:v>
                </c:pt>
                <c:pt idx="312">
                  <c:v>879.69322999999997</c:v>
                </c:pt>
                <c:pt idx="313">
                  <c:v>879.99162999999999</c:v>
                </c:pt>
                <c:pt idx="314">
                  <c:v>879.2556800000001</c:v>
                </c:pt>
                <c:pt idx="315">
                  <c:v>872.58265000000006</c:v>
                </c:pt>
                <c:pt idx="316">
                  <c:v>895.14939000000004</c:v>
                </c:pt>
                <c:pt idx="317">
                  <c:v>911.48433</c:v>
                </c:pt>
                <c:pt idx="318">
                  <c:v>921.84216000000004</c:v>
                </c:pt>
                <c:pt idx="319">
                  <c:v>921.62391000000002</c:v>
                </c:pt>
                <c:pt idx="320">
                  <c:v>893.21218999999996</c:v>
                </c:pt>
                <c:pt idx="321">
                  <c:v>889.41030000000001</c:v>
                </c:pt>
                <c:pt idx="322">
                  <c:v>883.71618999999998</c:v>
                </c:pt>
                <c:pt idx="323">
                  <c:v>886.37377000000004</c:v>
                </c:pt>
                <c:pt idx="324">
                  <c:v>889.01943000000006</c:v>
                </c:pt>
                <c:pt idx="325">
                  <c:v>897.46643000000006</c:v>
                </c:pt>
                <c:pt idx="326">
                  <c:v>896.89786000000004</c:v>
                </c:pt>
                <c:pt idx="327">
                  <c:v>856.56636000000003</c:v>
                </c:pt>
                <c:pt idx="328">
                  <c:v>851.00003000000004</c:v>
                </c:pt>
                <c:pt idx="329">
                  <c:v>849.96915999999999</c:v>
                </c:pt>
                <c:pt idx="330">
                  <c:v>879.78</c:v>
                </c:pt>
                <c:pt idx="331">
                  <c:v>819.88931000000002</c:v>
                </c:pt>
                <c:pt idx="332">
                  <c:v>885.16088999999999</c:v>
                </c:pt>
                <c:pt idx="333">
                  <c:v>814.40994999999998</c:v>
                </c:pt>
                <c:pt idx="334">
                  <c:v>813.87603000000001</c:v>
                </c:pt>
                <c:pt idx="335">
                  <c:v>855.71077000000002</c:v>
                </c:pt>
                <c:pt idx="336">
                  <c:v>862.26013999999998</c:v>
                </c:pt>
                <c:pt idx="337">
                  <c:v>804.09895999999992</c:v>
                </c:pt>
                <c:pt idx="338">
                  <c:v>758.25085000000001</c:v>
                </c:pt>
                <c:pt idx="339">
                  <c:v>764.67580000000009</c:v>
                </c:pt>
                <c:pt idx="340">
                  <c:v>761.27661000000001</c:v>
                </c:pt>
                <c:pt idx="341">
                  <c:v>792.63482999999997</c:v>
                </c:pt>
                <c:pt idx="342">
                  <c:v>725.98073999999997</c:v>
                </c:pt>
                <c:pt idx="343">
                  <c:v>702.06263999999999</c:v>
                </c:pt>
                <c:pt idx="344">
                  <c:v>699.99518999999998</c:v>
                </c:pt>
                <c:pt idx="345">
                  <c:v>695.04918999999995</c:v>
                </c:pt>
                <c:pt idx="346">
                  <c:v>685.38031999999998</c:v>
                </c:pt>
                <c:pt idx="347">
                  <c:v>685.91561999999999</c:v>
                </c:pt>
                <c:pt idx="348">
                  <c:v>670.30830000000003</c:v>
                </c:pt>
                <c:pt idx="349">
                  <c:v>650.15134999999998</c:v>
                </c:pt>
                <c:pt idx="350">
                  <c:v>650.18773999999996</c:v>
                </c:pt>
                <c:pt idx="351">
                  <c:v>654.70921999999996</c:v>
                </c:pt>
                <c:pt idx="352">
                  <c:v>650.01161000000002</c:v>
                </c:pt>
                <c:pt idx="353">
                  <c:v>646.50605000000007</c:v>
                </c:pt>
                <c:pt idx="354">
                  <c:v>680.39729</c:v>
                </c:pt>
                <c:pt idx="355">
                  <c:v>638.8963</c:v>
                </c:pt>
                <c:pt idx="356">
                  <c:v>674.44024000000002</c:v>
                </c:pt>
                <c:pt idx="357">
                  <c:v>628.56567000000007</c:v>
                </c:pt>
                <c:pt idx="358">
                  <c:v>645.47176999999999</c:v>
                </c:pt>
                <c:pt idx="359">
                  <c:v>640.87347</c:v>
                </c:pt>
                <c:pt idx="360">
                  <c:v>654.68521999999996</c:v>
                </c:pt>
                <c:pt idx="361">
                  <c:v>655.32276999999999</c:v>
                </c:pt>
                <c:pt idx="362">
                  <c:v>649.99144999999999</c:v>
                </c:pt>
                <c:pt idx="363">
                  <c:v>639.53830000000005</c:v>
                </c:pt>
                <c:pt idx="364">
                  <c:v>639.08480000000009</c:v>
                </c:pt>
                <c:pt idx="365">
                  <c:v>629.38198</c:v>
                </c:pt>
                <c:pt idx="366">
                  <c:v>628.94722999999999</c:v>
                </c:pt>
                <c:pt idx="367">
                  <c:v>608.20822999999996</c:v>
                </c:pt>
                <c:pt idx="368">
                  <c:v>609.53032999999994</c:v>
                </c:pt>
                <c:pt idx="369">
                  <c:v>607.91044999999997</c:v>
                </c:pt>
                <c:pt idx="370">
                  <c:v>611.41</c:v>
                </c:pt>
                <c:pt idx="371">
                  <c:v>611.97209999999995</c:v>
                </c:pt>
                <c:pt idx="372">
                  <c:v>606.75199999999995</c:v>
                </c:pt>
                <c:pt idx="373">
                  <c:v>606.80142000000001</c:v>
                </c:pt>
                <c:pt idx="374">
                  <c:v>606.76405</c:v>
                </c:pt>
                <c:pt idx="375">
                  <c:v>651.03688</c:v>
                </c:pt>
                <c:pt idx="376">
                  <c:v>621.01777000000004</c:v>
                </c:pt>
                <c:pt idx="377">
                  <c:v>586.16683</c:v>
                </c:pt>
                <c:pt idx="378">
                  <c:v>581.99182999999994</c:v>
                </c:pt>
                <c:pt idx="379">
                  <c:v>583.52652999999998</c:v>
                </c:pt>
                <c:pt idx="380">
                  <c:v>588.12237000000005</c:v>
                </c:pt>
                <c:pt idx="381">
                  <c:v>607.03706999999997</c:v>
                </c:pt>
                <c:pt idx="382">
                  <c:v>589.16571999999996</c:v>
                </c:pt>
                <c:pt idx="383">
                  <c:v>614.61122</c:v>
                </c:pt>
                <c:pt idx="384">
                  <c:v>600.29292000000009</c:v>
                </c:pt>
                <c:pt idx="385">
                  <c:v>630.44448</c:v>
                </c:pt>
                <c:pt idx="386">
                  <c:v>592.03261999999995</c:v>
                </c:pt>
                <c:pt idx="387">
                  <c:v>629.33977000000004</c:v>
                </c:pt>
                <c:pt idx="388">
                  <c:v>635.2803100000001</c:v>
                </c:pt>
                <c:pt idx="389">
                  <c:v>638.66984000000002</c:v>
                </c:pt>
                <c:pt idx="390">
                  <c:v>617.67575999999997</c:v>
                </c:pt>
                <c:pt idx="391">
                  <c:v>607.57997999999998</c:v>
                </c:pt>
                <c:pt idx="392">
                  <c:v>609.89374999999995</c:v>
                </c:pt>
                <c:pt idx="393">
                  <c:v>600.80956999999989</c:v>
                </c:pt>
                <c:pt idx="394">
                  <c:v>600.85425999999995</c:v>
                </c:pt>
                <c:pt idx="395">
                  <c:v>561.30660999999998</c:v>
                </c:pt>
                <c:pt idx="396">
                  <c:v>581.7361800000001</c:v>
                </c:pt>
                <c:pt idx="397">
                  <c:v>561.02427</c:v>
                </c:pt>
                <c:pt idx="398">
                  <c:v>561.24162999999999</c:v>
                </c:pt>
                <c:pt idx="399">
                  <c:v>565.48678000000007</c:v>
                </c:pt>
                <c:pt idx="400">
                  <c:v>529.04548999999997</c:v>
                </c:pt>
                <c:pt idx="401">
                  <c:v>550.30993999999998</c:v>
                </c:pt>
                <c:pt idx="402">
                  <c:v>524.08803999999998</c:v>
                </c:pt>
                <c:pt idx="403">
                  <c:v>541.04697999999996</c:v>
                </c:pt>
                <c:pt idx="404">
                  <c:v>517.07131000000004</c:v>
                </c:pt>
                <c:pt idx="405">
                  <c:v>542.46928000000003</c:v>
                </c:pt>
                <c:pt idx="406">
                  <c:v>527.46321</c:v>
                </c:pt>
                <c:pt idx="407">
                  <c:v>498.14724000000001</c:v>
                </c:pt>
                <c:pt idx="408">
                  <c:v>515.26553999999999</c:v>
                </c:pt>
                <c:pt idx="409">
                  <c:v>591.78008999999997</c:v>
                </c:pt>
                <c:pt idx="410">
                  <c:v>577.74398999999994</c:v>
                </c:pt>
                <c:pt idx="411">
                  <c:v>552.83213999999998</c:v>
                </c:pt>
                <c:pt idx="412">
                  <c:v>563.84239000000002</c:v>
                </c:pt>
                <c:pt idx="413">
                  <c:v>585.22424000000001</c:v>
                </c:pt>
                <c:pt idx="414">
                  <c:v>558.26397999999995</c:v>
                </c:pt>
                <c:pt idx="415">
                  <c:v>549.39318000000003</c:v>
                </c:pt>
                <c:pt idx="416">
                  <c:v>480.21928000000003</c:v>
                </c:pt>
                <c:pt idx="417">
                  <c:v>432.41888</c:v>
                </c:pt>
                <c:pt idx="418">
                  <c:v>433.54428000000001</c:v>
                </c:pt>
                <c:pt idx="419">
                  <c:v>432.10358000000002</c:v>
                </c:pt>
                <c:pt idx="420">
                  <c:v>430.09784999999999</c:v>
                </c:pt>
                <c:pt idx="421">
                  <c:v>428.55327</c:v>
                </c:pt>
                <c:pt idx="422">
                  <c:v>425.04827</c:v>
                </c:pt>
                <c:pt idx="423">
                  <c:v>422.07234000000005</c:v>
                </c:pt>
                <c:pt idx="424">
                  <c:v>428.80423999999999</c:v>
                </c:pt>
                <c:pt idx="425">
                  <c:v>410.22894000000002</c:v>
                </c:pt>
                <c:pt idx="426">
                  <c:v>406.58110999999997</c:v>
                </c:pt>
                <c:pt idx="427">
                  <c:v>401.56813</c:v>
                </c:pt>
                <c:pt idx="428">
                  <c:v>396.66828999999996</c:v>
                </c:pt>
                <c:pt idx="429">
                  <c:v>403.67278000000005</c:v>
                </c:pt>
                <c:pt idx="430">
                  <c:v>397.79838000000001</c:v>
                </c:pt>
                <c:pt idx="431">
                  <c:v>434.41022999999996</c:v>
                </c:pt>
                <c:pt idx="432">
                  <c:v>448.43876</c:v>
                </c:pt>
                <c:pt idx="433">
                  <c:v>429.03209999999996</c:v>
                </c:pt>
                <c:pt idx="434">
                  <c:v>452.47378000000003</c:v>
                </c:pt>
                <c:pt idx="435">
                  <c:v>452.20716999999996</c:v>
                </c:pt>
                <c:pt idx="436">
                  <c:v>446.43711999999999</c:v>
                </c:pt>
                <c:pt idx="437">
                  <c:v>435.16707000000002</c:v>
                </c:pt>
                <c:pt idx="438">
                  <c:v>436.42217999999997</c:v>
                </c:pt>
                <c:pt idx="439">
                  <c:v>486.4776</c:v>
                </c:pt>
                <c:pt idx="440">
                  <c:v>484.35480000000001</c:v>
                </c:pt>
                <c:pt idx="441">
                  <c:v>481.4282</c:v>
                </c:pt>
                <c:pt idx="442">
                  <c:v>474.12690000000003</c:v>
                </c:pt>
                <c:pt idx="443">
                  <c:v>467.54465000000005</c:v>
                </c:pt>
                <c:pt idx="444">
                  <c:v>472.26218</c:v>
                </c:pt>
                <c:pt idx="445">
                  <c:v>445.92192999999997</c:v>
                </c:pt>
                <c:pt idx="446">
                  <c:v>462.95783</c:v>
                </c:pt>
                <c:pt idx="447">
                  <c:v>477.41003999999998</c:v>
                </c:pt>
                <c:pt idx="448">
                  <c:v>469.17434000000003</c:v>
                </c:pt>
                <c:pt idx="449">
                  <c:v>458.70985999999999</c:v>
                </c:pt>
                <c:pt idx="450">
                  <c:v>458.02485999999999</c:v>
                </c:pt>
                <c:pt idx="451">
                  <c:v>451.56160999999997</c:v>
                </c:pt>
                <c:pt idx="452">
                  <c:v>428.82504</c:v>
                </c:pt>
                <c:pt idx="453">
                  <c:v>429.01565999999997</c:v>
                </c:pt>
                <c:pt idx="454">
                  <c:v>443.83326</c:v>
                </c:pt>
                <c:pt idx="455">
                  <c:v>442.54321000000004</c:v>
                </c:pt>
                <c:pt idx="456">
                  <c:v>439.32326</c:v>
                </c:pt>
                <c:pt idx="457">
                  <c:v>424.29419000000001</c:v>
                </c:pt>
                <c:pt idx="458">
                  <c:v>422.04068999999998</c:v>
                </c:pt>
                <c:pt idx="459">
                  <c:v>371.24907999999999</c:v>
                </c:pt>
                <c:pt idx="460">
                  <c:v>370.71858000000003</c:v>
                </c:pt>
                <c:pt idx="461">
                  <c:v>345.16878000000003</c:v>
                </c:pt>
                <c:pt idx="462">
                  <c:v>346.29813000000001</c:v>
                </c:pt>
                <c:pt idx="463">
                  <c:v>335.21203000000003</c:v>
                </c:pt>
                <c:pt idx="464">
                  <c:v>332.40953000000002</c:v>
                </c:pt>
                <c:pt idx="465">
                  <c:v>329.41978</c:v>
                </c:pt>
                <c:pt idx="466">
                  <c:v>328.94047999999998</c:v>
                </c:pt>
                <c:pt idx="467">
                  <c:v>330.12455999999997</c:v>
                </c:pt>
                <c:pt idx="468">
                  <c:v>328.91326000000004</c:v>
                </c:pt>
                <c:pt idx="469">
                  <c:v>327.35131000000001</c:v>
                </c:pt>
                <c:pt idx="470">
                  <c:v>327.97111000000001</c:v>
                </c:pt>
                <c:pt idx="471">
                  <c:v>326.09134</c:v>
                </c:pt>
                <c:pt idx="472">
                  <c:v>325.57184000000001</c:v>
                </c:pt>
                <c:pt idx="473">
                  <c:v>322.82531</c:v>
                </c:pt>
                <c:pt idx="474">
                  <c:v>322.69812999999999</c:v>
                </c:pt>
                <c:pt idx="475">
                  <c:v>330.46370000000002</c:v>
                </c:pt>
                <c:pt idx="476">
                  <c:v>338.01384000000002</c:v>
                </c:pt>
                <c:pt idx="477">
                  <c:v>391.43203999999997</c:v>
                </c:pt>
                <c:pt idx="478">
                  <c:v>408.28651000000002</c:v>
                </c:pt>
                <c:pt idx="479">
                  <c:v>404.74912999999998</c:v>
                </c:pt>
                <c:pt idx="480">
                  <c:v>405.56434000000002</c:v>
                </c:pt>
                <c:pt idx="481">
                  <c:v>405.22014000000001</c:v>
                </c:pt>
                <c:pt idx="482">
                  <c:v>406.76934</c:v>
                </c:pt>
                <c:pt idx="483">
                  <c:v>406.53434000000004</c:v>
                </c:pt>
                <c:pt idx="484">
                  <c:v>407.67628999999999</c:v>
                </c:pt>
                <c:pt idx="485">
                  <c:v>417.83888999999999</c:v>
                </c:pt>
                <c:pt idx="486">
                  <c:v>418.96156000000002</c:v>
                </c:pt>
                <c:pt idx="487">
                  <c:v>434.6542</c:v>
                </c:pt>
                <c:pt idx="488">
                  <c:v>461.8109</c:v>
                </c:pt>
                <c:pt idx="489">
                  <c:v>462.44195000000002</c:v>
                </c:pt>
                <c:pt idx="490">
                  <c:v>484.40962000000002</c:v>
                </c:pt>
                <c:pt idx="491">
                  <c:v>486.03295000000003</c:v>
                </c:pt>
                <c:pt idx="492">
                  <c:v>485.62461999999999</c:v>
                </c:pt>
                <c:pt idx="493">
                  <c:v>485.79788000000002</c:v>
                </c:pt>
                <c:pt idx="494">
                  <c:v>490.04257000000001</c:v>
                </c:pt>
                <c:pt idx="495">
                  <c:v>490.54203000000001</c:v>
                </c:pt>
                <c:pt idx="496">
                  <c:v>450.77678000000003</c:v>
                </c:pt>
                <c:pt idx="497">
                  <c:v>476.15007000000003</c:v>
                </c:pt>
                <c:pt idx="498">
                  <c:v>461.18488000000002</c:v>
                </c:pt>
                <c:pt idx="499">
                  <c:v>440.18359000000004</c:v>
                </c:pt>
                <c:pt idx="500">
                  <c:v>439.12527</c:v>
                </c:pt>
                <c:pt idx="501">
                  <c:v>438.92836999999997</c:v>
                </c:pt>
                <c:pt idx="502">
                  <c:v>439.57921999999996</c:v>
                </c:pt>
                <c:pt idx="503">
                  <c:v>439.41836000000001</c:v>
                </c:pt>
                <c:pt idx="504">
                  <c:v>392.98712</c:v>
                </c:pt>
                <c:pt idx="505">
                  <c:v>392.89320000000004</c:v>
                </c:pt>
                <c:pt idx="506">
                  <c:v>391.1207</c:v>
                </c:pt>
                <c:pt idx="507">
                  <c:v>380.39752000000004</c:v>
                </c:pt>
                <c:pt idx="508">
                  <c:v>378.13596999999999</c:v>
                </c:pt>
                <c:pt idx="509">
                  <c:v>358.86905000000002</c:v>
                </c:pt>
                <c:pt idx="510">
                  <c:v>344.05902000000003</c:v>
                </c:pt>
                <c:pt idx="511">
                  <c:v>342.19337000000002</c:v>
                </c:pt>
                <c:pt idx="512">
                  <c:v>372.91202000000004</c:v>
                </c:pt>
                <c:pt idx="513">
                  <c:v>369.74146999999999</c:v>
                </c:pt>
                <c:pt idx="514">
                  <c:v>363.78133000000003</c:v>
                </c:pt>
                <c:pt idx="515">
                  <c:v>363.56995000000001</c:v>
                </c:pt>
                <c:pt idx="516">
                  <c:v>362.73583000000002</c:v>
                </c:pt>
                <c:pt idx="517">
                  <c:v>362.72933</c:v>
                </c:pt>
                <c:pt idx="518">
                  <c:v>362.77415000000002</c:v>
                </c:pt>
                <c:pt idx="519">
                  <c:v>361.73840000000001</c:v>
                </c:pt>
                <c:pt idx="520">
                  <c:v>337.33161000000001</c:v>
                </c:pt>
                <c:pt idx="521">
                  <c:v>329.01011</c:v>
                </c:pt>
                <c:pt idx="522">
                  <c:v>328.53255999999999</c:v>
                </c:pt>
                <c:pt idx="523">
                  <c:v>328.23677000000004</c:v>
                </c:pt>
                <c:pt idx="524">
                  <c:v>330.98667</c:v>
                </c:pt>
                <c:pt idx="525">
                  <c:v>328.26590000000004</c:v>
                </c:pt>
                <c:pt idx="526">
                  <c:v>328.04790000000003</c:v>
                </c:pt>
                <c:pt idx="527">
                  <c:v>320.67824999999999</c:v>
                </c:pt>
                <c:pt idx="528">
                  <c:v>319.2534</c:v>
                </c:pt>
                <c:pt idx="529">
                  <c:v>291.26677000000001</c:v>
                </c:pt>
                <c:pt idx="530">
                  <c:v>286.75853999999998</c:v>
                </c:pt>
                <c:pt idx="531">
                  <c:v>286.27915000000002</c:v>
                </c:pt>
                <c:pt idx="532">
                  <c:v>277.80227000000002</c:v>
                </c:pt>
                <c:pt idx="533">
                  <c:v>251.55142000000001</c:v>
                </c:pt>
                <c:pt idx="534">
                  <c:v>249.01632000000001</c:v>
                </c:pt>
                <c:pt idx="535">
                  <c:v>251.22242</c:v>
                </c:pt>
                <c:pt idx="536">
                  <c:v>251.43673000000001</c:v>
                </c:pt>
                <c:pt idx="537">
                  <c:v>251.27293</c:v>
                </c:pt>
                <c:pt idx="538">
                  <c:v>252.22459000000001</c:v>
                </c:pt>
                <c:pt idx="539">
                  <c:v>191.81929</c:v>
                </c:pt>
                <c:pt idx="540">
                  <c:v>189.04738</c:v>
                </c:pt>
                <c:pt idx="541">
                  <c:v>192.68004000000002</c:v>
                </c:pt>
                <c:pt idx="542">
                  <c:v>185.10723999999999</c:v>
                </c:pt>
                <c:pt idx="543">
                  <c:v>179.51573999999999</c:v>
                </c:pt>
                <c:pt idx="544">
                  <c:v>172.22824</c:v>
                </c:pt>
                <c:pt idx="545">
                  <c:v>166.33194</c:v>
                </c:pt>
                <c:pt idx="546">
                  <c:v>150.04139000000001</c:v>
                </c:pt>
                <c:pt idx="547">
                  <c:v>136.59136999999998</c:v>
                </c:pt>
                <c:pt idx="548">
                  <c:v>136.46822</c:v>
                </c:pt>
                <c:pt idx="549">
                  <c:v>137.33317000000002</c:v>
                </c:pt>
                <c:pt idx="550">
                  <c:v>92.332009999999997</c:v>
                </c:pt>
                <c:pt idx="551">
                  <c:v>88.214869999999991</c:v>
                </c:pt>
                <c:pt idx="552">
                  <c:v>83.688980000000001</c:v>
                </c:pt>
                <c:pt idx="553">
                  <c:v>83.649020000000007</c:v>
                </c:pt>
                <c:pt idx="554">
                  <c:v>82.810990000000004</c:v>
                </c:pt>
                <c:pt idx="555">
                  <c:v>81.673820000000006</c:v>
                </c:pt>
                <c:pt idx="556">
                  <c:v>81.186720000000008</c:v>
                </c:pt>
                <c:pt idx="557">
                  <c:v>81.123639999999995</c:v>
                </c:pt>
                <c:pt idx="558">
                  <c:v>57.316549999999999</c:v>
                </c:pt>
                <c:pt idx="559">
                  <c:v>57.438449999999996</c:v>
                </c:pt>
                <c:pt idx="560">
                  <c:v>56.840559999999996</c:v>
                </c:pt>
                <c:pt idx="561">
                  <c:v>56.753689999999999</c:v>
                </c:pt>
                <c:pt idx="562">
                  <c:v>56.831540000000004</c:v>
                </c:pt>
                <c:pt idx="563">
                  <c:v>56.314819999999997</c:v>
                </c:pt>
                <c:pt idx="564">
                  <c:v>56.076709999999999</c:v>
                </c:pt>
                <c:pt idx="565">
                  <c:v>55.81673</c:v>
                </c:pt>
                <c:pt idx="566">
                  <c:v>55.642650000000003</c:v>
                </c:pt>
                <c:pt idx="567">
                  <c:v>46.989650000000005</c:v>
                </c:pt>
                <c:pt idx="568">
                  <c:v>46.426580000000001</c:v>
                </c:pt>
                <c:pt idx="569">
                  <c:v>46.438980000000001</c:v>
                </c:pt>
                <c:pt idx="570">
                  <c:v>44.898129999999995</c:v>
                </c:pt>
                <c:pt idx="571">
                  <c:v>44.939869999999999</c:v>
                </c:pt>
                <c:pt idx="572">
                  <c:v>45.480419999999995</c:v>
                </c:pt>
                <c:pt idx="573">
                  <c:v>41.716660000000005</c:v>
                </c:pt>
                <c:pt idx="574">
                  <c:v>82.464710000000011</c:v>
                </c:pt>
                <c:pt idx="575">
                  <c:v>82.827399999999997</c:v>
                </c:pt>
                <c:pt idx="576">
                  <c:v>79.284880000000001</c:v>
                </c:pt>
                <c:pt idx="577">
                  <c:v>77.601590000000002</c:v>
                </c:pt>
                <c:pt idx="578">
                  <c:v>56.002139999999997</c:v>
                </c:pt>
                <c:pt idx="579">
                  <c:v>55.836440000000003</c:v>
                </c:pt>
                <c:pt idx="580">
                  <c:v>56.903129999999997</c:v>
                </c:pt>
                <c:pt idx="581">
                  <c:v>57.761410000000005</c:v>
                </c:pt>
                <c:pt idx="582">
                  <c:v>56.568719999999999</c:v>
                </c:pt>
                <c:pt idx="583">
                  <c:v>56.585190000000004</c:v>
                </c:pt>
                <c:pt idx="584">
                  <c:v>56.565239999999996</c:v>
                </c:pt>
                <c:pt idx="585">
                  <c:v>56.390430000000002</c:v>
                </c:pt>
                <c:pt idx="586">
                  <c:v>56.234480000000005</c:v>
                </c:pt>
                <c:pt idx="587">
                  <c:v>56.153790000000001</c:v>
                </c:pt>
                <c:pt idx="588">
                  <c:v>56.180750000000003</c:v>
                </c:pt>
                <c:pt idx="589">
                  <c:v>56.173019999999994</c:v>
                </c:pt>
                <c:pt idx="590">
                  <c:v>56.18638</c:v>
                </c:pt>
                <c:pt idx="591">
                  <c:v>55.774540000000002</c:v>
                </c:pt>
                <c:pt idx="592">
                  <c:v>55.850540000000002</c:v>
                </c:pt>
                <c:pt idx="593">
                  <c:v>56.047330000000002</c:v>
                </c:pt>
                <c:pt idx="594">
                  <c:v>56.02749</c:v>
                </c:pt>
                <c:pt idx="595">
                  <c:v>55.995989999999999</c:v>
                </c:pt>
                <c:pt idx="596">
                  <c:v>55.621639999999999</c:v>
                </c:pt>
                <c:pt idx="597">
                  <c:v>55.622730000000004</c:v>
                </c:pt>
                <c:pt idx="598">
                  <c:v>55.554510000000001</c:v>
                </c:pt>
                <c:pt idx="599">
                  <c:v>55.500320000000002</c:v>
                </c:pt>
                <c:pt idx="600">
                  <c:v>54.844139999999996</c:v>
                </c:pt>
                <c:pt idx="601">
                  <c:v>55.126019999999997</c:v>
                </c:pt>
                <c:pt idx="602">
                  <c:v>54.98968</c:v>
                </c:pt>
                <c:pt idx="603">
                  <c:v>54.728720000000003</c:v>
                </c:pt>
                <c:pt idx="604">
                  <c:v>54.42165</c:v>
                </c:pt>
                <c:pt idx="605">
                  <c:v>53.924570000000003</c:v>
                </c:pt>
                <c:pt idx="606">
                  <c:v>155.38867000000002</c:v>
                </c:pt>
                <c:pt idx="607">
                  <c:v>156.04150000000001</c:v>
                </c:pt>
                <c:pt idx="608">
                  <c:v>156.04214000000002</c:v>
                </c:pt>
                <c:pt idx="609">
                  <c:v>155.55232000000001</c:v>
                </c:pt>
                <c:pt idx="610">
                  <c:v>155.40557999999999</c:v>
                </c:pt>
                <c:pt idx="611">
                  <c:v>155.31747000000001</c:v>
                </c:pt>
                <c:pt idx="612">
                  <c:v>155.51319000000001</c:v>
                </c:pt>
                <c:pt idx="613">
                  <c:v>154.76618999999999</c:v>
                </c:pt>
                <c:pt idx="614">
                  <c:v>154.70851999999999</c:v>
                </c:pt>
                <c:pt idx="615">
                  <c:v>153.88282000000001</c:v>
                </c:pt>
                <c:pt idx="616">
                  <c:v>153.90679</c:v>
                </c:pt>
                <c:pt idx="617">
                  <c:v>153.86044000000001</c:v>
                </c:pt>
                <c:pt idx="618">
                  <c:v>133.74806000000001</c:v>
                </c:pt>
                <c:pt idx="619">
                  <c:v>134.22979999999998</c:v>
                </c:pt>
                <c:pt idx="620">
                  <c:v>104.15428999999999</c:v>
                </c:pt>
                <c:pt idx="621">
                  <c:v>104.03628999999999</c:v>
                </c:pt>
                <c:pt idx="622">
                  <c:v>104.01036999999999</c:v>
                </c:pt>
                <c:pt idx="623">
                  <c:v>84.037710000000004</c:v>
                </c:pt>
                <c:pt idx="624">
                  <c:v>64.121499999999997</c:v>
                </c:pt>
                <c:pt idx="625">
                  <c:v>64.215510000000009</c:v>
                </c:pt>
                <c:pt idx="626">
                  <c:v>64.062610000000006</c:v>
                </c:pt>
                <c:pt idx="627">
                  <c:v>64.318359999999998</c:v>
                </c:pt>
                <c:pt idx="628">
                  <c:v>64.342860000000002</c:v>
                </c:pt>
                <c:pt idx="629">
                  <c:v>64.348590000000002</c:v>
                </c:pt>
                <c:pt idx="630">
                  <c:v>64.328090000000003</c:v>
                </c:pt>
                <c:pt idx="631">
                  <c:v>64.313289999999995</c:v>
                </c:pt>
                <c:pt idx="632">
                  <c:v>64.30874</c:v>
                </c:pt>
                <c:pt idx="633">
                  <c:v>34.396050000000002</c:v>
                </c:pt>
                <c:pt idx="634">
                  <c:v>34.12435</c:v>
                </c:pt>
                <c:pt idx="635">
                  <c:v>33.965800000000002</c:v>
                </c:pt>
                <c:pt idx="636">
                  <c:v>33.88944</c:v>
                </c:pt>
                <c:pt idx="637">
                  <c:v>33.676050000000004</c:v>
                </c:pt>
                <c:pt idx="638">
                  <c:v>32.863349999999997</c:v>
                </c:pt>
                <c:pt idx="639">
                  <c:v>32.81635</c:v>
                </c:pt>
                <c:pt idx="640">
                  <c:v>32.459310000000002</c:v>
                </c:pt>
                <c:pt idx="641">
                  <c:v>32.163809999999998</c:v>
                </c:pt>
                <c:pt idx="642">
                  <c:v>32.045990000000003</c:v>
                </c:pt>
                <c:pt idx="643">
                  <c:v>32.150889999999997</c:v>
                </c:pt>
                <c:pt idx="644">
                  <c:v>31.12622</c:v>
                </c:pt>
                <c:pt idx="645">
                  <c:v>31.138950000000001</c:v>
                </c:pt>
                <c:pt idx="646">
                  <c:v>31.099150000000002</c:v>
                </c:pt>
                <c:pt idx="647">
                  <c:v>31.10829</c:v>
                </c:pt>
                <c:pt idx="648">
                  <c:v>30.920169999999999</c:v>
                </c:pt>
                <c:pt idx="649">
                  <c:v>30.529439999999997</c:v>
                </c:pt>
                <c:pt idx="650">
                  <c:v>29.52946</c:v>
                </c:pt>
                <c:pt idx="651">
                  <c:v>29.611759999999997</c:v>
                </c:pt>
                <c:pt idx="652">
                  <c:v>29.78876</c:v>
                </c:pt>
                <c:pt idx="653">
                  <c:v>29.785509999999999</c:v>
                </c:pt>
                <c:pt idx="654">
                  <c:v>29.77731</c:v>
                </c:pt>
                <c:pt idx="655">
                  <c:v>26.872820000000001</c:v>
                </c:pt>
                <c:pt idx="656">
                  <c:v>26.835810000000002</c:v>
                </c:pt>
                <c:pt idx="657">
                  <c:v>26.884910000000001</c:v>
                </c:pt>
                <c:pt idx="658">
                  <c:v>26.785889999999998</c:v>
                </c:pt>
                <c:pt idx="659">
                  <c:v>26.78511</c:v>
                </c:pt>
                <c:pt idx="660">
                  <c:v>26.69736</c:v>
                </c:pt>
                <c:pt idx="661">
                  <c:v>26.712400000000002</c:v>
                </c:pt>
                <c:pt idx="662">
                  <c:v>23.514900000000001</c:v>
                </c:pt>
                <c:pt idx="663">
                  <c:v>23.483400000000003</c:v>
                </c:pt>
                <c:pt idx="664">
                  <c:v>23.478909999999999</c:v>
                </c:pt>
                <c:pt idx="665">
                  <c:v>22.473330000000001</c:v>
                </c:pt>
                <c:pt idx="666">
                  <c:v>22.518330000000002</c:v>
                </c:pt>
                <c:pt idx="667">
                  <c:v>22.586680000000001</c:v>
                </c:pt>
                <c:pt idx="668">
                  <c:v>22.607680000000002</c:v>
                </c:pt>
                <c:pt idx="669">
                  <c:v>22.632080000000002</c:v>
                </c:pt>
                <c:pt idx="670">
                  <c:v>21.647830000000003</c:v>
                </c:pt>
                <c:pt idx="671">
                  <c:v>21.666180000000001</c:v>
                </c:pt>
                <c:pt idx="672">
                  <c:v>21.687950000000001</c:v>
                </c:pt>
                <c:pt idx="673">
                  <c:v>21.764800000000001</c:v>
                </c:pt>
                <c:pt idx="674">
                  <c:v>21.679130000000001</c:v>
                </c:pt>
                <c:pt idx="675">
                  <c:v>20.922830000000001</c:v>
                </c:pt>
                <c:pt idx="676">
                  <c:v>20.92953</c:v>
                </c:pt>
                <c:pt idx="677">
                  <c:v>20.90034</c:v>
                </c:pt>
                <c:pt idx="678">
                  <c:v>20.58962</c:v>
                </c:pt>
                <c:pt idx="679">
                  <c:v>20.65596</c:v>
                </c:pt>
                <c:pt idx="680">
                  <c:v>20.572150000000001</c:v>
                </c:pt>
                <c:pt idx="681">
                  <c:v>20.560470000000002</c:v>
                </c:pt>
                <c:pt idx="682">
                  <c:v>20.546689999999998</c:v>
                </c:pt>
                <c:pt idx="683">
                  <c:v>20.457349999999998</c:v>
                </c:pt>
                <c:pt idx="684">
                  <c:v>19.855460000000001</c:v>
                </c:pt>
                <c:pt idx="685">
                  <c:v>19.335529999999999</c:v>
                </c:pt>
                <c:pt idx="686">
                  <c:v>19.09938</c:v>
                </c:pt>
                <c:pt idx="687">
                  <c:v>19.105790000000002</c:v>
                </c:pt>
                <c:pt idx="688">
                  <c:v>19.223990000000001</c:v>
                </c:pt>
                <c:pt idx="689">
                  <c:v>19.284490000000002</c:v>
                </c:pt>
                <c:pt idx="690">
                  <c:v>19.18695</c:v>
                </c:pt>
                <c:pt idx="691">
                  <c:v>19.263650000000002</c:v>
                </c:pt>
                <c:pt idx="692">
                  <c:v>19.323049999999999</c:v>
                </c:pt>
                <c:pt idx="693">
                  <c:v>18.71585</c:v>
                </c:pt>
                <c:pt idx="694">
                  <c:v>18.46088</c:v>
                </c:pt>
                <c:pt idx="695">
                  <c:v>18.458179999999999</c:v>
                </c:pt>
                <c:pt idx="696">
                  <c:v>18.762310000000003</c:v>
                </c:pt>
                <c:pt idx="697">
                  <c:v>18.732610000000001</c:v>
                </c:pt>
                <c:pt idx="698">
                  <c:v>18.699290000000001</c:v>
                </c:pt>
                <c:pt idx="699">
                  <c:v>17.64864</c:v>
                </c:pt>
                <c:pt idx="700">
                  <c:v>17.833740000000002</c:v>
                </c:pt>
                <c:pt idx="701">
                  <c:v>17.796970000000002</c:v>
                </c:pt>
                <c:pt idx="702">
                  <c:v>17.965240000000001</c:v>
                </c:pt>
                <c:pt idx="703">
                  <c:v>18.00506</c:v>
                </c:pt>
                <c:pt idx="704">
                  <c:v>18.069320000000001</c:v>
                </c:pt>
                <c:pt idx="705">
                  <c:v>17.990310000000001</c:v>
                </c:pt>
                <c:pt idx="706">
                  <c:v>17.68552</c:v>
                </c:pt>
                <c:pt idx="707">
                  <c:v>18.006679999999999</c:v>
                </c:pt>
                <c:pt idx="708">
                  <c:v>17.8231</c:v>
                </c:pt>
                <c:pt idx="709">
                  <c:v>18.220189999999999</c:v>
                </c:pt>
                <c:pt idx="710">
                  <c:v>18.07545</c:v>
                </c:pt>
                <c:pt idx="711">
                  <c:v>18.02074</c:v>
                </c:pt>
                <c:pt idx="712">
                  <c:v>17.803740000000001</c:v>
                </c:pt>
                <c:pt idx="713">
                  <c:v>17.779389999999999</c:v>
                </c:pt>
                <c:pt idx="714">
                  <c:v>17.773209999999999</c:v>
                </c:pt>
                <c:pt idx="715">
                  <c:v>17.83989</c:v>
                </c:pt>
                <c:pt idx="716">
                  <c:v>17.822890000000001</c:v>
                </c:pt>
                <c:pt idx="717">
                  <c:v>17.824939999999998</c:v>
                </c:pt>
                <c:pt idx="718">
                  <c:v>17.834169999999997</c:v>
                </c:pt>
                <c:pt idx="719">
                  <c:v>17.773820000000001</c:v>
                </c:pt>
                <c:pt idx="720">
                  <c:v>17.928830000000001</c:v>
                </c:pt>
                <c:pt idx="721">
                  <c:v>17.95063</c:v>
                </c:pt>
                <c:pt idx="722">
                  <c:v>17.892130000000002</c:v>
                </c:pt>
                <c:pt idx="723">
                  <c:v>17.31306</c:v>
                </c:pt>
                <c:pt idx="724">
                  <c:v>16.035700000000002</c:v>
                </c:pt>
                <c:pt idx="725">
                  <c:v>16.218499999999999</c:v>
                </c:pt>
                <c:pt idx="726">
                  <c:v>15.672979999999999</c:v>
                </c:pt>
                <c:pt idx="727">
                  <c:v>15.67488</c:v>
                </c:pt>
                <c:pt idx="728">
                  <c:v>20.241979999999998</c:v>
                </c:pt>
                <c:pt idx="729">
                  <c:v>19.63373</c:v>
                </c:pt>
                <c:pt idx="730">
                  <c:v>19.684069999999998</c:v>
                </c:pt>
                <c:pt idx="731">
                  <c:v>19.88917</c:v>
                </c:pt>
                <c:pt idx="732">
                  <c:v>19.262560000000001</c:v>
                </c:pt>
                <c:pt idx="733">
                  <c:v>19.04326</c:v>
                </c:pt>
                <c:pt idx="734">
                  <c:v>19.038160000000001</c:v>
                </c:pt>
                <c:pt idx="735">
                  <c:v>18.995919999999998</c:v>
                </c:pt>
                <c:pt idx="736">
                  <c:v>18.89077</c:v>
                </c:pt>
                <c:pt idx="737">
                  <c:v>18.825770000000002</c:v>
                </c:pt>
                <c:pt idx="738">
                  <c:v>18.835740000000001</c:v>
                </c:pt>
                <c:pt idx="739">
                  <c:v>20.070240000000002</c:v>
                </c:pt>
                <c:pt idx="740">
                  <c:v>18.325369999999999</c:v>
                </c:pt>
                <c:pt idx="741">
                  <c:v>18.182669999999998</c:v>
                </c:pt>
                <c:pt idx="742">
                  <c:v>18.167759999999998</c:v>
                </c:pt>
                <c:pt idx="743">
                  <c:v>18.63766</c:v>
                </c:pt>
                <c:pt idx="744">
                  <c:v>18.404389999999999</c:v>
                </c:pt>
                <c:pt idx="745">
                  <c:v>14.08835</c:v>
                </c:pt>
                <c:pt idx="746">
                  <c:v>13.53023</c:v>
                </c:pt>
                <c:pt idx="747">
                  <c:v>12.429180000000001</c:v>
                </c:pt>
                <c:pt idx="748">
                  <c:v>12.50014</c:v>
                </c:pt>
                <c:pt idx="749">
                  <c:v>12.17726</c:v>
                </c:pt>
                <c:pt idx="750">
                  <c:v>12.00116</c:v>
                </c:pt>
                <c:pt idx="751">
                  <c:v>11.71716</c:v>
                </c:pt>
                <c:pt idx="752">
                  <c:v>11.711360000000001</c:v>
                </c:pt>
                <c:pt idx="753">
                  <c:v>11.41136</c:v>
                </c:pt>
                <c:pt idx="754">
                  <c:v>10.974260000000001</c:v>
                </c:pt>
                <c:pt idx="755">
                  <c:v>11.085360000000001</c:v>
                </c:pt>
                <c:pt idx="756">
                  <c:v>11.07536</c:v>
                </c:pt>
                <c:pt idx="757">
                  <c:v>11.035209999999999</c:v>
                </c:pt>
                <c:pt idx="758">
                  <c:v>10.56157</c:v>
                </c:pt>
                <c:pt idx="759">
                  <c:v>10.485250000000001</c:v>
                </c:pt>
                <c:pt idx="760">
                  <c:v>10.21016</c:v>
                </c:pt>
                <c:pt idx="761">
                  <c:v>10.30925</c:v>
                </c:pt>
                <c:pt idx="762">
                  <c:v>10.21053</c:v>
                </c:pt>
                <c:pt idx="763">
                  <c:v>9.4296299999999995</c:v>
                </c:pt>
                <c:pt idx="764">
                  <c:v>9.4209800000000001</c:v>
                </c:pt>
                <c:pt idx="765">
                  <c:v>9.4575200000000006</c:v>
                </c:pt>
                <c:pt idx="766">
                  <c:v>9.4575200000000006</c:v>
                </c:pt>
                <c:pt idx="767">
                  <c:v>7.44252</c:v>
                </c:pt>
                <c:pt idx="768">
                  <c:v>6.7614700000000001</c:v>
                </c:pt>
                <c:pt idx="769">
                  <c:v>6.63307</c:v>
                </c:pt>
                <c:pt idx="770">
                  <c:v>6.5955600000000008</c:v>
                </c:pt>
                <c:pt idx="771">
                  <c:v>6.7817600000000002</c:v>
                </c:pt>
                <c:pt idx="772">
                  <c:v>6.73712</c:v>
                </c:pt>
                <c:pt idx="773">
                  <c:v>6.2761100000000001</c:v>
                </c:pt>
                <c:pt idx="774">
                  <c:v>6.26661</c:v>
                </c:pt>
                <c:pt idx="775">
                  <c:v>6.26661</c:v>
                </c:pt>
                <c:pt idx="776">
                  <c:v>4.9844499999999998</c:v>
                </c:pt>
                <c:pt idx="777">
                  <c:v>4.085</c:v>
                </c:pt>
                <c:pt idx="778">
                  <c:v>3.7923299999999998</c:v>
                </c:pt>
                <c:pt idx="779">
                  <c:v>3.7572800000000002</c:v>
                </c:pt>
                <c:pt idx="780">
                  <c:v>3.6015300000000003</c:v>
                </c:pt>
                <c:pt idx="781">
                  <c:v>3.5501499999999999</c:v>
                </c:pt>
                <c:pt idx="782">
                  <c:v>3.51485</c:v>
                </c:pt>
                <c:pt idx="783">
                  <c:v>3.4786999999999999</c:v>
                </c:pt>
                <c:pt idx="784">
                  <c:v>3.4318</c:v>
                </c:pt>
                <c:pt idx="785">
                  <c:v>3.4216299999999999</c:v>
                </c:pt>
                <c:pt idx="786">
                  <c:v>3.36741</c:v>
                </c:pt>
                <c:pt idx="787">
                  <c:v>3.33331</c:v>
                </c:pt>
                <c:pt idx="788">
                  <c:v>3.33331</c:v>
                </c:pt>
                <c:pt idx="789">
                  <c:v>3.2695599999999998</c:v>
                </c:pt>
                <c:pt idx="790">
                  <c:v>3.1692100000000001</c:v>
                </c:pt>
                <c:pt idx="791">
                  <c:v>3.1583099999999997</c:v>
                </c:pt>
                <c:pt idx="792">
                  <c:v>3.1450100000000001</c:v>
                </c:pt>
                <c:pt idx="793">
                  <c:v>3.1388799999999999</c:v>
                </c:pt>
                <c:pt idx="794">
                  <c:v>2.7293799999999999</c:v>
                </c:pt>
                <c:pt idx="795">
                  <c:v>2.7293799999999999</c:v>
                </c:pt>
                <c:pt idx="796">
                  <c:v>2.8553800000000003</c:v>
                </c:pt>
                <c:pt idx="797">
                  <c:v>3.7630700000000004</c:v>
                </c:pt>
                <c:pt idx="798">
                  <c:v>3.7490700000000001</c:v>
                </c:pt>
                <c:pt idx="799">
                  <c:v>2.7158699999999998</c:v>
                </c:pt>
                <c:pt idx="800">
                  <c:v>2.7033700000000001</c:v>
                </c:pt>
                <c:pt idx="801">
                  <c:v>2.6922800000000002</c:v>
                </c:pt>
                <c:pt idx="802">
                  <c:v>2.6235599999999999</c:v>
                </c:pt>
                <c:pt idx="803">
                  <c:v>2.5935300000000003</c:v>
                </c:pt>
                <c:pt idx="804">
                  <c:v>2.9500300000000004</c:v>
                </c:pt>
                <c:pt idx="805">
                  <c:v>2.4423400000000002</c:v>
                </c:pt>
                <c:pt idx="806">
                  <c:v>2.4423400000000002</c:v>
                </c:pt>
                <c:pt idx="807">
                  <c:v>2.4423400000000002</c:v>
                </c:pt>
                <c:pt idx="808">
                  <c:v>2.0858400000000001</c:v>
                </c:pt>
                <c:pt idx="809">
                  <c:v>2.0806999999999998</c:v>
                </c:pt>
                <c:pt idx="810">
                  <c:v>2.0806999999999998</c:v>
                </c:pt>
                <c:pt idx="811">
                  <c:v>2.0628800000000003</c:v>
                </c:pt>
                <c:pt idx="812">
                  <c:v>2.05748</c:v>
                </c:pt>
                <c:pt idx="813">
                  <c:v>1.9922800000000001</c:v>
                </c:pt>
                <c:pt idx="814">
                  <c:v>1.9922800000000001</c:v>
                </c:pt>
                <c:pt idx="815">
                  <c:v>1.9922800000000001</c:v>
                </c:pt>
                <c:pt idx="816">
                  <c:v>1.9922800000000001</c:v>
                </c:pt>
                <c:pt idx="817">
                  <c:v>1.9673800000000001</c:v>
                </c:pt>
                <c:pt idx="818">
                  <c:v>1.9383800000000002</c:v>
                </c:pt>
                <c:pt idx="819">
                  <c:v>1.9365299999999999</c:v>
                </c:pt>
                <c:pt idx="820">
                  <c:v>1.9365299999999999</c:v>
                </c:pt>
                <c:pt idx="821">
                  <c:v>1.98706</c:v>
                </c:pt>
                <c:pt idx="822">
                  <c:v>1.9820599999999999</c:v>
                </c:pt>
                <c:pt idx="823">
                  <c:v>2.0027599999999999</c:v>
                </c:pt>
                <c:pt idx="824">
                  <c:v>1.46976</c:v>
                </c:pt>
                <c:pt idx="825">
                  <c:v>1.49976</c:v>
                </c:pt>
                <c:pt idx="826">
                  <c:v>1.54976</c:v>
                </c:pt>
                <c:pt idx="827">
                  <c:v>1.54976</c:v>
                </c:pt>
                <c:pt idx="828">
                  <c:v>1.5452600000000001</c:v>
                </c:pt>
                <c:pt idx="829">
                  <c:v>1.5452600000000001</c:v>
                </c:pt>
                <c:pt idx="830">
                  <c:v>1.52756</c:v>
                </c:pt>
                <c:pt idx="831">
                  <c:v>1.4866600000000001</c:v>
                </c:pt>
                <c:pt idx="832">
                  <c:v>1.74796</c:v>
                </c:pt>
                <c:pt idx="833">
                  <c:v>1.69296</c:v>
                </c:pt>
                <c:pt idx="834">
                  <c:v>1.69296</c:v>
                </c:pt>
                <c:pt idx="835">
                  <c:v>1.6874100000000001</c:v>
                </c:pt>
                <c:pt idx="836">
                  <c:v>1.6874100000000001</c:v>
                </c:pt>
                <c:pt idx="837">
                  <c:v>1.7009100000000001</c:v>
                </c:pt>
                <c:pt idx="838">
                  <c:v>1.77321</c:v>
                </c:pt>
                <c:pt idx="839">
                  <c:v>1.77321</c:v>
                </c:pt>
                <c:pt idx="840">
                  <c:v>1.77321</c:v>
                </c:pt>
                <c:pt idx="841">
                  <c:v>1.77321</c:v>
                </c:pt>
                <c:pt idx="842">
                  <c:v>1.73671</c:v>
                </c:pt>
                <c:pt idx="843">
                  <c:v>1.8083099999999999</c:v>
                </c:pt>
                <c:pt idx="844">
                  <c:v>1.77186</c:v>
                </c:pt>
                <c:pt idx="845">
                  <c:v>1.7218599999999999</c:v>
                </c:pt>
                <c:pt idx="846">
                  <c:v>1.67726</c:v>
                </c:pt>
                <c:pt idx="847">
                  <c:v>1.65656</c:v>
                </c:pt>
                <c:pt idx="848">
                  <c:v>1.65656</c:v>
                </c:pt>
                <c:pt idx="849">
                  <c:v>1.37056</c:v>
                </c:pt>
                <c:pt idx="850">
                  <c:v>1.37025</c:v>
                </c:pt>
                <c:pt idx="851">
                  <c:v>1.37025</c:v>
                </c:pt>
                <c:pt idx="852">
                  <c:v>1.37025</c:v>
                </c:pt>
                <c:pt idx="853">
                  <c:v>1.37025</c:v>
                </c:pt>
                <c:pt idx="854">
                  <c:v>1.37025</c:v>
                </c:pt>
                <c:pt idx="855">
                  <c:v>1.35625</c:v>
                </c:pt>
                <c:pt idx="856">
                  <c:v>1.50888</c:v>
                </c:pt>
                <c:pt idx="857">
                  <c:v>1.4878800000000001</c:v>
                </c:pt>
                <c:pt idx="858">
                  <c:v>1.4275799999999998</c:v>
                </c:pt>
                <c:pt idx="859">
                  <c:v>1.4275799999999998</c:v>
                </c:pt>
                <c:pt idx="860">
                  <c:v>1.4275799999999998</c:v>
                </c:pt>
                <c:pt idx="861">
                  <c:v>1.4215799999999998</c:v>
                </c:pt>
                <c:pt idx="862">
                  <c:v>1.4101700000000001</c:v>
                </c:pt>
                <c:pt idx="863">
                  <c:v>1.40347</c:v>
                </c:pt>
                <c:pt idx="864">
                  <c:v>1.4019699999999999</c:v>
                </c:pt>
                <c:pt idx="865">
                  <c:v>1.3959699999999999</c:v>
                </c:pt>
                <c:pt idx="866">
                  <c:v>1.3959699999999999</c:v>
                </c:pt>
                <c:pt idx="867">
                  <c:v>1.3959699999999999</c:v>
                </c:pt>
                <c:pt idx="868">
                  <c:v>1.3862000000000001</c:v>
                </c:pt>
                <c:pt idx="869">
                  <c:v>1.4065999999999999</c:v>
                </c:pt>
                <c:pt idx="870">
                  <c:v>0.9868300000000001</c:v>
                </c:pt>
                <c:pt idx="871">
                  <c:v>0.9868300000000001</c:v>
                </c:pt>
                <c:pt idx="872">
                  <c:v>0.9868300000000001</c:v>
                </c:pt>
                <c:pt idx="873">
                  <c:v>0.9868300000000001</c:v>
                </c:pt>
                <c:pt idx="874">
                  <c:v>1.3740299999999999</c:v>
                </c:pt>
                <c:pt idx="875">
                  <c:v>1.3613499999999998</c:v>
                </c:pt>
                <c:pt idx="876">
                  <c:v>1.3613499999999998</c:v>
                </c:pt>
                <c:pt idx="877">
                  <c:v>1.3613499999999998</c:v>
                </c:pt>
                <c:pt idx="878">
                  <c:v>1.3613499999999998</c:v>
                </c:pt>
                <c:pt idx="879">
                  <c:v>1.3613499999999998</c:v>
                </c:pt>
                <c:pt idx="880">
                  <c:v>1.35897</c:v>
                </c:pt>
                <c:pt idx="881">
                  <c:v>1.35897</c:v>
                </c:pt>
                <c:pt idx="882">
                  <c:v>1.35897</c:v>
                </c:pt>
                <c:pt idx="883">
                  <c:v>1.35897</c:v>
                </c:pt>
                <c:pt idx="884">
                  <c:v>1.3503699999999998</c:v>
                </c:pt>
                <c:pt idx="885">
                  <c:v>1.2978699999999999</c:v>
                </c:pt>
                <c:pt idx="886">
                  <c:v>1.21567</c:v>
                </c:pt>
                <c:pt idx="887">
                  <c:v>1.24543</c:v>
                </c:pt>
                <c:pt idx="888">
                  <c:v>1.2282299999999999</c:v>
                </c:pt>
                <c:pt idx="889">
                  <c:v>1.2282299999999999</c:v>
                </c:pt>
                <c:pt idx="890">
                  <c:v>1.2282299999999999</c:v>
                </c:pt>
                <c:pt idx="891">
                  <c:v>0.47823000000000004</c:v>
                </c:pt>
                <c:pt idx="892">
                  <c:v>0.48355999999999999</c:v>
                </c:pt>
                <c:pt idx="893">
                  <c:v>0.21615999999999999</c:v>
                </c:pt>
                <c:pt idx="894">
                  <c:v>0.18815999999999999</c:v>
                </c:pt>
                <c:pt idx="895">
                  <c:v>0.18815999999999999</c:v>
                </c:pt>
                <c:pt idx="896">
                  <c:v>0.45918999999999999</c:v>
                </c:pt>
                <c:pt idx="897">
                  <c:v>0.45918999999999999</c:v>
                </c:pt>
                <c:pt idx="898">
                  <c:v>0.45918999999999999</c:v>
                </c:pt>
                <c:pt idx="899">
                  <c:v>0.45918999999999999</c:v>
                </c:pt>
                <c:pt idx="900">
                  <c:v>0.44568999999999998</c:v>
                </c:pt>
                <c:pt idx="901">
                  <c:v>0.17466000000000001</c:v>
                </c:pt>
                <c:pt idx="902">
                  <c:v>0.17466000000000001</c:v>
                </c:pt>
                <c:pt idx="903">
                  <c:v>0.17466000000000001</c:v>
                </c:pt>
                <c:pt idx="904">
                  <c:v>0.17466000000000001</c:v>
                </c:pt>
                <c:pt idx="905">
                  <c:v>0.17466000000000001</c:v>
                </c:pt>
                <c:pt idx="906">
                  <c:v>0.14765999999999999</c:v>
                </c:pt>
                <c:pt idx="907">
                  <c:v>0.19016</c:v>
                </c:pt>
                <c:pt idx="908">
                  <c:v>0.19016</c:v>
                </c:pt>
                <c:pt idx="909">
                  <c:v>0.19016</c:v>
                </c:pt>
                <c:pt idx="910">
                  <c:v>0.19016</c:v>
                </c:pt>
                <c:pt idx="911">
                  <c:v>0.19016</c:v>
                </c:pt>
                <c:pt idx="912">
                  <c:v>0.19016</c:v>
                </c:pt>
                <c:pt idx="913">
                  <c:v>0.19016</c:v>
                </c:pt>
                <c:pt idx="914">
                  <c:v>0.17793</c:v>
                </c:pt>
                <c:pt idx="915">
                  <c:v>0.17793</c:v>
                </c:pt>
                <c:pt idx="916">
                  <c:v>0.17793</c:v>
                </c:pt>
                <c:pt idx="917">
                  <c:v>0.17793</c:v>
                </c:pt>
                <c:pt idx="918">
                  <c:v>0.17793</c:v>
                </c:pt>
                <c:pt idx="919">
                  <c:v>0.17793</c:v>
                </c:pt>
                <c:pt idx="920">
                  <c:v>0.17793</c:v>
                </c:pt>
                <c:pt idx="921">
                  <c:v>0.17793</c:v>
                </c:pt>
                <c:pt idx="922">
                  <c:v>0.17793</c:v>
                </c:pt>
                <c:pt idx="923">
                  <c:v>0.17793</c:v>
                </c:pt>
                <c:pt idx="924">
                  <c:v>0.19143000000000002</c:v>
                </c:pt>
                <c:pt idx="925">
                  <c:v>0.19143000000000002</c:v>
                </c:pt>
                <c:pt idx="926">
                  <c:v>0.19143000000000002</c:v>
                </c:pt>
                <c:pt idx="927">
                  <c:v>0.19143000000000002</c:v>
                </c:pt>
                <c:pt idx="928">
                  <c:v>0.19143000000000002</c:v>
                </c:pt>
                <c:pt idx="929">
                  <c:v>0.19143000000000002</c:v>
                </c:pt>
                <c:pt idx="930">
                  <c:v>0.50912000000000002</c:v>
                </c:pt>
                <c:pt idx="931">
                  <c:v>0.50912000000000002</c:v>
                </c:pt>
                <c:pt idx="932">
                  <c:v>0.52630999999999994</c:v>
                </c:pt>
                <c:pt idx="933">
                  <c:v>1.2678099999999999</c:v>
                </c:pt>
                <c:pt idx="934">
                  <c:v>1.2678099999999999</c:v>
                </c:pt>
                <c:pt idx="935">
                  <c:v>0.93292999999999993</c:v>
                </c:pt>
                <c:pt idx="936">
                  <c:v>0.93292999999999993</c:v>
                </c:pt>
                <c:pt idx="937">
                  <c:v>0.93292999999999993</c:v>
                </c:pt>
                <c:pt idx="938">
                  <c:v>0.91792999999999991</c:v>
                </c:pt>
                <c:pt idx="939">
                  <c:v>0.9079299999999999</c:v>
                </c:pt>
                <c:pt idx="940">
                  <c:v>0.92292999999999992</c:v>
                </c:pt>
                <c:pt idx="941">
                  <c:v>0.92292999999999992</c:v>
                </c:pt>
                <c:pt idx="942">
                  <c:v>0.92292999999999992</c:v>
                </c:pt>
                <c:pt idx="943">
                  <c:v>0.92292999999999992</c:v>
                </c:pt>
                <c:pt idx="944">
                  <c:v>0.92292999999999992</c:v>
                </c:pt>
                <c:pt idx="945">
                  <c:v>21.941929999999999</c:v>
                </c:pt>
                <c:pt idx="946">
                  <c:v>21.941929999999999</c:v>
                </c:pt>
                <c:pt idx="947">
                  <c:v>21.941929999999999</c:v>
                </c:pt>
                <c:pt idx="948">
                  <c:v>21.928429999999999</c:v>
                </c:pt>
                <c:pt idx="949">
                  <c:v>21.928429999999999</c:v>
                </c:pt>
                <c:pt idx="950">
                  <c:v>79.893429999999995</c:v>
                </c:pt>
                <c:pt idx="951">
                  <c:v>81.943429999999992</c:v>
                </c:pt>
                <c:pt idx="952">
                  <c:v>81.943429999999992</c:v>
                </c:pt>
                <c:pt idx="953">
                  <c:v>81.943429999999992</c:v>
                </c:pt>
                <c:pt idx="954">
                  <c:v>82.446429999999992</c:v>
                </c:pt>
                <c:pt idx="955">
                  <c:v>92.852429999999998</c:v>
                </c:pt>
                <c:pt idx="956">
                  <c:v>93.010429999999999</c:v>
                </c:pt>
                <c:pt idx="957">
                  <c:v>93.036429999999996</c:v>
                </c:pt>
                <c:pt idx="958">
                  <c:v>93.036429999999996</c:v>
                </c:pt>
                <c:pt idx="959">
                  <c:v>93.036429999999996</c:v>
                </c:pt>
                <c:pt idx="960">
                  <c:v>93.036429999999996</c:v>
                </c:pt>
                <c:pt idx="961">
                  <c:v>93.036429999999996</c:v>
                </c:pt>
                <c:pt idx="962">
                  <c:v>92.971429999999998</c:v>
                </c:pt>
                <c:pt idx="963">
                  <c:v>92.971429999999998</c:v>
                </c:pt>
                <c:pt idx="964">
                  <c:v>92.971429999999998</c:v>
                </c:pt>
                <c:pt idx="965">
                  <c:v>93.466929999999991</c:v>
                </c:pt>
                <c:pt idx="966">
                  <c:v>93.526929999999993</c:v>
                </c:pt>
                <c:pt idx="967">
                  <c:v>93.526929999999993</c:v>
                </c:pt>
                <c:pt idx="968">
                  <c:v>93.526929999999993</c:v>
                </c:pt>
                <c:pt idx="969">
                  <c:v>93.526929999999993</c:v>
                </c:pt>
                <c:pt idx="970">
                  <c:v>100.92093</c:v>
                </c:pt>
                <c:pt idx="971">
                  <c:v>100.95093</c:v>
                </c:pt>
                <c:pt idx="972">
                  <c:v>101.46092999999999</c:v>
                </c:pt>
                <c:pt idx="973">
                  <c:v>101.66292999999999</c:v>
                </c:pt>
                <c:pt idx="974">
                  <c:v>101.67492999999999</c:v>
                </c:pt>
                <c:pt idx="975">
                  <c:v>104.27493</c:v>
                </c:pt>
                <c:pt idx="976">
                  <c:v>110.33393</c:v>
                </c:pt>
                <c:pt idx="977">
                  <c:v>110.39393</c:v>
                </c:pt>
                <c:pt idx="978">
                  <c:v>110.54392999999999</c:v>
                </c:pt>
                <c:pt idx="979">
                  <c:v>113.03592999999999</c:v>
                </c:pt>
                <c:pt idx="980">
                  <c:v>82.035929999999993</c:v>
                </c:pt>
                <c:pt idx="981">
                  <c:v>82.035929999999993</c:v>
                </c:pt>
                <c:pt idx="982">
                  <c:v>82.035929999999993</c:v>
                </c:pt>
                <c:pt idx="983">
                  <c:v>84.146630000000002</c:v>
                </c:pt>
                <c:pt idx="984">
                  <c:v>96.646630000000002</c:v>
                </c:pt>
                <c:pt idx="985">
                  <c:v>99.62163000000001</c:v>
                </c:pt>
                <c:pt idx="986">
                  <c:v>301.80162999999999</c:v>
                </c:pt>
                <c:pt idx="987">
                  <c:v>299.80162999999999</c:v>
                </c:pt>
                <c:pt idx="988">
                  <c:v>319.80162999999999</c:v>
                </c:pt>
                <c:pt idx="989">
                  <c:v>328.09163000000001</c:v>
                </c:pt>
                <c:pt idx="990">
                  <c:v>335.59163000000001</c:v>
                </c:pt>
                <c:pt idx="991">
                  <c:v>334.63263000000001</c:v>
                </c:pt>
                <c:pt idx="992">
                  <c:v>335.36942999999997</c:v>
                </c:pt>
                <c:pt idx="993">
                  <c:v>343.18642999999997</c:v>
                </c:pt>
                <c:pt idx="994">
                  <c:v>343.50783000000001</c:v>
                </c:pt>
                <c:pt idx="995">
                  <c:v>376.02583000000004</c:v>
                </c:pt>
                <c:pt idx="996">
                  <c:v>375.21782999999999</c:v>
                </c:pt>
                <c:pt idx="997">
                  <c:v>382.04662999999999</c:v>
                </c:pt>
                <c:pt idx="998">
                  <c:v>382.04662999999999</c:v>
                </c:pt>
                <c:pt idx="999">
                  <c:v>382.04662999999999</c:v>
                </c:pt>
                <c:pt idx="1000">
                  <c:v>382.04662999999999</c:v>
                </c:pt>
                <c:pt idx="1001">
                  <c:v>382.04662999999999</c:v>
                </c:pt>
                <c:pt idx="1002">
                  <c:v>382.04662999999999</c:v>
                </c:pt>
                <c:pt idx="1003">
                  <c:v>382.17983000000004</c:v>
                </c:pt>
                <c:pt idx="1004">
                  <c:v>381.95393000000001</c:v>
                </c:pt>
                <c:pt idx="1005">
                  <c:v>381.56493</c:v>
                </c:pt>
                <c:pt idx="1006">
                  <c:v>381.46893</c:v>
                </c:pt>
                <c:pt idx="1007">
                  <c:v>381.43693000000002</c:v>
                </c:pt>
                <c:pt idx="1008">
                  <c:v>404.43693000000002</c:v>
                </c:pt>
                <c:pt idx="1009">
                  <c:v>404.48692999999997</c:v>
                </c:pt>
                <c:pt idx="1010">
                  <c:v>461.25263000000001</c:v>
                </c:pt>
                <c:pt idx="1011">
                  <c:v>458.98493000000002</c:v>
                </c:pt>
                <c:pt idx="1012">
                  <c:v>455.98493000000002</c:v>
                </c:pt>
                <c:pt idx="1013">
                  <c:v>455.98493000000002</c:v>
                </c:pt>
                <c:pt idx="1014">
                  <c:v>456.61793</c:v>
                </c:pt>
                <c:pt idx="1015">
                  <c:v>462.61793</c:v>
                </c:pt>
                <c:pt idx="1016">
                  <c:v>475.14443</c:v>
                </c:pt>
                <c:pt idx="1017">
                  <c:v>556.15643</c:v>
                </c:pt>
                <c:pt idx="1018">
                  <c:v>558.15643</c:v>
                </c:pt>
                <c:pt idx="1019">
                  <c:v>559.16243000000009</c:v>
                </c:pt>
                <c:pt idx="1020">
                  <c:v>558.88243</c:v>
                </c:pt>
                <c:pt idx="1021">
                  <c:v>558.76242999999999</c:v>
                </c:pt>
                <c:pt idx="1022">
                  <c:v>578.86243000000002</c:v>
                </c:pt>
                <c:pt idx="1023">
                  <c:v>578.86243000000002</c:v>
                </c:pt>
                <c:pt idx="1024">
                  <c:v>578.98743000000002</c:v>
                </c:pt>
                <c:pt idx="1025">
                  <c:v>578.99943000000007</c:v>
                </c:pt>
                <c:pt idx="1026">
                  <c:v>578.99943000000007</c:v>
                </c:pt>
                <c:pt idx="1027">
                  <c:v>578.99943000000007</c:v>
                </c:pt>
                <c:pt idx="1028">
                  <c:v>526.99943000000007</c:v>
                </c:pt>
                <c:pt idx="1029">
                  <c:v>526.96732999999995</c:v>
                </c:pt>
                <c:pt idx="1030">
                  <c:v>526.88742999999999</c:v>
                </c:pt>
                <c:pt idx="1031">
                  <c:v>496.88742999999999</c:v>
                </c:pt>
                <c:pt idx="1032">
                  <c:v>497.01242999999999</c:v>
                </c:pt>
                <c:pt idx="1033">
                  <c:v>497.03042999999997</c:v>
                </c:pt>
                <c:pt idx="1034">
                  <c:v>497.24442999999997</c:v>
                </c:pt>
                <c:pt idx="1035">
                  <c:v>497.24442999999997</c:v>
                </c:pt>
                <c:pt idx="1036">
                  <c:v>497.24442999999997</c:v>
                </c:pt>
                <c:pt idx="1037">
                  <c:v>496.29043000000001</c:v>
                </c:pt>
                <c:pt idx="1038">
                  <c:v>496.37542999999999</c:v>
                </c:pt>
                <c:pt idx="1039">
                  <c:v>495.11842999999999</c:v>
                </c:pt>
                <c:pt idx="1040">
                  <c:v>495.11842999999999</c:v>
                </c:pt>
                <c:pt idx="1041">
                  <c:v>495.81043</c:v>
                </c:pt>
                <c:pt idx="1042">
                  <c:v>495.81043</c:v>
                </c:pt>
                <c:pt idx="1043">
                  <c:v>495.62043</c:v>
                </c:pt>
                <c:pt idx="1044">
                  <c:v>495.60242999999997</c:v>
                </c:pt>
                <c:pt idx="1045">
                  <c:v>497.41242999999997</c:v>
                </c:pt>
                <c:pt idx="1046">
                  <c:v>497.41242999999997</c:v>
                </c:pt>
                <c:pt idx="1047">
                  <c:v>502.60242999999997</c:v>
                </c:pt>
                <c:pt idx="1048">
                  <c:v>483.10242999999997</c:v>
                </c:pt>
                <c:pt idx="1049">
                  <c:v>484.01513</c:v>
                </c:pt>
                <c:pt idx="1050">
                  <c:v>488.71512999999999</c:v>
                </c:pt>
                <c:pt idx="1051">
                  <c:v>488.71512999999999</c:v>
                </c:pt>
                <c:pt idx="1052">
                  <c:v>488.7482</c:v>
                </c:pt>
                <c:pt idx="1053">
                  <c:v>489.02120000000002</c:v>
                </c:pt>
                <c:pt idx="1054">
                  <c:v>470.0043</c:v>
                </c:pt>
                <c:pt idx="1055">
                  <c:v>469.90429999999998</c:v>
                </c:pt>
                <c:pt idx="1056">
                  <c:v>492.77530000000002</c:v>
                </c:pt>
                <c:pt idx="1057">
                  <c:v>491.85980000000001</c:v>
                </c:pt>
                <c:pt idx="1058">
                  <c:v>491.80200000000002</c:v>
                </c:pt>
                <c:pt idx="1059">
                  <c:v>488.98628000000002</c:v>
                </c:pt>
                <c:pt idx="1060">
                  <c:v>488.83778000000001</c:v>
                </c:pt>
                <c:pt idx="1061">
                  <c:v>488.68778000000003</c:v>
                </c:pt>
                <c:pt idx="1062">
                  <c:v>488.63638000000003</c:v>
                </c:pt>
                <c:pt idx="1063">
                  <c:v>488.62387999999999</c:v>
                </c:pt>
                <c:pt idx="1064">
                  <c:v>488.57853999999998</c:v>
                </c:pt>
                <c:pt idx="1065">
                  <c:v>488.57853999999998</c:v>
                </c:pt>
                <c:pt idx="1066">
                  <c:v>490.45443999999998</c:v>
                </c:pt>
                <c:pt idx="1067">
                  <c:v>491.20893999999998</c:v>
                </c:pt>
                <c:pt idx="1068">
                  <c:v>493.71514000000002</c:v>
                </c:pt>
                <c:pt idx="1069">
                  <c:v>493.64934000000005</c:v>
                </c:pt>
                <c:pt idx="1070">
                  <c:v>493.71828999999997</c:v>
                </c:pt>
                <c:pt idx="1071">
                  <c:v>489.85328999999996</c:v>
                </c:pt>
                <c:pt idx="1072">
                  <c:v>491.95328999999998</c:v>
                </c:pt>
                <c:pt idx="1073">
                  <c:v>492.65328999999997</c:v>
                </c:pt>
                <c:pt idx="1074">
                  <c:v>492.65328999999997</c:v>
                </c:pt>
                <c:pt idx="1075">
                  <c:v>492.71828999999997</c:v>
                </c:pt>
                <c:pt idx="1076">
                  <c:v>492.71828999999997</c:v>
                </c:pt>
                <c:pt idx="1077">
                  <c:v>493.18939</c:v>
                </c:pt>
                <c:pt idx="1078">
                  <c:v>495.14389</c:v>
                </c:pt>
                <c:pt idx="1079">
                  <c:v>415.63819000000001</c:v>
                </c:pt>
                <c:pt idx="1080">
                  <c:v>415.84118999999998</c:v>
                </c:pt>
                <c:pt idx="1081">
                  <c:v>413.64328999999998</c:v>
                </c:pt>
                <c:pt idx="1082">
                  <c:v>413.51828999999998</c:v>
                </c:pt>
                <c:pt idx="1083">
                  <c:v>413.50978999999995</c:v>
                </c:pt>
                <c:pt idx="1084">
                  <c:v>413.30978999999996</c:v>
                </c:pt>
                <c:pt idx="1085">
                  <c:v>413.27139</c:v>
                </c:pt>
                <c:pt idx="1086">
                  <c:v>413.29139000000004</c:v>
                </c:pt>
                <c:pt idx="1087">
                  <c:v>413.14139</c:v>
                </c:pt>
                <c:pt idx="1088">
                  <c:v>413.04139000000004</c:v>
                </c:pt>
                <c:pt idx="1089">
                  <c:v>414.06339000000003</c:v>
                </c:pt>
                <c:pt idx="1090">
                  <c:v>384.38989000000004</c:v>
                </c:pt>
                <c:pt idx="1091">
                  <c:v>349.40689000000003</c:v>
                </c:pt>
                <c:pt idx="1092">
                  <c:v>321.36788999999999</c:v>
                </c:pt>
                <c:pt idx="1093">
                  <c:v>315.36989</c:v>
                </c:pt>
                <c:pt idx="1094">
                  <c:v>315.61378999999999</c:v>
                </c:pt>
                <c:pt idx="1095">
                  <c:v>315.64778999999999</c:v>
                </c:pt>
                <c:pt idx="1096">
                  <c:v>315.69678999999996</c:v>
                </c:pt>
                <c:pt idx="1097">
                  <c:v>316.06378999999998</c:v>
                </c:pt>
                <c:pt idx="1098">
                  <c:v>316.04478999999998</c:v>
                </c:pt>
                <c:pt idx="1099">
                  <c:v>340.11359000000004</c:v>
                </c:pt>
                <c:pt idx="1100">
                  <c:v>344.41359</c:v>
                </c:pt>
                <c:pt idx="1101">
                  <c:v>344.29374999999999</c:v>
                </c:pt>
                <c:pt idx="1102">
                  <c:v>344.07675</c:v>
                </c:pt>
                <c:pt idx="1103">
                  <c:v>346.07675</c:v>
                </c:pt>
                <c:pt idx="1104">
                  <c:v>346.48874999999998</c:v>
                </c:pt>
                <c:pt idx="1105">
                  <c:v>347.48874999999998</c:v>
                </c:pt>
                <c:pt idx="1106">
                  <c:v>361.27959000000004</c:v>
                </c:pt>
                <c:pt idx="1107">
                  <c:v>261.59885000000003</c:v>
                </c:pt>
                <c:pt idx="1108">
                  <c:v>259.54885000000002</c:v>
                </c:pt>
                <c:pt idx="1109">
                  <c:v>261.19288</c:v>
                </c:pt>
                <c:pt idx="1110">
                  <c:v>245.89716000000001</c:v>
                </c:pt>
                <c:pt idx="1111">
                  <c:v>316.56115999999997</c:v>
                </c:pt>
                <c:pt idx="1112">
                  <c:v>312.59814</c:v>
                </c:pt>
                <c:pt idx="1113">
                  <c:v>333.06514000000004</c:v>
                </c:pt>
                <c:pt idx="1114">
                  <c:v>433.91861</c:v>
                </c:pt>
                <c:pt idx="1115">
                  <c:v>433.69751000000002</c:v>
                </c:pt>
                <c:pt idx="1116">
                  <c:v>535.97801000000004</c:v>
                </c:pt>
                <c:pt idx="1117">
                  <c:v>525.91581000000008</c:v>
                </c:pt>
                <c:pt idx="1118">
                  <c:v>525.46475999999996</c:v>
                </c:pt>
                <c:pt idx="1119">
                  <c:v>532.54409999999996</c:v>
                </c:pt>
                <c:pt idx="1120">
                  <c:v>534.89892000000009</c:v>
                </c:pt>
                <c:pt idx="1121">
                  <c:v>541.42852000000005</c:v>
                </c:pt>
                <c:pt idx="1122">
                  <c:v>541.02671999999995</c:v>
                </c:pt>
                <c:pt idx="1123">
                  <c:v>540.92671999999993</c:v>
                </c:pt>
                <c:pt idx="1124">
                  <c:v>540.88012000000003</c:v>
                </c:pt>
                <c:pt idx="1125">
                  <c:v>540.87911999999994</c:v>
                </c:pt>
                <c:pt idx="1126">
                  <c:v>540.13197000000002</c:v>
                </c:pt>
                <c:pt idx="1127">
                  <c:v>540.46816999999999</c:v>
                </c:pt>
                <c:pt idx="1128">
                  <c:v>550.46816999999999</c:v>
                </c:pt>
                <c:pt idx="1129">
                  <c:v>550.46816999999999</c:v>
                </c:pt>
                <c:pt idx="1130">
                  <c:v>550.46816999999999</c:v>
                </c:pt>
                <c:pt idx="1131">
                  <c:v>551.46517000000006</c:v>
                </c:pt>
                <c:pt idx="1132">
                  <c:v>551.50317000000007</c:v>
                </c:pt>
                <c:pt idx="1133">
                  <c:v>500.03296999999998</c:v>
                </c:pt>
                <c:pt idx="1134">
                  <c:v>500.76016999999996</c:v>
                </c:pt>
                <c:pt idx="1135">
                  <c:v>500.71416999999997</c:v>
                </c:pt>
                <c:pt idx="1136">
                  <c:v>500.69166999999999</c:v>
                </c:pt>
                <c:pt idx="1137">
                  <c:v>498.97207000000003</c:v>
                </c:pt>
                <c:pt idx="1138">
                  <c:v>483.32486999999998</c:v>
                </c:pt>
                <c:pt idx="1139">
                  <c:v>470.82610999999997</c:v>
                </c:pt>
                <c:pt idx="1140">
                  <c:v>471.36610999999999</c:v>
                </c:pt>
                <c:pt idx="1141">
                  <c:v>543.33676000000003</c:v>
                </c:pt>
                <c:pt idx="1142">
                  <c:v>538.91462999999999</c:v>
                </c:pt>
                <c:pt idx="1143">
                  <c:v>534.32101</c:v>
                </c:pt>
                <c:pt idx="1144">
                  <c:v>535.81558999999993</c:v>
                </c:pt>
                <c:pt idx="1145">
                  <c:v>542.27918999999997</c:v>
                </c:pt>
                <c:pt idx="1146">
                  <c:v>542.67918999999995</c:v>
                </c:pt>
                <c:pt idx="1147">
                  <c:v>542.65270999999996</c:v>
                </c:pt>
                <c:pt idx="1148">
                  <c:v>544.58551</c:v>
                </c:pt>
                <c:pt idx="1149">
                  <c:v>524.62495999999999</c:v>
                </c:pt>
                <c:pt idx="1150">
                  <c:v>524.79766000000006</c:v>
                </c:pt>
                <c:pt idx="1151">
                  <c:v>524.75156000000004</c:v>
                </c:pt>
                <c:pt idx="1152">
                  <c:v>524.79356000000007</c:v>
                </c:pt>
                <c:pt idx="1153">
                  <c:v>524.77856000000008</c:v>
                </c:pt>
                <c:pt idx="1154">
                  <c:v>525.21945999999991</c:v>
                </c:pt>
                <c:pt idx="1155">
                  <c:v>670.37846000000002</c:v>
                </c:pt>
                <c:pt idx="1156">
                  <c:v>670.26275999999996</c:v>
                </c:pt>
                <c:pt idx="1157">
                  <c:v>670.26275999999996</c:v>
                </c:pt>
                <c:pt idx="1158">
                  <c:v>670.32875999999999</c:v>
                </c:pt>
                <c:pt idx="1159">
                  <c:v>670.27796000000001</c:v>
                </c:pt>
                <c:pt idx="1160">
                  <c:v>670.20096000000001</c:v>
                </c:pt>
                <c:pt idx="1161">
                  <c:v>672.56507999999997</c:v>
                </c:pt>
                <c:pt idx="1162">
                  <c:v>670.58107999999993</c:v>
                </c:pt>
                <c:pt idx="1163">
                  <c:v>669.36013000000003</c:v>
                </c:pt>
                <c:pt idx="1164">
                  <c:v>669.46803</c:v>
                </c:pt>
                <c:pt idx="1165">
                  <c:v>671.80273</c:v>
                </c:pt>
                <c:pt idx="1166">
                  <c:v>671.78353000000004</c:v>
                </c:pt>
                <c:pt idx="1167">
                  <c:v>671.43893000000003</c:v>
                </c:pt>
                <c:pt idx="1168">
                  <c:v>673.13343000000009</c:v>
                </c:pt>
                <c:pt idx="1169">
                  <c:v>673.00582999999995</c:v>
                </c:pt>
                <c:pt idx="1170">
                  <c:v>672.8639300000001</c:v>
                </c:pt>
                <c:pt idx="1171">
                  <c:v>672.77093000000002</c:v>
                </c:pt>
                <c:pt idx="1172">
                  <c:v>670.58093000000008</c:v>
                </c:pt>
                <c:pt idx="1173">
                  <c:v>676.16032999999993</c:v>
                </c:pt>
                <c:pt idx="1174">
                  <c:v>654.37473</c:v>
                </c:pt>
                <c:pt idx="1175">
                  <c:v>658.43322999999998</c:v>
                </c:pt>
                <c:pt idx="1176">
                  <c:v>639.26922999999999</c:v>
                </c:pt>
                <c:pt idx="1177">
                  <c:v>638.83739000000003</c:v>
                </c:pt>
                <c:pt idx="1178">
                  <c:v>640.57143999999994</c:v>
                </c:pt>
                <c:pt idx="1179">
                  <c:v>645.12043999999992</c:v>
                </c:pt>
                <c:pt idx="1180">
                  <c:v>647.07508999999993</c:v>
                </c:pt>
                <c:pt idx="1181">
                  <c:v>646.26958999999999</c:v>
                </c:pt>
                <c:pt idx="1182">
                  <c:v>635.14558999999997</c:v>
                </c:pt>
                <c:pt idx="1183">
                  <c:v>642.09358999999995</c:v>
                </c:pt>
                <c:pt idx="1184">
                  <c:v>649.62258999999995</c:v>
                </c:pt>
                <c:pt idx="1185">
                  <c:v>649.24658999999997</c:v>
                </c:pt>
                <c:pt idx="1186">
                  <c:v>651.09559000000002</c:v>
                </c:pt>
                <c:pt idx="1187">
                  <c:v>651.61891000000003</c:v>
                </c:pt>
                <c:pt idx="1188">
                  <c:v>651.61891000000003</c:v>
                </c:pt>
                <c:pt idx="1189">
                  <c:v>651.79191000000003</c:v>
                </c:pt>
                <c:pt idx="1190">
                  <c:v>651.77291000000002</c:v>
                </c:pt>
                <c:pt idx="1191">
                  <c:v>651.74791000000005</c:v>
                </c:pt>
                <c:pt idx="1192">
                  <c:v>640.77950999999996</c:v>
                </c:pt>
                <c:pt idx="1193">
                  <c:v>640.70750999999996</c:v>
                </c:pt>
                <c:pt idx="1194">
                  <c:v>640.61285999999996</c:v>
                </c:pt>
                <c:pt idx="1195">
                  <c:v>639.61285999999996</c:v>
                </c:pt>
                <c:pt idx="1196">
                  <c:v>639.54390999999998</c:v>
                </c:pt>
                <c:pt idx="1197">
                  <c:v>637.47928999999999</c:v>
                </c:pt>
                <c:pt idx="1198">
                  <c:v>637.64929000000006</c:v>
                </c:pt>
                <c:pt idx="1199">
                  <c:v>639.14929000000006</c:v>
                </c:pt>
                <c:pt idx="1200">
                  <c:v>638.61898999999994</c:v>
                </c:pt>
                <c:pt idx="1201">
                  <c:v>638.61898999999994</c:v>
                </c:pt>
                <c:pt idx="1202">
                  <c:v>637.24888999999996</c:v>
                </c:pt>
                <c:pt idx="1203">
                  <c:v>636.22368999999992</c:v>
                </c:pt>
                <c:pt idx="1204">
                  <c:v>636.19826999999998</c:v>
                </c:pt>
                <c:pt idx="1205">
                  <c:v>635.55177000000003</c:v>
                </c:pt>
                <c:pt idx="1206">
                  <c:v>635.84906999999998</c:v>
                </c:pt>
                <c:pt idx="1207">
                  <c:v>635.90746999999999</c:v>
                </c:pt>
                <c:pt idx="1208">
                  <c:v>725.04627000000005</c:v>
                </c:pt>
                <c:pt idx="1209">
                  <c:v>727.85977000000003</c:v>
                </c:pt>
                <c:pt idx="1210">
                  <c:v>717.48176999999998</c:v>
                </c:pt>
                <c:pt idx="1211">
                  <c:v>717.66302000000007</c:v>
                </c:pt>
                <c:pt idx="1212">
                  <c:v>716.81302000000005</c:v>
                </c:pt>
                <c:pt idx="1213">
                  <c:v>717.3598199999999</c:v>
                </c:pt>
                <c:pt idx="1214">
                  <c:v>717.45172000000002</c:v>
                </c:pt>
                <c:pt idx="1215">
                  <c:v>721.55171999999993</c:v>
                </c:pt>
                <c:pt idx="1216">
                  <c:v>721.35431999999992</c:v>
                </c:pt>
                <c:pt idx="1217">
                  <c:v>721.13992000000007</c:v>
                </c:pt>
                <c:pt idx="1218">
                  <c:v>719.12042000000008</c:v>
                </c:pt>
                <c:pt idx="1219">
                  <c:v>720.13042000000007</c:v>
                </c:pt>
                <c:pt idx="1220">
                  <c:v>719.28668000000005</c:v>
                </c:pt>
                <c:pt idx="1221">
                  <c:v>729.25387999999998</c:v>
                </c:pt>
                <c:pt idx="1222">
                  <c:v>778.93687999999997</c:v>
                </c:pt>
                <c:pt idx="1223">
                  <c:v>788.84097999999994</c:v>
                </c:pt>
                <c:pt idx="1224">
                  <c:v>790.03598</c:v>
                </c:pt>
                <c:pt idx="1225">
                  <c:v>760.29158999999993</c:v>
                </c:pt>
                <c:pt idx="1226">
                  <c:v>760.29158999999993</c:v>
                </c:pt>
                <c:pt idx="1227">
                  <c:v>758.01859000000002</c:v>
                </c:pt>
                <c:pt idx="1228">
                  <c:v>758.45879000000002</c:v>
                </c:pt>
                <c:pt idx="1229">
                  <c:v>770.99449000000004</c:v>
                </c:pt>
                <c:pt idx="1230">
                  <c:v>771.14849000000004</c:v>
                </c:pt>
                <c:pt idx="1231">
                  <c:v>777.39598999999998</c:v>
                </c:pt>
                <c:pt idx="1232">
                  <c:v>879.96649000000002</c:v>
                </c:pt>
                <c:pt idx="1233">
                  <c:v>883.97248999999999</c:v>
                </c:pt>
                <c:pt idx="1234">
                  <c:v>884.97248999999999</c:v>
                </c:pt>
                <c:pt idx="1235">
                  <c:v>885.26248999999996</c:v>
                </c:pt>
                <c:pt idx="1236">
                  <c:v>905.26248999999996</c:v>
                </c:pt>
                <c:pt idx="1237">
                  <c:v>903.34099000000003</c:v>
                </c:pt>
                <c:pt idx="1238">
                  <c:v>758.42498000000001</c:v>
                </c:pt>
                <c:pt idx="1239">
                  <c:v>759.76778000000002</c:v>
                </c:pt>
                <c:pt idx="1240">
                  <c:v>735.21812999999997</c:v>
                </c:pt>
                <c:pt idx="1241">
                  <c:v>712.16012999999998</c:v>
                </c:pt>
                <c:pt idx="1242">
                  <c:v>712.49126000000001</c:v>
                </c:pt>
                <c:pt idx="1243">
                  <c:v>691.41932999999995</c:v>
                </c:pt>
                <c:pt idx="1244">
                  <c:v>673.29912999999999</c:v>
                </c:pt>
                <c:pt idx="1245">
                  <c:v>673.79621999999995</c:v>
                </c:pt>
                <c:pt idx="1246">
                  <c:v>659.25901999999996</c:v>
                </c:pt>
                <c:pt idx="1247">
                  <c:v>667.81902000000002</c:v>
                </c:pt>
                <c:pt idx="1248">
                  <c:v>659.09342000000004</c:v>
                </c:pt>
                <c:pt idx="1249">
                  <c:v>668.47271999999998</c:v>
                </c:pt>
              </c:numCache>
            </c:numRef>
          </c:val>
        </c:ser>
        <c:ser>
          <c:idx val="6"/>
          <c:order val="3"/>
          <c:tx>
            <c:strRef>
              <c:f>'требования ЦБ'!$K$1</c:f>
              <c:strCache>
                <c:ptCount val="1"/>
                <c:pt idx="0">
                  <c:v>РЕПО</c:v>
                </c:pt>
              </c:strCache>
            </c:strRef>
          </c:tx>
          <c:spPr>
            <a:solidFill>
              <a:srgbClr val="A9DA74"/>
            </a:solidFill>
            <a:ln>
              <a:noFill/>
            </a:ln>
          </c:spPr>
          <c:cat>
            <c:numRef>
              <c:f>'требования ЦБ'!$A$3:$A$1252</c:f>
              <c:numCache>
                <c:formatCode>m/d/yyyy</c:formatCode>
                <c:ptCount val="1250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</c:numCache>
            </c:numRef>
          </c:cat>
          <c:val>
            <c:numRef>
              <c:f>'требования ЦБ'!$L$3:$L$1252</c:f>
              <c:numCache>
                <c:formatCode>General</c:formatCode>
                <c:ptCount val="1250"/>
                <c:pt idx="0">
                  <c:v>15.227499999999999</c:v>
                </c:pt>
                <c:pt idx="1">
                  <c:v>6.4818999999999996</c:v>
                </c:pt>
                <c:pt idx="2">
                  <c:v>4.4615</c:v>
                </c:pt>
                <c:pt idx="3">
                  <c:v>2.8644000000000003</c:v>
                </c:pt>
                <c:pt idx="4">
                  <c:v>2.6772</c:v>
                </c:pt>
                <c:pt idx="5">
                  <c:v>2.6398000000000001</c:v>
                </c:pt>
                <c:pt idx="6">
                  <c:v>2.6395999999999997</c:v>
                </c:pt>
                <c:pt idx="7">
                  <c:v>0.13930000000000001</c:v>
                </c:pt>
                <c:pt idx="8">
                  <c:v>0.13950000000000001</c:v>
                </c:pt>
                <c:pt idx="9">
                  <c:v>0.1022</c:v>
                </c:pt>
                <c:pt idx="10">
                  <c:v>0.1022</c:v>
                </c:pt>
                <c:pt idx="11">
                  <c:v>0.1022</c:v>
                </c:pt>
                <c:pt idx="12">
                  <c:v>0.11040000000000001</c:v>
                </c:pt>
                <c:pt idx="13">
                  <c:v>0.1105</c:v>
                </c:pt>
                <c:pt idx="14">
                  <c:v>0.11059999999999999</c:v>
                </c:pt>
                <c:pt idx="15">
                  <c:v>0.1196</c:v>
                </c:pt>
                <c:pt idx="16">
                  <c:v>0.11070000000000001</c:v>
                </c:pt>
                <c:pt idx="17">
                  <c:v>0.11070000000000001</c:v>
                </c:pt>
                <c:pt idx="18">
                  <c:v>0.11070000000000001</c:v>
                </c:pt>
                <c:pt idx="19">
                  <c:v>0.1108</c:v>
                </c:pt>
                <c:pt idx="20">
                  <c:v>0.1108</c:v>
                </c:pt>
                <c:pt idx="21">
                  <c:v>0.11090000000000001</c:v>
                </c:pt>
                <c:pt idx="22">
                  <c:v>0.111</c:v>
                </c:pt>
                <c:pt idx="23">
                  <c:v>0.11109999999999999</c:v>
                </c:pt>
                <c:pt idx="24">
                  <c:v>24.347799999999999</c:v>
                </c:pt>
                <c:pt idx="25">
                  <c:v>50.378399999999999</c:v>
                </c:pt>
                <c:pt idx="26">
                  <c:v>5.3253000000000004</c:v>
                </c:pt>
                <c:pt idx="27">
                  <c:v>1.1856</c:v>
                </c:pt>
                <c:pt idx="28">
                  <c:v>22.8127</c:v>
                </c:pt>
                <c:pt idx="29">
                  <c:v>56.607599999999998</c:v>
                </c:pt>
                <c:pt idx="30">
                  <c:v>48.460999999999999</c:v>
                </c:pt>
                <c:pt idx="31">
                  <c:v>39.459699999999998</c:v>
                </c:pt>
                <c:pt idx="32">
                  <c:v>39.560099999999998</c:v>
                </c:pt>
                <c:pt idx="33">
                  <c:v>53.458300000000001</c:v>
                </c:pt>
                <c:pt idx="34">
                  <c:v>89.568600000000004</c:v>
                </c:pt>
                <c:pt idx="35">
                  <c:v>118.0056</c:v>
                </c:pt>
                <c:pt idx="36">
                  <c:v>196.42910000000001</c:v>
                </c:pt>
                <c:pt idx="37">
                  <c:v>198.60420000000002</c:v>
                </c:pt>
                <c:pt idx="38">
                  <c:v>98.550600000000003</c:v>
                </c:pt>
                <c:pt idx="39">
                  <c:v>76.635999999999996</c:v>
                </c:pt>
                <c:pt idx="40">
                  <c:v>46.790300000000002</c:v>
                </c:pt>
                <c:pt idx="41">
                  <c:v>35.857399999999998</c:v>
                </c:pt>
                <c:pt idx="42">
                  <c:v>11.474</c:v>
                </c:pt>
                <c:pt idx="43">
                  <c:v>5.6017000000000001</c:v>
                </c:pt>
                <c:pt idx="44">
                  <c:v>5.5883000000000003</c:v>
                </c:pt>
                <c:pt idx="45">
                  <c:v>5.4438000000000004</c:v>
                </c:pt>
                <c:pt idx="46">
                  <c:v>5.1446000000000005</c:v>
                </c:pt>
                <c:pt idx="47">
                  <c:v>5.25</c:v>
                </c:pt>
                <c:pt idx="48">
                  <c:v>5.0916999999999994</c:v>
                </c:pt>
                <c:pt idx="49">
                  <c:v>5.4003000000000005</c:v>
                </c:pt>
                <c:pt idx="50">
                  <c:v>5.2868000000000004</c:v>
                </c:pt>
                <c:pt idx="51">
                  <c:v>5.6773999999999996</c:v>
                </c:pt>
                <c:pt idx="52">
                  <c:v>5.6558999999999999</c:v>
                </c:pt>
                <c:pt idx="53">
                  <c:v>6.0866999999999996</c:v>
                </c:pt>
                <c:pt idx="54">
                  <c:v>6.5198</c:v>
                </c:pt>
                <c:pt idx="55">
                  <c:v>29.492000000000001</c:v>
                </c:pt>
                <c:pt idx="56">
                  <c:v>91.968000000000004</c:v>
                </c:pt>
                <c:pt idx="57">
                  <c:v>121.12819999999999</c:v>
                </c:pt>
                <c:pt idx="58">
                  <c:v>76.942399999999992</c:v>
                </c:pt>
                <c:pt idx="59">
                  <c:v>46.136400000000002</c:v>
                </c:pt>
                <c:pt idx="60">
                  <c:v>5.0103</c:v>
                </c:pt>
                <c:pt idx="61">
                  <c:v>4.9192999999999998</c:v>
                </c:pt>
                <c:pt idx="62">
                  <c:v>4.7717999999999998</c:v>
                </c:pt>
                <c:pt idx="63">
                  <c:v>4.7681000000000004</c:v>
                </c:pt>
                <c:pt idx="64">
                  <c:v>6.3026999999999997</c:v>
                </c:pt>
                <c:pt idx="65">
                  <c:v>6.3043000000000005</c:v>
                </c:pt>
                <c:pt idx="66">
                  <c:v>6.3635999999999999</c:v>
                </c:pt>
                <c:pt idx="67">
                  <c:v>6.4583999999999993</c:v>
                </c:pt>
                <c:pt idx="68">
                  <c:v>6.7877000000000001</c:v>
                </c:pt>
                <c:pt idx="69">
                  <c:v>6.8558000000000003</c:v>
                </c:pt>
                <c:pt idx="70">
                  <c:v>6.8701999999999996</c:v>
                </c:pt>
                <c:pt idx="71">
                  <c:v>6.8586</c:v>
                </c:pt>
                <c:pt idx="72">
                  <c:v>12.8887</c:v>
                </c:pt>
                <c:pt idx="73">
                  <c:v>11.0625</c:v>
                </c:pt>
                <c:pt idx="74">
                  <c:v>9.9777999999999984</c:v>
                </c:pt>
                <c:pt idx="75">
                  <c:v>6.7172999999999998</c:v>
                </c:pt>
                <c:pt idx="76">
                  <c:v>7.5223000000000004</c:v>
                </c:pt>
                <c:pt idx="77">
                  <c:v>110.2377</c:v>
                </c:pt>
                <c:pt idx="78">
                  <c:v>237.3356</c:v>
                </c:pt>
                <c:pt idx="79">
                  <c:v>63</c:v>
                </c:pt>
                <c:pt idx="80">
                  <c:v>12.7188</c:v>
                </c:pt>
                <c:pt idx="81">
                  <c:v>9.8783999999999992</c:v>
                </c:pt>
                <c:pt idx="82">
                  <c:v>8.8102999999999998</c:v>
                </c:pt>
                <c:pt idx="83">
                  <c:v>8.1998999999999995</c:v>
                </c:pt>
                <c:pt idx="84">
                  <c:v>8.3230000000000004</c:v>
                </c:pt>
                <c:pt idx="85">
                  <c:v>7.5328999999999997</c:v>
                </c:pt>
                <c:pt idx="86">
                  <c:v>7.0884</c:v>
                </c:pt>
                <c:pt idx="87">
                  <c:v>6.4561000000000002</c:v>
                </c:pt>
                <c:pt idx="88">
                  <c:v>5.6402000000000001</c:v>
                </c:pt>
                <c:pt idx="89">
                  <c:v>5.9530000000000003</c:v>
                </c:pt>
                <c:pt idx="90">
                  <c:v>6.2353000000000005</c:v>
                </c:pt>
                <c:pt idx="91">
                  <c:v>7.4571999999999994</c:v>
                </c:pt>
                <c:pt idx="92">
                  <c:v>7.1361999999999997</c:v>
                </c:pt>
                <c:pt idx="93">
                  <c:v>7.0495000000000001</c:v>
                </c:pt>
                <c:pt idx="94">
                  <c:v>5.8931000000000004</c:v>
                </c:pt>
                <c:pt idx="95">
                  <c:v>6.2077999999999998</c:v>
                </c:pt>
                <c:pt idx="96">
                  <c:v>6.1153000000000004</c:v>
                </c:pt>
                <c:pt idx="97">
                  <c:v>6.2012999999999998</c:v>
                </c:pt>
                <c:pt idx="98">
                  <c:v>6.7146999999999997</c:v>
                </c:pt>
                <c:pt idx="99">
                  <c:v>6.7263000000000002</c:v>
                </c:pt>
                <c:pt idx="100">
                  <c:v>6.7223000000000006</c:v>
                </c:pt>
                <c:pt idx="101">
                  <c:v>6.2753999999999994</c:v>
                </c:pt>
                <c:pt idx="102">
                  <c:v>2.8966999999999996</c:v>
                </c:pt>
                <c:pt idx="103">
                  <c:v>2.4054000000000002</c:v>
                </c:pt>
                <c:pt idx="104">
                  <c:v>2.2986</c:v>
                </c:pt>
                <c:pt idx="105">
                  <c:v>2.133</c:v>
                </c:pt>
                <c:pt idx="106">
                  <c:v>3.0966</c:v>
                </c:pt>
                <c:pt idx="107">
                  <c:v>3.0576999999999996</c:v>
                </c:pt>
                <c:pt idx="108">
                  <c:v>3.0970999999999997</c:v>
                </c:pt>
                <c:pt idx="109">
                  <c:v>4.7633000000000001</c:v>
                </c:pt>
                <c:pt idx="110">
                  <c:v>3.3026</c:v>
                </c:pt>
                <c:pt idx="111">
                  <c:v>2.2853000000000003</c:v>
                </c:pt>
                <c:pt idx="112">
                  <c:v>0.40789999999999998</c:v>
                </c:pt>
                <c:pt idx="113">
                  <c:v>0.56740000000000002</c:v>
                </c:pt>
                <c:pt idx="114">
                  <c:v>0.45289999999999997</c:v>
                </c:pt>
                <c:pt idx="115">
                  <c:v>0.44439999999999996</c:v>
                </c:pt>
                <c:pt idx="116">
                  <c:v>0.41949999999999998</c:v>
                </c:pt>
                <c:pt idx="117">
                  <c:v>0.42449999999999999</c:v>
                </c:pt>
                <c:pt idx="118">
                  <c:v>0.3644</c:v>
                </c:pt>
                <c:pt idx="119">
                  <c:v>0.3931</c:v>
                </c:pt>
                <c:pt idx="120">
                  <c:v>0.4007</c:v>
                </c:pt>
                <c:pt idx="121">
                  <c:v>0.40860000000000002</c:v>
                </c:pt>
                <c:pt idx="122">
                  <c:v>0.36619999999999997</c:v>
                </c:pt>
                <c:pt idx="123">
                  <c:v>0.35349999999999998</c:v>
                </c:pt>
                <c:pt idx="124">
                  <c:v>0.3579</c:v>
                </c:pt>
                <c:pt idx="125">
                  <c:v>0.43460000000000004</c:v>
                </c:pt>
                <c:pt idx="126">
                  <c:v>0.44380000000000003</c:v>
                </c:pt>
                <c:pt idx="127">
                  <c:v>0.51839999999999997</c:v>
                </c:pt>
                <c:pt idx="128">
                  <c:v>0.47439999999999999</c:v>
                </c:pt>
                <c:pt idx="129">
                  <c:v>0.37189999999999995</c:v>
                </c:pt>
                <c:pt idx="130">
                  <c:v>0.38169999999999998</c:v>
                </c:pt>
                <c:pt idx="131">
                  <c:v>0.6512</c:v>
                </c:pt>
                <c:pt idx="132">
                  <c:v>0.7056</c:v>
                </c:pt>
                <c:pt idx="133">
                  <c:v>0.73050000000000004</c:v>
                </c:pt>
                <c:pt idx="134">
                  <c:v>0.73209999999999997</c:v>
                </c:pt>
                <c:pt idx="135">
                  <c:v>0.74460000000000004</c:v>
                </c:pt>
                <c:pt idx="136">
                  <c:v>0.80510000000000004</c:v>
                </c:pt>
                <c:pt idx="137">
                  <c:v>0.75039999999999996</c:v>
                </c:pt>
                <c:pt idx="138">
                  <c:v>33.727899999999998</c:v>
                </c:pt>
                <c:pt idx="139">
                  <c:v>174.7826</c:v>
                </c:pt>
                <c:pt idx="140">
                  <c:v>194.84529999999998</c:v>
                </c:pt>
                <c:pt idx="141">
                  <c:v>96.391300000000001</c:v>
                </c:pt>
                <c:pt idx="142">
                  <c:v>23.555799999999998</c:v>
                </c:pt>
                <c:pt idx="143">
                  <c:v>2.2956999999999996</c:v>
                </c:pt>
                <c:pt idx="144">
                  <c:v>1.6117999999999999</c:v>
                </c:pt>
                <c:pt idx="145">
                  <c:v>1.5580999999999998</c:v>
                </c:pt>
                <c:pt idx="146">
                  <c:v>2.2484999999999999</c:v>
                </c:pt>
                <c:pt idx="147">
                  <c:v>13.6114</c:v>
                </c:pt>
                <c:pt idx="148">
                  <c:v>127.7932</c:v>
                </c:pt>
                <c:pt idx="149">
                  <c:v>241.98740000000001</c:v>
                </c:pt>
                <c:pt idx="150">
                  <c:v>212.35040000000001</c:v>
                </c:pt>
                <c:pt idx="151">
                  <c:v>120.1751</c:v>
                </c:pt>
                <c:pt idx="152">
                  <c:v>80.267200000000003</c:v>
                </c:pt>
                <c:pt idx="153">
                  <c:v>58.438499999999998</c:v>
                </c:pt>
                <c:pt idx="154">
                  <c:v>56.939800000000005</c:v>
                </c:pt>
                <c:pt idx="155">
                  <c:v>54.721599999999995</c:v>
                </c:pt>
                <c:pt idx="156">
                  <c:v>34.854399999999998</c:v>
                </c:pt>
                <c:pt idx="157">
                  <c:v>6.9622999999999999</c:v>
                </c:pt>
                <c:pt idx="158">
                  <c:v>4.6861999999999995</c:v>
                </c:pt>
                <c:pt idx="159">
                  <c:v>24.430299999999999</c:v>
                </c:pt>
                <c:pt idx="160">
                  <c:v>28.743200000000002</c:v>
                </c:pt>
                <c:pt idx="161">
                  <c:v>50.265900000000002</c:v>
                </c:pt>
                <c:pt idx="162">
                  <c:v>167.88639999999998</c:v>
                </c:pt>
                <c:pt idx="163">
                  <c:v>124.33539999999999</c:v>
                </c:pt>
                <c:pt idx="164">
                  <c:v>159.66579999999999</c:v>
                </c:pt>
                <c:pt idx="165">
                  <c:v>124.6187</c:v>
                </c:pt>
                <c:pt idx="166">
                  <c:v>68.153600000000012</c:v>
                </c:pt>
                <c:pt idx="167">
                  <c:v>65.996600000000001</c:v>
                </c:pt>
                <c:pt idx="168">
                  <c:v>149.14020000000002</c:v>
                </c:pt>
                <c:pt idx="169">
                  <c:v>172.2876</c:v>
                </c:pt>
                <c:pt idx="170">
                  <c:v>264.2602</c:v>
                </c:pt>
                <c:pt idx="171">
                  <c:v>273.83429999999998</c:v>
                </c:pt>
                <c:pt idx="172">
                  <c:v>300.0181</c:v>
                </c:pt>
                <c:pt idx="173">
                  <c:v>345.75390000000004</c:v>
                </c:pt>
                <c:pt idx="174">
                  <c:v>326.6225</c:v>
                </c:pt>
                <c:pt idx="175">
                  <c:v>361.84859999999998</c:v>
                </c:pt>
                <c:pt idx="176">
                  <c:v>369.65699999999998</c:v>
                </c:pt>
                <c:pt idx="177">
                  <c:v>234.30760000000001</c:v>
                </c:pt>
                <c:pt idx="178">
                  <c:v>170.2286</c:v>
                </c:pt>
                <c:pt idx="179">
                  <c:v>158.14010000000002</c:v>
                </c:pt>
                <c:pt idx="180">
                  <c:v>82.605999999999995</c:v>
                </c:pt>
                <c:pt idx="181">
                  <c:v>72.297200000000004</c:v>
                </c:pt>
                <c:pt idx="182">
                  <c:v>73.589600000000004</c:v>
                </c:pt>
                <c:pt idx="183">
                  <c:v>91.427700000000002</c:v>
                </c:pt>
                <c:pt idx="184">
                  <c:v>124.72410000000001</c:v>
                </c:pt>
                <c:pt idx="185">
                  <c:v>133.97529999999998</c:v>
                </c:pt>
                <c:pt idx="186">
                  <c:v>101.52589999999999</c:v>
                </c:pt>
                <c:pt idx="187">
                  <c:v>82.074600000000004</c:v>
                </c:pt>
                <c:pt idx="188">
                  <c:v>77.726600000000005</c:v>
                </c:pt>
                <c:pt idx="189">
                  <c:v>83.895099999999999</c:v>
                </c:pt>
                <c:pt idx="190">
                  <c:v>95.817700000000002</c:v>
                </c:pt>
                <c:pt idx="191">
                  <c:v>199.6824</c:v>
                </c:pt>
                <c:pt idx="192">
                  <c:v>220.70620000000002</c:v>
                </c:pt>
                <c:pt idx="193">
                  <c:v>242.8717</c:v>
                </c:pt>
                <c:pt idx="194">
                  <c:v>269.36900000000003</c:v>
                </c:pt>
                <c:pt idx="195">
                  <c:v>222.7859</c:v>
                </c:pt>
                <c:pt idx="196">
                  <c:v>269.54079999999999</c:v>
                </c:pt>
                <c:pt idx="197">
                  <c:v>261.43150000000003</c:v>
                </c:pt>
                <c:pt idx="198">
                  <c:v>231.97579999999999</c:v>
                </c:pt>
                <c:pt idx="199">
                  <c:v>240.761</c:v>
                </c:pt>
                <c:pt idx="200">
                  <c:v>233.4486</c:v>
                </c:pt>
                <c:pt idx="201">
                  <c:v>166.54829999999998</c:v>
                </c:pt>
                <c:pt idx="202">
                  <c:v>178.786</c:v>
                </c:pt>
                <c:pt idx="203">
                  <c:v>248.76150000000001</c:v>
                </c:pt>
                <c:pt idx="204">
                  <c:v>314.00549999999998</c:v>
                </c:pt>
                <c:pt idx="205">
                  <c:v>276.2679</c:v>
                </c:pt>
                <c:pt idx="206">
                  <c:v>290.40290000000005</c:v>
                </c:pt>
                <c:pt idx="207">
                  <c:v>232.48599999999999</c:v>
                </c:pt>
                <c:pt idx="208">
                  <c:v>215.59879999999998</c:v>
                </c:pt>
                <c:pt idx="209">
                  <c:v>142.65979999999999</c:v>
                </c:pt>
                <c:pt idx="210">
                  <c:v>174.20479999999998</c:v>
                </c:pt>
                <c:pt idx="211">
                  <c:v>167.7149</c:v>
                </c:pt>
                <c:pt idx="212">
                  <c:v>113.197</c:v>
                </c:pt>
                <c:pt idx="213">
                  <c:v>106.0303</c:v>
                </c:pt>
                <c:pt idx="214">
                  <c:v>97.414699999999996</c:v>
                </c:pt>
                <c:pt idx="215">
                  <c:v>163.25360000000001</c:v>
                </c:pt>
                <c:pt idx="216">
                  <c:v>157.55950000000001</c:v>
                </c:pt>
                <c:pt idx="217">
                  <c:v>193.57839999999999</c:v>
                </c:pt>
                <c:pt idx="218">
                  <c:v>205.4631</c:v>
                </c:pt>
                <c:pt idx="219">
                  <c:v>224.11229999999998</c:v>
                </c:pt>
                <c:pt idx="220">
                  <c:v>196.86660000000001</c:v>
                </c:pt>
                <c:pt idx="221">
                  <c:v>172.89250000000001</c:v>
                </c:pt>
                <c:pt idx="222">
                  <c:v>174.25049999999999</c:v>
                </c:pt>
                <c:pt idx="223">
                  <c:v>253.52939999999998</c:v>
                </c:pt>
                <c:pt idx="224">
                  <c:v>275.476</c:v>
                </c:pt>
                <c:pt idx="225">
                  <c:v>216.64579999999998</c:v>
                </c:pt>
                <c:pt idx="226">
                  <c:v>141.33109999999999</c:v>
                </c:pt>
                <c:pt idx="227">
                  <c:v>205.48699999999999</c:v>
                </c:pt>
                <c:pt idx="228">
                  <c:v>162.89529999999999</c:v>
                </c:pt>
                <c:pt idx="229">
                  <c:v>149.6962</c:v>
                </c:pt>
                <c:pt idx="230">
                  <c:v>145.12460000000002</c:v>
                </c:pt>
                <c:pt idx="231">
                  <c:v>152.63829999999999</c:v>
                </c:pt>
                <c:pt idx="232">
                  <c:v>191.208</c:v>
                </c:pt>
                <c:pt idx="233">
                  <c:v>161.23310000000001</c:v>
                </c:pt>
                <c:pt idx="234">
                  <c:v>202.9229</c:v>
                </c:pt>
                <c:pt idx="235">
                  <c:v>333.4717</c:v>
                </c:pt>
                <c:pt idx="236">
                  <c:v>359.31349999999998</c:v>
                </c:pt>
                <c:pt idx="237">
                  <c:v>362.57900000000001</c:v>
                </c:pt>
                <c:pt idx="238">
                  <c:v>436.78520000000003</c:v>
                </c:pt>
                <c:pt idx="239">
                  <c:v>328.14009999999996</c:v>
                </c:pt>
                <c:pt idx="240">
                  <c:v>301.50659999999999</c:v>
                </c:pt>
                <c:pt idx="241">
                  <c:v>293.61320000000001</c:v>
                </c:pt>
                <c:pt idx="242">
                  <c:v>288.7011</c:v>
                </c:pt>
                <c:pt idx="243">
                  <c:v>275.48340000000002</c:v>
                </c:pt>
                <c:pt idx="244">
                  <c:v>285.35820000000001</c:v>
                </c:pt>
                <c:pt idx="245">
                  <c:v>267.67240000000004</c:v>
                </c:pt>
                <c:pt idx="246">
                  <c:v>258.10230000000001</c:v>
                </c:pt>
                <c:pt idx="247">
                  <c:v>337.56779999999998</c:v>
                </c:pt>
                <c:pt idx="248">
                  <c:v>453.13290000000001</c:v>
                </c:pt>
                <c:pt idx="249">
                  <c:v>616.72730000000001</c:v>
                </c:pt>
                <c:pt idx="250">
                  <c:v>616.72730000000001</c:v>
                </c:pt>
                <c:pt idx="251">
                  <c:v>325.97520000000003</c:v>
                </c:pt>
                <c:pt idx="252">
                  <c:v>325.58920000000001</c:v>
                </c:pt>
                <c:pt idx="253">
                  <c:v>379.65350000000001</c:v>
                </c:pt>
                <c:pt idx="254">
                  <c:v>396.5256</c:v>
                </c:pt>
                <c:pt idx="255">
                  <c:v>410.52249999999998</c:v>
                </c:pt>
                <c:pt idx="256">
                  <c:v>564.00669999999991</c:v>
                </c:pt>
                <c:pt idx="257">
                  <c:v>554.46090000000004</c:v>
                </c:pt>
                <c:pt idx="258">
                  <c:v>718.08399999999995</c:v>
                </c:pt>
                <c:pt idx="259">
                  <c:v>783.79519999999991</c:v>
                </c:pt>
                <c:pt idx="260">
                  <c:v>797.13980000000004</c:v>
                </c:pt>
                <c:pt idx="261">
                  <c:v>780.09860000000003</c:v>
                </c:pt>
                <c:pt idx="262">
                  <c:v>848.49770000000001</c:v>
                </c:pt>
                <c:pt idx="263">
                  <c:v>780.93050000000005</c:v>
                </c:pt>
                <c:pt idx="264">
                  <c:v>718.31060000000002</c:v>
                </c:pt>
                <c:pt idx="265">
                  <c:v>703.47289999999998</c:v>
                </c:pt>
                <c:pt idx="266">
                  <c:v>763.67529999999999</c:v>
                </c:pt>
                <c:pt idx="267">
                  <c:v>716.86040000000003</c:v>
                </c:pt>
                <c:pt idx="268">
                  <c:v>637.48159999999996</c:v>
                </c:pt>
                <c:pt idx="269">
                  <c:v>557.00840000000005</c:v>
                </c:pt>
                <c:pt idx="270">
                  <c:v>486.68950000000001</c:v>
                </c:pt>
                <c:pt idx="271">
                  <c:v>465.96540000000005</c:v>
                </c:pt>
                <c:pt idx="272">
                  <c:v>453.6062</c:v>
                </c:pt>
                <c:pt idx="273">
                  <c:v>482.14830000000001</c:v>
                </c:pt>
                <c:pt idx="274">
                  <c:v>441.10129999999998</c:v>
                </c:pt>
                <c:pt idx="275">
                  <c:v>437.3777</c:v>
                </c:pt>
                <c:pt idx="276">
                  <c:v>499.33179999999999</c:v>
                </c:pt>
                <c:pt idx="277">
                  <c:v>505.32249999999999</c:v>
                </c:pt>
                <c:pt idx="278">
                  <c:v>480.68609999999995</c:v>
                </c:pt>
                <c:pt idx="279">
                  <c:v>435.11829999999998</c:v>
                </c:pt>
                <c:pt idx="280">
                  <c:v>436.05</c:v>
                </c:pt>
                <c:pt idx="281">
                  <c:v>433.20909999999998</c:v>
                </c:pt>
                <c:pt idx="282">
                  <c:v>447.86579999999998</c:v>
                </c:pt>
                <c:pt idx="283">
                  <c:v>397.78970000000004</c:v>
                </c:pt>
                <c:pt idx="284">
                  <c:v>370.47359999999998</c:v>
                </c:pt>
                <c:pt idx="285">
                  <c:v>371.59219999999999</c:v>
                </c:pt>
                <c:pt idx="286">
                  <c:v>359.88390000000004</c:v>
                </c:pt>
                <c:pt idx="287">
                  <c:v>264.51279999999997</c:v>
                </c:pt>
                <c:pt idx="288">
                  <c:v>289.17940000000004</c:v>
                </c:pt>
                <c:pt idx="289">
                  <c:v>293.71249999999998</c:v>
                </c:pt>
                <c:pt idx="290">
                  <c:v>269.8184</c:v>
                </c:pt>
                <c:pt idx="291">
                  <c:v>252.19310000000002</c:v>
                </c:pt>
                <c:pt idx="292">
                  <c:v>276.97829999999999</c:v>
                </c:pt>
                <c:pt idx="293">
                  <c:v>113.0025</c:v>
                </c:pt>
                <c:pt idx="294">
                  <c:v>267.1662</c:v>
                </c:pt>
                <c:pt idx="295">
                  <c:v>282.08820000000003</c:v>
                </c:pt>
                <c:pt idx="296">
                  <c:v>261.67470000000003</c:v>
                </c:pt>
                <c:pt idx="297">
                  <c:v>228.8663</c:v>
                </c:pt>
                <c:pt idx="298">
                  <c:v>231.542</c:v>
                </c:pt>
                <c:pt idx="299">
                  <c:v>226.38629999999998</c:v>
                </c:pt>
                <c:pt idx="300">
                  <c:v>206.26129999999998</c:v>
                </c:pt>
                <c:pt idx="301">
                  <c:v>207.66139999999999</c:v>
                </c:pt>
                <c:pt idx="302">
                  <c:v>285.9563</c:v>
                </c:pt>
                <c:pt idx="303">
                  <c:v>262.6875</c:v>
                </c:pt>
                <c:pt idx="304">
                  <c:v>255.602</c:v>
                </c:pt>
                <c:pt idx="305">
                  <c:v>326.17649999999998</c:v>
                </c:pt>
                <c:pt idx="306">
                  <c:v>292.63190000000003</c:v>
                </c:pt>
                <c:pt idx="307">
                  <c:v>257.46280000000002</c:v>
                </c:pt>
                <c:pt idx="308">
                  <c:v>246.47749999999999</c:v>
                </c:pt>
                <c:pt idx="309">
                  <c:v>232.49449999999999</c:v>
                </c:pt>
                <c:pt idx="310">
                  <c:v>224.83510000000001</c:v>
                </c:pt>
                <c:pt idx="311">
                  <c:v>214.17970000000003</c:v>
                </c:pt>
                <c:pt idx="312">
                  <c:v>200.46710000000002</c:v>
                </c:pt>
                <c:pt idx="313">
                  <c:v>200.72529999999998</c:v>
                </c:pt>
                <c:pt idx="314">
                  <c:v>197.79570000000001</c:v>
                </c:pt>
                <c:pt idx="315">
                  <c:v>199.26320000000001</c:v>
                </c:pt>
                <c:pt idx="316">
                  <c:v>197.1491</c:v>
                </c:pt>
                <c:pt idx="317">
                  <c:v>198.0652</c:v>
                </c:pt>
                <c:pt idx="318">
                  <c:v>195.3073</c:v>
                </c:pt>
                <c:pt idx="319">
                  <c:v>195.54859999999999</c:v>
                </c:pt>
                <c:pt idx="320">
                  <c:v>213.04320000000001</c:v>
                </c:pt>
                <c:pt idx="321">
                  <c:v>210.7141</c:v>
                </c:pt>
                <c:pt idx="322">
                  <c:v>211.95779999999999</c:v>
                </c:pt>
                <c:pt idx="323">
                  <c:v>214.22839999999999</c:v>
                </c:pt>
                <c:pt idx="324">
                  <c:v>213.87639999999999</c:v>
                </c:pt>
                <c:pt idx="325">
                  <c:v>262.35169999999999</c:v>
                </c:pt>
                <c:pt idx="326">
                  <c:v>315.01709999999997</c:v>
                </c:pt>
                <c:pt idx="327">
                  <c:v>331.33769999999998</c:v>
                </c:pt>
                <c:pt idx="328">
                  <c:v>252.79920000000001</c:v>
                </c:pt>
                <c:pt idx="329">
                  <c:v>224.221</c:v>
                </c:pt>
                <c:pt idx="330">
                  <c:v>242.83679999999998</c:v>
                </c:pt>
                <c:pt idx="331">
                  <c:v>232.13589999999999</c:v>
                </c:pt>
                <c:pt idx="332">
                  <c:v>216.1824</c:v>
                </c:pt>
                <c:pt idx="333">
                  <c:v>198.53389999999999</c:v>
                </c:pt>
                <c:pt idx="334">
                  <c:v>197.9169</c:v>
                </c:pt>
                <c:pt idx="335">
                  <c:v>197.06529999999998</c:v>
                </c:pt>
                <c:pt idx="336">
                  <c:v>196.27</c:v>
                </c:pt>
                <c:pt idx="337">
                  <c:v>196.46720000000002</c:v>
                </c:pt>
                <c:pt idx="338">
                  <c:v>215.47829999999999</c:v>
                </c:pt>
                <c:pt idx="339">
                  <c:v>201.14079999999998</c:v>
                </c:pt>
                <c:pt idx="340">
                  <c:v>197.54560000000001</c:v>
                </c:pt>
                <c:pt idx="341">
                  <c:v>196.15820000000002</c:v>
                </c:pt>
                <c:pt idx="342">
                  <c:v>190.73239999999998</c:v>
                </c:pt>
                <c:pt idx="343">
                  <c:v>196.53649999999999</c:v>
                </c:pt>
                <c:pt idx="344">
                  <c:v>197.8862</c:v>
                </c:pt>
                <c:pt idx="345">
                  <c:v>197.33160000000001</c:v>
                </c:pt>
                <c:pt idx="346">
                  <c:v>197.21470000000002</c:v>
                </c:pt>
                <c:pt idx="347">
                  <c:v>197.79560000000001</c:v>
                </c:pt>
                <c:pt idx="348">
                  <c:v>194.4838</c:v>
                </c:pt>
                <c:pt idx="349">
                  <c:v>195.63770000000002</c:v>
                </c:pt>
                <c:pt idx="350">
                  <c:v>198.11439999999999</c:v>
                </c:pt>
                <c:pt idx="351">
                  <c:v>192.13420000000002</c:v>
                </c:pt>
                <c:pt idx="352">
                  <c:v>191.24889999999999</c:v>
                </c:pt>
                <c:pt idx="353">
                  <c:v>193.44910000000002</c:v>
                </c:pt>
                <c:pt idx="354">
                  <c:v>193.8956</c:v>
                </c:pt>
                <c:pt idx="355">
                  <c:v>190.16929999999999</c:v>
                </c:pt>
                <c:pt idx="356">
                  <c:v>184.88749999999999</c:v>
                </c:pt>
                <c:pt idx="357">
                  <c:v>97.304400000000001</c:v>
                </c:pt>
                <c:pt idx="358">
                  <c:v>101.79600000000001</c:v>
                </c:pt>
                <c:pt idx="359">
                  <c:v>101.34819999999999</c:v>
                </c:pt>
                <c:pt idx="360">
                  <c:v>98.894999999999996</c:v>
                </c:pt>
                <c:pt idx="361">
                  <c:v>96.431699999999992</c:v>
                </c:pt>
                <c:pt idx="362">
                  <c:v>96.765000000000001</c:v>
                </c:pt>
                <c:pt idx="363">
                  <c:v>97.721699999999998</c:v>
                </c:pt>
                <c:pt idx="364">
                  <c:v>98.733899999999991</c:v>
                </c:pt>
                <c:pt idx="365">
                  <c:v>96.194299999999998</c:v>
                </c:pt>
                <c:pt idx="366">
                  <c:v>95.825600000000009</c:v>
                </c:pt>
                <c:pt idx="367">
                  <c:v>94.796700000000001</c:v>
                </c:pt>
                <c:pt idx="368">
                  <c:v>99.061399999999992</c:v>
                </c:pt>
                <c:pt idx="369">
                  <c:v>96.635999999999996</c:v>
                </c:pt>
                <c:pt idx="370">
                  <c:v>95.703999999999994</c:v>
                </c:pt>
                <c:pt idx="371">
                  <c:v>95.471899999999991</c:v>
                </c:pt>
                <c:pt idx="372">
                  <c:v>95.457100000000011</c:v>
                </c:pt>
                <c:pt idx="373">
                  <c:v>95.006</c:v>
                </c:pt>
                <c:pt idx="374">
                  <c:v>107.2047</c:v>
                </c:pt>
                <c:pt idx="375">
                  <c:v>103.1849</c:v>
                </c:pt>
                <c:pt idx="376">
                  <c:v>105.5441</c:v>
                </c:pt>
                <c:pt idx="377">
                  <c:v>117.0728</c:v>
                </c:pt>
                <c:pt idx="378">
                  <c:v>124.89139999999999</c:v>
                </c:pt>
                <c:pt idx="379">
                  <c:v>125.7923</c:v>
                </c:pt>
                <c:pt idx="380">
                  <c:v>127.3639</c:v>
                </c:pt>
                <c:pt idx="381">
                  <c:v>114.03660000000001</c:v>
                </c:pt>
                <c:pt idx="382">
                  <c:v>114.4383</c:v>
                </c:pt>
                <c:pt idx="383">
                  <c:v>117.2593</c:v>
                </c:pt>
                <c:pt idx="384">
                  <c:v>117.87739999999999</c:v>
                </c:pt>
                <c:pt idx="385">
                  <c:v>118.06710000000001</c:v>
                </c:pt>
                <c:pt idx="386">
                  <c:v>118.76339999999999</c:v>
                </c:pt>
                <c:pt idx="387">
                  <c:v>119.18989999999999</c:v>
                </c:pt>
                <c:pt idx="388">
                  <c:v>118.3419</c:v>
                </c:pt>
                <c:pt idx="389">
                  <c:v>114.8053</c:v>
                </c:pt>
                <c:pt idx="390">
                  <c:v>112.1478</c:v>
                </c:pt>
                <c:pt idx="391">
                  <c:v>110.44450000000001</c:v>
                </c:pt>
                <c:pt idx="392">
                  <c:v>112.07589999999999</c:v>
                </c:pt>
                <c:pt idx="393">
                  <c:v>109.99010000000001</c:v>
                </c:pt>
                <c:pt idx="394">
                  <c:v>136.73920000000001</c:v>
                </c:pt>
                <c:pt idx="395">
                  <c:v>137.2877</c:v>
                </c:pt>
                <c:pt idx="396">
                  <c:v>137.3357</c:v>
                </c:pt>
                <c:pt idx="397">
                  <c:v>143.1396</c:v>
                </c:pt>
                <c:pt idx="398">
                  <c:v>142.2235</c:v>
                </c:pt>
                <c:pt idx="399">
                  <c:v>137.91839999999999</c:v>
                </c:pt>
                <c:pt idx="400">
                  <c:v>136.85470000000001</c:v>
                </c:pt>
                <c:pt idx="401">
                  <c:v>135.6986</c:v>
                </c:pt>
                <c:pt idx="402">
                  <c:v>137.17500000000001</c:v>
                </c:pt>
                <c:pt idx="403">
                  <c:v>153.81570000000002</c:v>
                </c:pt>
                <c:pt idx="404">
                  <c:v>173.68610000000001</c:v>
                </c:pt>
                <c:pt idx="405">
                  <c:v>164.68559999999999</c:v>
                </c:pt>
                <c:pt idx="406">
                  <c:v>165.3767</c:v>
                </c:pt>
                <c:pt idx="407">
                  <c:v>166.74789999999999</c:v>
                </c:pt>
                <c:pt idx="408">
                  <c:v>212.42239999999998</c:v>
                </c:pt>
                <c:pt idx="409">
                  <c:v>206.04640000000001</c:v>
                </c:pt>
                <c:pt idx="410">
                  <c:v>191.83029999999999</c:v>
                </c:pt>
                <c:pt idx="411">
                  <c:v>181.12279999999998</c:v>
                </c:pt>
                <c:pt idx="412">
                  <c:v>172.1421</c:v>
                </c:pt>
                <c:pt idx="413">
                  <c:v>174.55939999999998</c:v>
                </c:pt>
                <c:pt idx="414">
                  <c:v>142.6474</c:v>
                </c:pt>
                <c:pt idx="415">
                  <c:v>145.59120000000001</c:v>
                </c:pt>
                <c:pt idx="416">
                  <c:v>152.4186</c:v>
                </c:pt>
                <c:pt idx="417">
                  <c:v>153.25399999999999</c:v>
                </c:pt>
                <c:pt idx="418">
                  <c:v>160.2997</c:v>
                </c:pt>
                <c:pt idx="419">
                  <c:v>111.75880000000001</c:v>
                </c:pt>
                <c:pt idx="420">
                  <c:v>86.210999999999999</c:v>
                </c:pt>
                <c:pt idx="421">
                  <c:v>93.645499999999998</c:v>
                </c:pt>
                <c:pt idx="422">
                  <c:v>108.8192</c:v>
                </c:pt>
                <c:pt idx="423">
                  <c:v>150.47639999999998</c:v>
                </c:pt>
                <c:pt idx="424">
                  <c:v>166.5949</c:v>
                </c:pt>
                <c:pt idx="425">
                  <c:v>144.66310000000001</c:v>
                </c:pt>
                <c:pt idx="426">
                  <c:v>102.6485</c:v>
                </c:pt>
                <c:pt idx="427">
                  <c:v>128.11600000000001</c:v>
                </c:pt>
                <c:pt idx="428">
                  <c:v>168.23599999999999</c:v>
                </c:pt>
                <c:pt idx="429">
                  <c:v>234.10489999999999</c:v>
                </c:pt>
                <c:pt idx="430">
                  <c:v>230.93700000000001</c:v>
                </c:pt>
                <c:pt idx="431">
                  <c:v>345.5335</c:v>
                </c:pt>
                <c:pt idx="432">
                  <c:v>302.48090000000002</c:v>
                </c:pt>
                <c:pt idx="433">
                  <c:v>316.1576</c:v>
                </c:pt>
                <c:pt idx="434">
                  <c:v>272.56270000000001</c:v>
                </c:pt>
                <c:pt idx="435">
                  <c:v>212.1695</c:v>
                </c:pt>
                <c:pt idx="436">
                  <c:v>203.42870000000002</c:v>
                </c:pt>
                <c:pt idx="437">
                  <c:v>200.4419</c:v>
                </c:pt>
                <c:pt idx="438">
                  <c:v>201.43110000000001</c:v>
                </c:pt>
                <c:pt idx="439">
                  <c:v>190.3124</c:v>
                </c:pt>
                <c:pt idx="440">
                  <c:v>180.62799999999999</c:v>
                </c:pt>
                <c:pt idx="441">
                  <c:v>175.8715</c:v>
                </c:pt>
                <c:pt idx="442">
                  <c:v>169.87470000000002</c:v>
                </c:pt>
                <c:pt idx="443">
                  <c:v>171.3698</c:v>
                </c:pt>
                <c:pt idx="444">
                  <c:v>141.9306</c:v>
                </c:pt>
                <c:pt idx="445">
                  <c:v>137.74870000000001</c:v>
                </c:pt>
                <c:pt idx="446">
                  <c:v>135.16839999999999</c:v>
                </c:pt>
                <c:pt idx="447">
                  <c:v>148.26650000000001</c:v>
                </c:pt>
                <c:pt idx="448">
                  <c:v>146.09909999999999</c:v>
                </c:pt>
                <c:pt idx="449">
                  <c:v>149.53970000000001</c:v>
                </c:pt>
                <c:pt idx="450">
                  <c:v>147.54150000000001</c:v>
                </c:pt>
                <c:pt idx="451">
                  <c:v>145.35599999999999</c:v>
                </c:pt>
                <c:pt idx="452">
                  <c:v>146.38629999999998</c:v>
                </c:pt>
                <c:pt idx="453">
                  <c:v>142.30470000000003</c:v>
                </c:pt>
                <c:pt idx="454">
                  <c:v>145.3716</c:v>
                </c:pt>
                <c:pt idx="455">
                  <c:v>152.45689999999999</c:v>
                </c:pt>
                <c:pt idx="456">
                  <c:v>90.884500000000003</c:v>
                </c:pt>
                <c:pt idx="457">
                  <c:v>79.111699999999999</c:v>
                </c:pt>
                <c:pt idx="458">
                  <c:v>78.121399999999994</c:v>
                </c:pt>
                <c:pt idx="459">
                  <c:v>73.584800000000001</c:v>
                </c:pt>
                <c:pt idx="460">
                  <c:v>74.142800000000008</c:v>
                </c:pt>
                <c:pt idx="461">
                  <c:v>73.622699999999995</c:v>
                </c:pt>
                <c:pt idx="462">
                  <c:v>76.810199999999995</c:v>
                </c:pt>
                <c:pt idx="463">
                  <c:v>74.31819999999999</c:v>
                </c:pt>
                <c:pt idx="464">
                  <c:v>73.68910000000001</c:v>
                </c:pt>
                <c:pt idx="465">
                  <c:v>72.461799999999997</c:v>
                </c:pt>
                <c:pt idx="466">
                  <c:v>127.2055</c:v>
                </c:pt>
                <c:pt idx="467">
                  <c:v>127.6645</c:v>
                </c:pt>
                <c:pt idx="468">
                  <c:v>115.0947</c:v>
                </c:pt>
                <c:pt idx="469">
                  <c:v>104.76689999999999</c:v>
                </c:pt>
                <c:pt idx="470">
                  <c:v>73.288499999999999</c:v>
                </c:pt>
                <c:pt idx="471">
                  <c:v>63.567099999999996</c:v>
                </c:pt>
                <c:pt idx="472">
                  <c:v>68.838800000000006</c:v>
                </c:pt>
                <c:pt idx="473">
                  <c:v>178.25489999999999</c:v>
                </c:pt>
                <c:pt idx="474">
                  <c:v>219.61660000000001</c:v>
                </c:pt>
                <c:pt idx="475">
                  <c:v>127.73939999999999</c:v>
                </c:pt>
                <c:pt idx="476">
                  <c:v>120.92830000000001</c:v>
                </c:pt>
                <c:pt idx="477">
                  <c:v>95.479900000000001</c:v>
                </c:pt>
                <c:pt idx="478">
                  <c:v>82.055700000000002</c:v>
                </c:pt>
                <c:pt idx="479">
                  <c:v>98.767499999999998</c:v>
                </c:pt>
                <c:pt idx="480">
                  <c:v>92.055800000000005</c:v>
                </c:pt>
                <c:pt idx="481">
                  <c:v>90.047200000000004</c:v>
                </c:pt>
                <c:pt idx="482">
                  <c:v>105.0398</c:v>
                </c:pt>
                <c:pt idx="483">
                  <c:v>106.00919999999999</c:v>
                </c:pt>
                <c:pt idx="484">
                  <c:v>93.299199999999999</c:v>
                </c:pt>
                <c:pt idx="485">
                  <c:v>87.274699999999996</c:v>
                </c:pt>
                <c:pt idx="486">
                  <c:v>95.631399999999999</c:v>
                </c:pt>
                <c:pt idx="487">
                  <c:v>187.31529999999998</c:v>
                </c:pt>
                <c:pt idx="488">
                  <c:v>228.13489999999999</c:v>
                </c:pt>
                <c:pt idx="489">
                  <c:v>160.0821</c:v>
                </c:pt>
                <c:pt idx="490">
                  <c:v>126.7818</c:v>
                </c:pt>
                <c:pt idx="491">
                  <c:v>111.3293</c:v>
                </c:pt>
                <c:pt idx="492">
                  <c:v>114.68899999999999</c:v>
                </c:pt>
                <c:pt idx="493">
                  <c:v>132.89020000000002</c:v>
                </c:pt>
                <c:pt idx="494">
                  <c:v>142.90210000000002</c:v>
                </c:pt>
                <c:pt idx="495">
                  <c:v>281.26749999999998</c:v>
                </c:pt>
                <c:pt idx="496">
                  <c:v>270.62009999999998</c:v>
                </c:pt>
                <c:pt idx="497">
                  <c:v>235.01060000000001</c:v>
                </c:pt>
                <c:pt idx="498">
                  <c:v>250.60679999999999</c:v>
                </c:pt>
                <c:pt idx="499">
                  <c:v>250.60679999999999</c:v>
                </c:pt>
                <c:pt idx="500">
                  <c:v>180.5154</c:v>
                </c:pt>
                <c:pt idx="501">
                  <c:v>171.14520000000002</c:v>
                </c:pt>
                <c:pt idx="502">
                  <c:v>105.304</c:v>
                </c:pt>
                <c:pt idx="503">
                  <c:v>102.364</c:v>
                </c:pt>
                <c:pt idx="504">
                  <c:v>98.856300000000005</c:v>
                </c:pt>
                <c:pt idx="505">
                  <c:v>98.159100000000009</c:v>
                </c:pt>
                <c:pt idx="506">
                  <c:v>97.804400000000001</c:v>
                </c:pt>
                <c:pt idx="507">
                  <c:v>69.1798</c:v>
                </c:pt>
                <c:pt idx="508">
                  <c:v>66.576300000000003</c:v>
                </c:pt>
                <c:pt idx="509">
                  <c:v>117.50030000000001</c:v>
                </c:pt>
                <c:pt idx="510">
                  <c:v>130.42959999999999</c:v>
                </c:pt>
                <c:pt idx="511">
                  <c:v>112.8145</c:v>
                </c:pt>
                <c:pt idx="512">
                  <c:v>110.5688</c:v>
                </c:pt>
                <c:pt idx="513">
                  <c:v>111.7578</c:v>
                </c:pt>
                <c:pt idx="514">
                  <c:v>111.93339999999999</c:v>
                </c:pt>
                <c:pt idx="515">
                  <c:v>112.33139999999999</c:v>
                </c:pt>
                <c:pt idx="516">
                  <c:v>110.8929</c:v>
                </c:pt>
                <c:pt idx="517">
                  <c:v>78.308300000000003</c:v>
                </c:pt>
                <c:pt idx="518">
                  <c:v>74.732600000000005</c:v>
                </c:pt>
                <c:pt idx="519">
                  <c:v>66.595100000000002</c:v>
                </c:pt>
                <c:pt idx="520">
                  <c:v>57.053199999999997</c:v>
                </c:pt>
                <c:pt idx="521">
                  <c:v>44.490900000000003</c:v>
                </c:pt>
                <c:pt idx="522">
                  <c:v>39.982900000000001</c:v>
                </c:pt>
                <c:pt idx="523">
                  <c:v>37.863800000000005</c:v>
                </c:pt>
                <c:pt idx="524">
                  <c:v>38.296300000000002</c:v>
                </c:pt>
                <c:pt idx="525">
                  <c:v>38.544199999999996</c:v>
                </c:pt>
                <c:pt idx="526">
                  <c:v>38.64</c:v>
                </c:pt>
                <c:pt idx="527">
                  <c:v>37.3675</c:v>
                </c:pt>
                <c:pt idx="528">
                  <c:v>35.657499999999999</c:v>
                </c:pt>
                <c:pt idx="529">
                  <c:v>36.199400000000004</c:v>
                </c:pt>
                <c:pt idx="530">
                  <c:v>67.013100000000009</c:v>
                </c:pt>
                <c:pt idx="531">
                  <c:v>67.958199999999991</c:v>
                </c:pt>
                <c:pt idx="532">
                  <c:v>67.114199999999997</c:v>
                </c:pt>
                <c:pt idx="533">
                  <c:v>64.666499999999999</c:v>
                </c:pt>
                <c:pt idx="534">
                  <c:v>64.577100000000002</c:v>
                </c:pt>
                <c:pt idx="535">
                  <c:v>69.263800000000003</c:v>
                </c:pt>
                <c:pt idx="536">
                  <c:v>68.111399999999989</c:v>
                </c:pt>
                <c:pt idx="537">
                  <c:v>66.212399999999988</c:v>
                </c:pt>
                <c:pt idx="538">
                  <c:v>65.522999999999996</c:v>
                </c:pt>
                <c:pt idx="539">
                  <c:v>69.746300000000005</c:v>
                </c:pt>
                <c:pt idx="540">
                  <c:v>60.430199999999999</c:v>
                </c:pt>
                <c:pt idx="541">
                  <c:v>60.723099999999995</c:v>
                </c:pt>
                <c:pt idx="542">
                  <c:v>56.114699999999999</c:v>
                </c:pt>
                <c:pt idx="543">
                  <c:v>56.329000000000001</c:v>
                </c:pt>
                <c:pt idx="544">
                  <c:v>57.487499999999997</c:v>
                </c:pt>
                <c:pt idx="545">
                  <c:v>46.551499999999997</c:v>
                </c:pt>
                <c:pt idx="546">
                  <c:v>45.194099999999999</c:v>
                </c:pt>
                <c:pt idx="547">
                  <c:v>42.165500000000002</c:v>
                </c:pt>
                <c:pt idx="548">
                  <c:v>40.263599999999997</c:v>
                </c:pt>
                <c:pt idx="549">
                  <c:v>40.808300000000003</c:v>
                </c:pt>
                <c:pt idx="550">
                  <c:v>38.850099999999998</c:v>
                </c:pt>
                <c:pt idx="551">
                  <c:v>37.440800000000003</c:v>
                </c:pt>
                <c:pt idx="552">
                  <c:v>37.551199999999994</c:v>
                </c:pt>
                <c:pt idx="553">
                  <c:v>37.987199999999994</c:v>
                </c:pt>
                <c:pt idx="554">
                  <c:v>38.8476</c:v>
                </c:pt>
                <c:pt idx="555">
                  <c:v>16.055600000000002</c:v>
                </c:pt>
                <c:pt idx="556">
                  <c:v>16.242999999999999</c:v>
                </c:pt>
                <c:pt idx="557">
                  <c:v>15.2821</c:v>
                </c:pt>
                <c:pt idx="558">
                  <c:v>15.821999999999999</c:v>
                </c:pt>
                <c:pt idx="559">
                  <c:v>19.215499999999999</c:v>
                </c:pt>
                <c:pt idx="560">
                  <c:v>16.666400000000003</c:v>
                </c:pt>
                <c:pt idx="561">
                  <c:v>12.683200000000001</c:v>
                </c:pt>
                <c:pt idx="562">
                  <c:v>11.577200000000001</c:v>
                </c:pt>
                <c:pt idx="563">
                  <c:v>12.3832</c:v>
                </c:pt>
                <c:pt idx="564">
                  <c:v>13.088200000000001</c:v>
                </c:pt>
                <c:pt idx="565">
                  <c:v>14.4595</c:v>
                </c:pt>
                <c:pt idx="566">
                  <c:v>13.6661</c:v>
                </c:pt>
                <c:pt idx="567">
                  <c:v>14.291799999999999</c:v>
                </c:pt>
                <c:pt idx="568">
                  <c:v>31.046900000000001</c:v>
                </c:pt>
                <c:pt idx="569">
                  <c:v>14.232299999999999</c:v>
                </c:pt>
                <c:pt idx="570">
                  <c:v>7.1738999999999997</c:v>
                </c:pt>
                <c:pt idx="571">
                  <c:v>36.855699999999999</c:v>
                </c:pt>
                <c:pt idx="572">
                  <c:v>40.371499999999997</c:v>
                </c:pt>
                <c:pt idx="573">
                  <c:v>37.163800000000002</c:v>
                </c:pt>
                <c:pt idx="574">
                  <c:v>34.883600000000001</c:v>
                </c:pt>
                <c:pt idx="575">
                  <c:v>35.911999999999999</c:v>
                </c:pt>
                <c:pt idx="576">
                  <c:v>14.8018</c:v>
                </c:pt>
                <c:pt idx="577">
                  <c:v>12.8171</c:v>
                </c:pt>
                <c:pt idx="578">
                  <c:v>10.587899999999999</c:v>
                </c:pt>
                <c:pt idx="579">
                  <c:v>11.217600000000001</c:v>
                </c:pt>
                <c:pt idx="580">
                  <c:v>10.4237</c:v>
                </c:pt>
                <c:pt idx="581">
                  <c:v>11.3537</c:v>
                </c:pt>
                <c:pt idx="582">
                  <c:v>13.642899999999999</c:v>
                </c:pt>
                <c:pt idx="583">
                  <c:v>12.067399999999999</c:v>
                </c:pt>
                <c:pt idx="584">
                  <c:v>11.598100000000001</c:v>
                </c:pt>
                <c:pt idx="585">
                  <c:v>11.176600000000001</c:v>
                </c:pt>
                <c:pt idx="586">
                  <c:v>8.4942000000000011</c:v>
                </c:pt>
                <c:pt idx="587">
                  <c:v>8.4996000000000009</c:v>
                </c:pt>
                <c:pt idx="588">
                  <c:v>6.5246000000000004</c:v>
                </c:pt>
                <c:pt idx="589">
                  <c:v>7.2001999999999997</c:v>
                </c:pt>
                <c:pt idx="590">
                  <c:v>7.4773000000000005</c:v>
                </c:pt>
                <c:pt idx="591">
                  <c:v>7.4166000000000007</c:v>
                </c:pt>
                <c:pt idx="592">
                  <c:v>7.8336999999999994</c:v>
                </c:pt>
                <c:pt idx="593">
                  <c:v>7.7747000000000002</c:v>
                </c:pt>
                <c:pt idx="594">
                  <c:v>6.1230000000000002</c:v>
                </c:pt>
                <c:pt idx="595">
                  <c:v>6.1224999999999996</c:v>
                </c:pt>
                <c:pt idx="596">
                  <c:v>6.1073999999999993</c:v>
                </c:pt>
                <c:pt idx="597">
                  <c:v>6.5183</c:v>
                </c:pt>
                <c:pt idx="598">
                  <c:v>5.3360000000000003</c:v>
                </c:pt>
                <c:pt idx="599">
                  <c:v>5.4118999999999993</c:v>
                </c:pt>
                <c:pt idx="600">
                  <c:v>20.000400000000003</c:v>
                </c:pt>
                <c:pt idx="601">
                  <c:v>13.347700000000001</c:v>
                </c:pt>
                <c:pt idx="602">
                  <c:v>20.331799999999998</c:v>
                </c:pt>
                <c:pt idx="603">
                  <c:v>15.067600000000001</c:v>
                </c:pt>
                <c:pt idx="604">
                  <c:v>14.617299999999998</c:v>
                </c:pt>
                <c:pt idx="605">
                  <c:v>9.6806999999999999</c:v>
                </c:pt>
                <c:pt idx="606">
                  <c:v>12.0008</c:v>
                </c:pt>
                <c:pt idx="607">
                  <c:v>7.9196</c:v>
                </c:pt>
                <c:pt idx="608">
                  <c:v>8.4692000000000007</c:v>
                </c:pt>
                <c:pt idx="609">
                  <c:v>6.7303000000000006</c:v>
                </c:pt>
                <c:pt idx="610">
                  <c:v>6.5246000000000004</c:v>
                </c:pt>
                <c:pt idx="611">
                  <c:v>5.7154999999999996</c:v>
                </c:pt>
                <c:pt idx="612">
                  <c:v>4.9791999999999996</c:v>
                </c:pt>
                <c:pt idx="613">
                  <c:v>4.6234999999999999</c:v>
                </c:pt>
                <c:pt idx="614">
                  <c:v>4.6673</c:v>
                </c:pt>
                <c:pt idx="615">
                  <c:v>7.7146000000000008</c:v>
                </c:pt>
                <c:pt idx="616">
                  <c:v>9.0739000000000001</c:v>
                </c:pt>
                <c:pt idx="617">
                  <c:v>12.635</c:v>
                </c:pt>
                <c:pt idx="618">
                  <c:v>12.2371</c:v>
                </c:pt>
                <c:pt idx="619">
                  <c:v>10.8422</c:v>
                </c:pt>
                <c:pt idx="620">
                  <c:v>10.8421</c:v>
                </c:pt>
                <c:pt idx="621">
                  <c:v>10.898200000000001</c:v>
                </c:pt>
                <c:pt idx="622">
                  <c:v>6.3303000000000003</c:v>
                </c:pt>
                <c:pt idx="623">
                  <c:v>7.5223999999999993</c:v>
                </c:pt>
                <c:pt idx="624">
                  <c:v>6.5063999999999993</c:v>
                </c:pt>
                <c:pt idx="625">
                  <c:v>6.4524999999999997</c:v>
                </c:pt>
                <c:pt idx="626">
                  <c:v>6.5110000000000001</c:v>
                </c:pt>
                <c:pt idx="627">
                  <c:v>5.6292</c:v>
                </c:pt>
                <c:pt idx="628">
                  <c:v>5.6996000000000002</c:v>
                </c:pt>
                <c:pt idx="629">
                  <c:v>5.5614999999999997</c:v>
                </c:pt>
                <c:pt idx="630">
                  <c:v>5.5914999999999999</c:v>
                </c:pt>
                <c:pt idx="631">
                  <c:v>7.3736000000000006</c:v>
                </c:pt>
                <c:pt idx="632">
                  <c:v>7.2821000000000007</c:v>
                </c:pt>
                <c:pt idx="633">
                  <c:v>7.2811000000000003</c:v>
                </c:pt>
                <c:pt idx="634">
                  <c:v>7.2813999999999997</c:v>
                </c:pt>
                <c:pt idx="635">
                  <c:v>7.2938000000000001</c:v>
                </c:pt>
                <c:pt idx="636">
                  <c:v>7.3553000000000006</c:v>
                </c:pt>
                <c:pt idx="637">
                  <c:v>7.8861000000000008</c:v>
                </c:pt>
                <c:pt idx="638">
                  <c:v>7.8693999999999997</c:v>
                </c:pt>
                <c:pt idx="639">
                  <c:v>7.8908000000000005</c:v>
                </c:pt>
                <c:pt idx="640">
                  <c:v>7.7508999999999997</c:v>
                </c:pt>
                <c:pt idx="641">
                  <c:v>7.8837000000000002</c:v>
                </c:pt>
                <c:pt idx="642">
                  <c:v>7.8209999999999997</c:v>
                </c:pt>
                <c:pt idx="643">
                  <c:v>9.2920999999999996</c:v>
                </c:pt>
                <c:pt idx="644">
                  <c:v>7.6287000000000003</c:v>
                </c:pt>
                <c:pt idx="645">
                  <c:v>7.7651000000000003</c:v>
                </c:pt>
                <c:pt idx="646">
                  <c:v>7.5891999999999999</c:v>
                </c:pt>
                <c:pt idx="647">
                  <c:v>6.6198999999999995</c:v>
                </c:pt>
                <c:pt idx="648">
                  <c:v>6.5256000000000007</c:v>
                </c:pt>
                <c:pt idx="649">
                  <c:v>9.5580999999999996</c:v>
                </c:pt>
                <c:pt idx="650">
                  <c:v>6.9506000000000006</c:v>
                </c:pt>
                <c:pt idx="651">
                  <c:v>6.6256000000000004</c:v>
                </c:pt>
                <c:pt idx="652">
                  <c:v>5.0895000000000001</c:v>
                </c:pt>
                <c:pt idx="653">
                  <c:v>5.1704999999999997</c:v>
                </c:pt>
                <c:pt idx="654">
                  <c:v>9.7391000000000005</c:v>
                </c:pt>
                <c:pt idx="655">
                  <c:v>5.6136999999999997</c:v>
                </c:pt>
                <c:pt idx="656">
                  <c:v>5.4101000000000008</c:v>
                </c:pt>
                <c:pt idx="657">
                  <c:v>4.5970000000000004</c:v>
                </c:pt>
                <c:pt idx="658">
                  <c:v>4.7919999999999998</c:v>
                </c:pt>
                <c:pt idx="659">
                  <c:v>4.5785</c:v>
                </c:pt>
                <c:pt idx="660">
                  <c:v>4.6029</c:v>
                </c:pt>
                <c:pt idx="661">
                  <c:v>4.5007999999999999</c:v>
                </c:pt>
                <c:pt idx="662">
                  <c:v>3.9754</c:v>
                </c:pt>
                <c:pt idx="663">
                  <c:v>3.9773000000000001</c:v>
                </c:pt>
                <c:pt idx="664">
                  <c:v>4.2806999999999995</c:v>
                </c:pt>
                <c:pt idx="665">
                  <c:v>4.5458999999999996</c:v>
                </c:pt>
                <c:pt idx="666">
                  <c:v>4.4318999999999997</c:v>
                </c:pt>
                <c:pt idx="667">
                  <c:v>3.0206999999999997</c:v>
                </c:pt>
                <c:pt idx="668">
                  <c:v>3.0221999999999998</c:v>
                </c:pt>
                <c:pt idx="669">
                  <c:v>3.0223</c:v>
                </c:pt>
                <c:pt idx="670">
                  <c:v>4.3983999999999996</c:v>
                </c:pt>
                <c:pt idx="671">
                  <c:v>4.1082000000000001</c:v>
                </c:pt>
                <c:pt idx="672">
                  <c:v>1.3035000000000001</c:v>
                </c:pt>
                <c:pt idx="673">
                  <c:v>0.82240000000000002</c:v>
                </c:pt>
                <c:pt idx="674">
                  <c:v>0.82240000000000002</c:v>
                </c:pt>
                <c:pt idx="675">
                  <c:v>0.96320000000000006</c:v>
                </c:pt>
                <c:pt idx="676">
                  <c:v>2.0566</c:v>
                </c:pt>
                <c:pt idx="677">
                  <c:v>1.9068000000000001</c:v>
                </c:pt>
                <c:pt idx="678">
                  <c:v>0.86909999999999998</c:v>
                </c:pt>
                <c:pt idx="679">
                  <c:v>0.94589999999999996</c:v>
                </c:pt>
                <c:pt idx="680">
                  <c:v>1.2505999999999999</c:v>
                </c:pt>
                <c:pt idx="681">
                  <c:v>1.3993</c:v>
                </c:pt>
                <c:pt idx="682">
                  <c:v>0.3392</c:v>
                </c:pt>
                <c:pt idx="683">
                  <c:v>0.4602</c:v>
                </c:pt>
                <c:pt idx="684">
                  <c:v>0.77249999999999996</c:v>
                </c:pt>
                <c:pt idx="685">
                  <c:v>0.2883</c:v>
                </c:pt>
                <c:pt idx="686">
                  <c:v>0.19739999999999999</c:v>
                </c:pt>
                <c:pt idx="687">
                  <c:v>0.16689999999999999</c:v>
                </c:pt>
                <c:pt idx="688">
                  <c:v>0.16689999999999999</c:v>
                </c:pt>
                <c:pt idx="689">
                  <c:v>0.16700000000000001</c:v>
                </c:pt>
                <c:pt idx="690">
                  <c:v>0.16689999999999999</c:v>
                </c:pt>
                <c:pt idx="691">
                  <c:v>0.16689999999999999</c:v>
                </c:pt>
                <c:pt idx="692">
                  <c:v>0.14360000000000001</c:v>
                </c:pt>
                <c:pt idx="693">
                  <c:v>0.18230000000000002</c:v>
                </c:pt>
                <c:pt idx="694">
                  <c:v>0.14360000000000001</c:v>
                </c:pt>
                <c:pt idx="695">
                  <c:v>0.19030000000000002</c:v>
                </c:pt>
                <c:pt idx="696">
                  <c:v>0.19019999999999998</c:v>
                </c:pt>
                <c:pt idx="697">
                  <c:v>0.2316</c:v>
                </c:pt>
                <c:pt idx="698">
                  <c:v>0.41869999999999996</c:v>
                </c:pt>
                <c:pt idx="699">
                  <c:v>0.34649999999999997</c:v>
                </c:pt>
                <c:pt idx="700">
                  <c:v>0.37889999999999996</c:v>
                </c:pt>
                <c:pt idx="701">
                  <c:v>0.40600000000000003</c:v>
                </c:pt>
                <c:pt idx="702">
                  <c:v>0.43489999999999995</c:v>
                </c:pt>
                <c:pt idx="703">
                  <c:v>0.46210000000000001</c:v>
                </c:pt>
                <c:pt idx="704">
                  <c:v>0.43639999999999995</c:v>
                </c:pt>
                <c:pt idx="705">
                  <c:v>0.76590000000000003</c:v>
                </c:pt>
                <c:pt idx="706">
                  <c:v>0.31569999999999998</c:v>
                </c:pt>
                <c:pt idx="707">
                  <c:v>0.3921</c:v>
                </c:pt>
                <c:pt idx="708">
                  <c:v>0.3921</c:v>
                </c:pt>
                <c:pt idx="709">
                  <c:v>0.3921</c:v>
                </c:pt>
                <c:pt idx="710">
                  <c:v>0.22569999999999998</c:v>
                </c:pt>
                <c:pt idx="711">
                  <c:v>0.16240000000000002</c:v>
                </c:pt>
                <c:pt idx="712">
                  <c:v>0.16240000000000002</c:v>
                </c:pt>
                <c:pt idx="713">
                  <c:v>0.16240000000000002</c:v>
                </c:pt>
                <c:pt idx="714">
                  <c:v>0.16240000000000002</c:v>
                </c:pt>
                <c:pt idx="715">
                  <c:v>0.19450000000000001</c:v>
                </c:pt>
                <c:pt idx="716">
                  <c:v>0.16240000000000002</c:v>
                </c:pt>
                <c:pt idx="717">
                  <c:v>0.16240000000000002</c:v>
                </c:pt>
                <c:pt idx="718">
                  <c:v>0.16240000000000002</c:v>
                </c:pt>
                <c:pt idx="719">
                  <c:v>0.96429999999999993</c:v>
                </c:pt>
                <c:pt idx="720">
                  <c:v>1.1462000000000001</c:v>
                </c:pt>
                <c:pt idx="721">
                  <c:v>0.16240000000000002</c:v>
                </c:pt>
                <c:pt idx="722">
                  <c:v>0.188</c:v>
                </c:pt>
                <c:pt idx="723">
                  <c:v>0.16240000000000002</c:v>
                </c:pt>
                <c:pt idx="724">
                  <c:v>8.8495000000000008</c:v>
                </c:pt>
                <c:pt idx="725">
                  <c:v>35.067500000000003</c:v>
                </c:pt>
                <c:pt idx="726">
                  <c:v>7.2103999999999999</c:v>
                </c:pt>
                <c:pt idx="727">
                  <c:v>5.6494999999999997</c:v>
                </c:pt>
                <c:pt idx="728">
                  <c:v>4.7755000000000001</c:v>
                </c:pt>
                <c:pt idx="729">
                  <c:v>5.6113</c:v>
                </c:pt>
                <c:pt idx="730">
                  <c:v>6.0365000000000002</c:v>
                </c:pt>
                <c:pt idx="731">
                  <c:v>4.2771000000000008</c:v>
                </c:pt>
                <c:pt idx="732">
                  <c:v>4.0560999999999998</c:v>
                </c:pt>
                <c:pt idx="733">
                  <c:v>2.3045</c:v>
                </c:pt>
                <c:pt idx="734">
                  <c:v>0.3412</c:v>
                </c:pt>
                <c:pt idx="735">
                  <c:v>4.1604999999999999</c:v>
                </c:pt>
                <c:pt idx="736">
                  <c:v>0.25980000000000003</c:v>
                </c:pt>
                <c:pt idx="737">
                  <c:v>0.46729999999999999</c:v>
                </c:pt>
                <c:pt idx="738">
                  <c:v>0.25850000000000001</c:v>
                </c:pt>
                <c:pt idx="739">
                  <c:v>0.25850000000000001</c:v>
                </c:pt>
                <c:pt idx="740">
                  <c:v>0.25850000000000001</c:v>
                </c:pt>
                <c:pt idx="741">
                  <c:v>2.3231999999999999</c:v>
                </c:pt>
                <c:pt idx="742">
                  <c:v>2.3381999999999996</c:v>
                </c:pt>
                <c:pt idx="743">
                  <c:v>3.0024000000000002</c:v>
                </c:pt>
                <c:pt idx="744">
                  <c:v>3.4032</c:v>
                </c:pt>
                <c:pt idx="745">
                  <c:v>3.4849000000000001</c:v>
                </c:pt>
                <c:pt idx="746">
                  <c:v>4.7492999999999999</c:v>
                </c:pt>
                <c:pt idx="747">
                  <c:v>2.9649999999999999</c:v>
                </c:pt>
                <c:pt idx="748">
                  <c:v>2.9649999999999999</c:v>
                </c:pt>
                <c:pt idx="749">
                  <c:v>2.9649999999999999</c:v>
                </c:pt>
                <c:pt idx="750">
                  <c:v>2.3231999999999999</c:v>
                </c:pt>
                <c:pt idx="751">
                  <c:v>2.3231999999999999</c:v>
                </c:pt>
                <c:pt idx="752">
                  <c:v>2.3231999999999999</c:v>
                </c:pt>
                <c:pt idx="753">
                  <c:v>2.3231999999999999</c:v>
                </c:pt>
                <c:pt idx="754">
                  <c:v>2.3231999999999999</c:v>
                </c:pt>
                <c:pt idx="755">
                  <c:v>2.3231999999999999</c:v>
                </c:pt>
                <c:pt idx="756">
                  <c:v>2.3231999999999999</c:v>
                </c:pt>
                <c:pt idx="757">
                  <c:v>2.3231999999999999</c:v>
                </c:pt>
                <c:pt idx="758">
                  <c:v>2.3231999999999999</c:v>
                </c:pt>
                <c:pt idx="759">
                  <c:v>2.3231999999999999</c:v>
                </c:pt>
                <c:pt idx="760">
                  <c:v>2.3231999999999999</c:v>
                </c:pt>
                <c:pt idx="761">
                  <c:v>2.3231999999999999</c:v>
                </c:pt>
                <c:pt idx="762">
                  <c:v>2.3231999999999999</c:v>
                </c:pt>
                <c:pt idx="763">
                  <c:v>2.3231999999999999</c:v>
                </c:pt>
                <c:pt idx="764">
                  <c:v>2.3231999999999999</c:v>
                </c:pt>
                <c:pt idx="765">
                  <c:v>2.2370999999999999</c:v>
                </c:pt>
                <c:pt idx="766">
                  <c:v>2.2370999999999999</c:v>
                </c:pt>
                <c:pt idx="767">
                  <c:v>2.2370999999999999</c:v>
                </c:pt>
                <c:pt idx="768">
                  <c:v>2.2370999999999999</c:v>
                </c:pt>
                <c:pt idx="769">
                  <c:v>2.2370999999999999</c:v>
                </c:pt>
                <c:pt idx="770">
                  <c:v>2.2370999999999999</c:v>
                </c:pt>
                <c:pt idx="771">
                  <c:v>2.2370999999999999</c:v>
                </c:pt>
                <c:pt idx="772">
                  <c:v>2.2370999999999999</c:v>
                </c:pt>
                <c:pt idx="773">
                  <c:v>2.2370999999999999</c:v>
                </c:pt>
                <c:pt idx="774">
                  <c:v>2.2380999999999998</c:v>
                </c:pt>
                <c:pt idx="775">
                  <c:v>2.2370999999999999</c:v>
                </c:pt>
                <c:pt idx="776">
                  <c:v>2.2370999999999999</c:v>
                </c:pt>
                <c:pt idx="777">
                  <c:v>2.2370999999999999</c:v>
                </c:pt>
                <c:pt idx="778">
                  <c:v>2.2370999999999999</c:v>
                </c:pt>
                <c:pt idx="779">
                  <c:v>2.2370999999999999</c:v>
                </c:pt>
                <c:pt idx="780">
                  <c:v>2.2370999999999999</c:v>
                </c:pt>
                <c:pt idx="781">
                  <c:v>2.2370999999999999</c:v>
                </c:pt>
                <c:pt idx="782">
                  <c:v>2.2370999999999999</c:v>
                </c:pt>
                <c:pt idx="783">
                  <c:v>2.2370999999999999</c:v>
                </c:pt>
                <c:pt idx="784">
                  <c:v>2.2370999999999999</c:v>
                </c:pt>
                <c:pt idx="785">
                  <c:v>2.2380999999999998</c:v>
                </c:pt>
                <c:pt idx="786">
                  <c:v>2.2370999999999999</c:v>
                </c:pt>
                <c:pt idx="787">
                  <c:v>2.2370999999999999</c:v>
                </c:pt>
                <c:pt idx="788">
                  <c:v>2.0646999999999998</c:v>
                </c:pt>
                <c:pt idx="789">
                  <c:v>2.0646999999999998</c:v>
                </c:pt>
                <c:pt idx="790">
                  <c:v>2.0646999999999998</c:v>
                </c:pt>
                <c:pt idx="791">
                  <c:v>2.0646999999999998</c:v>
                </c:pt>
                <c:pt idx="792">
                  <c:v>2.0646999999999998</c:v>
                </c:pt>
                <c:pt idx="793">
                  <c:v>2.0646999999999998</c:v>
                </c:pt>
                <c:pt idx="794">
                  <c:v>2.0656999999999996</c:v>
                </c:pt>
                <c:pt idx="795">
                  <c:v>2.0646999999999998</c:v>
                </c:pt>
                <c:pt idx="796">
                  <c:v>2.0898000000000003</c:v>
                </c:pt>
                <c:pt idx="797">
                  <c:v>2.0646999999999998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1E-3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1.4999999999999999E-2</c:v>
                </c:pt>
                <c:pt idx="822">
                  <c:v>0</c:v>
                </c:pt>
                <c:pt idx="823">
                  <c:v>0</c:v>
                </c:pt>
                <c:pt idx="824">
                  <c:v>18.506799999999998</c:v>
                </c:pt>
                <c:pt idx="825">
                  <c:v>9.8557999999999986</c:v>
                </c:pt>
                <c:pt idx="826">
                  <c:v>19.417400000000001</c:v>
                </c:pt>
                <c:pt idx="827">
                  <c:v>1.5165999999999999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4.4800000000000004</c:v>
                </c:pt>
                <c:pt idx="844">
                  <c:v>10.759499999999999</c:v>
                </c:pt>
                <c:pt idx="845">
                  <c:v>0.25390000000000001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2.1899999999999999E-2</c:v>
                </c:pt>
                <c:pt idx="857">
                  <c:v>2.1700000000000001E-2</c:v>
                </c:pt>
                <c:pt idx="858">
                  <c:v>5.6399999999999999E-2</c:v>
                </c:pt>
                <c:pt idx="859">
                  <c:v>0</c:v>
                </c:pt>
                <c:pt idx="860">
                  <c:v>1.9658</c:v>
                </c:pt>
                <c:pt idx="861">
                  <c:v>1.9464000000000001</c:v>
                </c:pt>
                <c:pt idx="862">
                  <c:v>1.9472</c:v>
                </c:pt>
                <c:pt idx="863">
                  <c:v>1.9469000000000001</c:v>
                </c:pt>
                <c:pt idx="864">
                  <c:v>1.9854000000000001</c:v>
                </c:pt>
                <c:pt idx="865">
                  <c:v>2.1169000000000002</c:v>
                </c:pt>
                <c:pt idx="866">
                  <c:v>2.0813999999999999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0.01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1.4999999999999999E-2</c:v>
                </c:pt>
                <c:pt idx="883">
                  <c:v>7.4799999999999991E-2</c:v>
                </c:pt>
                <c:pt idx="884">
                  <c:v>2.4899999999999999E-2</c:v>
                </c:pt>
                <c:pt idx="885">
                  <c:v>1.4999999999999999E-2</c:v>
                </c:pt>
                <c:pt idx="886">
                  <c:v>14.1373</c:v>
                </c:pt>
                <c:pt idx="887">
                  <c:v>9.492799999999999</c:v>
                </c:pt>
                <c:pt idx="888">
                  <c:v>2.1492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0.57479999999999998</c:v>
                </c:pt>
                <c:pt idx="894">
                  <c:v>0.61750000000000005</c:v>
                </c:pt>
                <c:pt idx="895">
                  <c:v>0.43019999999999997</c:v>
                </c:pt>
                <c:pt idx="896">
                  <c:v>0.56189999999999996</c:v>
                </c:pt>
                <c:pt idx="897">
                  <c:v>0.49019999999999997</c:v>
                </c:pt>
                <c:pt idx="898">
                  <c:v>0.60260000000000002</c:v>
                </c:pt>
                <c:pt idx="899">
                  <c:v>1.2615999999999998</c:v>
                </c:pt>
                <c:pt idx="900">
                  <c:v>1.2675999999999998</c:v>
                </c:pt>
                <c:pt idx="901">
                  <c:v>1.1705999999999999</c:v>
                </c:pt>
                <c:pt idx="902">
                  <c:v>1.5960999999999999</c:v>
                </c:pt>
                <c:pt idx="903">
                  <c:v>1.4165000000000001</c:v>
                </c:pt>
                <c:pt idx="904">
                  <c:v>1.3571</c:v>
                </c:pt>
                <c:pt idx="905">
                  <c:v>1.1809000000000001</c:v>
                </c:pt>
                <c:pt idx="906">
                  <c:v>0.88100000000000001</c:v>
                </c:pt>
                <c:pt idx="907">
                  <c:v>1.1964999999999999</c:v>
                </c:pt>
                <c:pt idx="908">
                  <c:v>8.6011000000000006</c:v>
                </c:pt>
                <c:pt idx="909">
                  <c:v>14.005100000000001</c:v>
                </c:pt>
                <c:pt idx="910">
                  <c:v>3.9240999999999997</c:v>
                </c:pt>
                <c:pt idx="911">
                  <c:v>3.5246</c:v>
                </c:pt>
                <c:pt idx="912">
                  <c:v>2.9053</c:v>
                </c:pt>
                <c:pt idx="913">
                  <c:v>43.619099999999996</c:v>
                </c:pt>
                <c:pt idx="914">
                  <c:v>2.8485999999999998</c:v>
                </c:pt>
                <c:pt idx="915">
                  <c:v>0.37519999999999998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0.38489999999999996</c:v>
                </c:pt>
                <c:pt idx="920">
                  <c:v>0.40560000000000002</c:v>
                </c:pt>
                <c:pt idx="921">
                  <c:v>31.247400000000003</c:v>
                </c:pt>
                <c:pt idx="922">
                  <c:v>160.4915</c:v>
                </c:pt>
                <c:pt idx="923">
                  <c:v>137.3597</c:v>
                </c:pt>
                <c:pt idx="924">
                  <c:v>183.29470000000001</c:v>
                </c:pt>
                <c:pt idx="925">
                  <c:v>99.852800000000002</c:v>
                </c:pt>
                <c:pt idx="926">
                  <c:v>110.64389999999999</c:v>
                </c:pt>
                <c:pt idx="927">
                  <c:v>110.6448</c:v>
                </c:pt>
                <c:pt idx="928">
                  <c:v>196.22450000000001</c:v>
                </c:pt>
                <c:pt idx="929">
                  <c:v>186.1499</c:v>
                </c:pt>
                <c:pt idx="930">
                  <c:v>232.01739999999998</c:v>
                </c:pt>
                <c:pt idx="931">
                  <c:v>172.928</c:v>
                </c:pt>
                <c:pt idx="932">
                  <c:v>201.92949999999999</c:v>
                </c:pt>
                <c:pt idx="933">
                  <c:v>197.09</c:v>
                </c:pt>
                <c:pt idx="934">
                  <c:v>127.85810000000001</c:v>
                </c:pt>
                <c:pt idx="935">
                  <c:v>113.45399999999999</c:v>
                </c:pt>
                <c:pt idx="936">
                  <c:v>110.0938</c:v>
                </c:pt>
                <c:pt idx="937">
                  <c:v>92.232500000000002</c:v>
                </c:pt>
                <c:pt idx="938">
                  <c:v>202.21209999999999</c:v>
                </c:pt>
                <c:pt idx="939">
                  <c:v>286.1463</c:v>
                </c:pt>
                <c:pt idx="940">
                  <c:v>475.29149999999998</c:v>
                </c:pt>
                <c:pt idx="941">
                  <c:v>363.14179999999999</c:v>
                </c:pt>
                <c:pt idx="942">
                  <c:v>352.8501</c:v>
                </c:pt>
                <c:pt idx="943">
                  <c:v>428.63220000000001</c:v>
                </c:pt>
                <c:pt idx="944">
                  <c:v>465.83320000000003</c:v>
                </c:pt>
                <c:pt idx="945">
                  <c:v>364.80369999999999</c:v>
                </c:pt>
                <c:pt idx="946">
                  <c:v>411.03120000000001</c:v>
                </c:pt>
                <c:pt idx="947">
                  <c:v>452.54450000000003</c:v>
                </c:pt>
                <c:pt idx="948">
                  <c:v>501.96640000000002</c:v>
                </c:pt>
                <c:pt idx="949">
                  <c:v>648.40800000000002</c:v>
                </c:pt>
                <c:pt idx="950">
                  <c:v>612.58749999999998</c:v>
                </c:pt>
                <c:pt idx="951">
                  <c:v>504.79230000000001</c:v>
                </c:pt>
                <c:pt idx="952">
                  <c:v>481.26370000000003</c:v>
                </c:pt>
                <c:pt idx="953">
                  <c:v>581.50280000000009</c:v>
                </c:pt>
                <c:pt idx="954">
                  <c:v>517.61860000000001</c:v>
                </c:pt>
                <c:pt idx="955">
                  <c:v>396.04629999999997</c:v>
                </c:pt>
                <c:pt idx="956">
                  <c:v>338.77519999999998</c:v>
                </c:pt>
                <c:pt idx="957">
                  <c:v>348.37420000000003</c:v>
                </c:pt>
                <c:pt idx="958">
                  <c:v>391.6832</c:v>
                </c:pt>
                <c:pt idx="959">
                  <c:v>314.14840000000004</c:v>
                </c:pt>
                <c:pt idx="960">
                  <c:v>589.57000000000005</c:v>
                </c:pt>
                <c:pt idx="961">
                  <c:v>584.54409999999996</c:v>
                </c:pt>
                <c:pt idx="962">
                  <c:v>650.28740000000005</c:v>
                </c:pt>
                <c:pt idx="963">
                  <c:v>693.30080000000009</c:v>
                </c:pt>
                <c:pt idx="964">
                  <c:v>693.55939999999998</c:v>
                </c:pt>
                <c:pt idx="965">
                  <c:v>484.60540000000003</c:v>
                </c:pt>
                <c:pt idx="966">
                  <c:v>495.8415</c:v>
                </c:pt>
                <c:pt idx="967">
                  <c:v>534.18040000000008</c:v>
                </c:pt>
                <c:pt idx="968">
                  <c:v>518.06529999999998</c:v>
                </c:pt>
                <c:pt idx="969">
                  <c:v>528.91539999999998</c:v>
                </c:pt>
                <c:pt idx="970">
                  <c:v>484.8492</c:v>
                </c:pt>
                <c:pt idx="971">
                  <c:v>744.04340000000002</c:v>
                </c:pt>
                <c:pt idx="972">
                  <c:v>795.71540000000005</c:v>
                </c:pt>
                <c:pt idx="973">
                  <c:v>798.19080000000008</c:v>
                </c:pt>
                <c:pt idx="974">
                  <c:v>776.95040000000006</c:v>
                </c:pt>
                <c:pt idx="975">
                  <c:v>650.59490000000005</c:v>
                </c:pt>
                <c:pt idx="976">
                  <c:v>570.04830000000004</c:v>
                </c:pt>
                <c:pt idx="977">
                  <c:v>554.71230000000003</c:v>
                </c:pt>
                <c:pt idx="978">
                  <c:v>519.39509999999996</c:v>
                </c:pt>
                <c:pt idx="979">
                  <c:v>593.23659999999995</c:v>
                </c:pt>
                <c:pt idx="980">
                  <c:v>581.1126999999999</c:v>
                </c:pt>
                <c:pt idx="981">
                  <c:v>599.54539999999997</c:v>
                </c:pt>
                <c:pt idx="982">
                  <c:v>727.40009999999995</c:v>
                </c:pt>
                <c:pt idx="983">
                  <c:v>786.34799999999996</c:v>
                </c:pt>
                <c:pt idx="984">
                  <c:v>916.73910000000001</c:v>
                </c:pt>
                <c:pt idx="985">
                  <c:v>879.17880000000002</c:v>
                </c:pt>
                <c:pt idx="986">
                  <c:v>859.23540000000003</c:v>
                </c:pt>
                <c:pt idx="987">
                  <c:v>794.0458000000001</c:v>
                </c:pt>
                <c:pt idx="988">
                  <c:v>825.3143</c:v>
                </c:pt>
                <c:pt idx="989">
                  <c:v>843.17840000000001</c:v>
                </c:pt>
                <c:pt idx="990">
                  <c:v>831.77260000000001</c:v>
                </c:pt>
                <c:pt idx="991">
                  <c:v>855.33580000000006</c:v>
                </c:pt>
                <c:pt idx="992">
                  <c:v>1004.1682</c:v>
                </c:pt>
                <c:pt idx="993">
                  <c:v>973.62639999999999</c:v>
                </c:pt>
                <c:pt idx="994">
                  <c:v>958.32209999999998</c:v>
                </c:pt>
                <c:pt idx="995">
                  <c:v>723.31569999999999</c:v>
                </c:pt>
                <c:pt idx="996">
                  <c:v>524.16610000000003</c:v>
                </c:pt>
                <c:pt idx="997">
                  <c:v>542.46480000000008</c:v>
                </c:pt>
                <c:pt idx="998">
                  <c:v>542.0181</c:v>
                </c:pt>
                <c:pt idx="999">
                  <c:v>542.66740000000004</c:v>
                </c:pt>
                <c:pt idx="1000">
                  <c:v>523.57230000000004</c:v>
                </c:pt>
                <c:pt idx="1001">
                  <c:v>543.55919999999992</c:v>
                </c:pt>
                <c:pt idx="1002">
                  <c:v>393.79669999999999</c:v>
                </c:pt>
                <c:pt idx="1003">
                  <c:v>368.34159999999997</c:v>
                </c:pt>
                <c:pt idx="1004">
                  <c:v>364.60640000000001</c:v>
                </c:pt>
                <c:pt idx="1005">
                  <c:v>358.19690000000003</c:v>
                </c:pt>
                <c:pt idx="1006">
                  <c:v>358.74609999999996</c:v>
                </c:pt>
                <c:pt idx="1007">
                  <c:v>223.69039999999998</c:v>
                </c:pt>
                <c:pt idx="1008">
                  <c:v>312.1157</c:v>
                </c:pt>
                <c:pt idx="1009">
                  <c:v>306.30070000000001</c:v>
                </c:pt>
                <c:pt idx="1010">
                  <c:v>312.12129999999996</c:v>
                </c:pt>
                <c:pt idx="1011">
                  <c:v>311.56229999999999</c:v>
                </c:pt>
                <c:pt idx="1012">
                  <c:v>349.87709999999998</c:v>
                </c:pt>
                <c:pt idx="1013">
                  <c:v>539.09950000000003</c:v>
                </c:pt>
                <c:pt idx="1014">
                  <c:v>551.3146999999999</c:v>
                </c:pt>
                <c:pt idx="1015">
                  <c:v>542.27380000000005</c:v>
                </c:pt>
                <c:pt idx="1016">
                  <c:v>544.89890000000003</c:v>
                </c:pt>
                <c:pt idx="1017">
                  <c:v>505.63830000000002</c:v>
                </c:pt>
                <c:pt idx="1018">
                  <c:v>317.46469999999999</c:v>
                </c:pt>
                <c:pt idx="1019">
                  <c:v>313.26570000000004</c:v>
                </c:pt>
                <c:pt idx="1020">
                  <c:v>312.18579999999997</c:v>
                </c:pt>
                <c:pt idx="1021">
                  <c:v>309.45170000000002</c:v>
                </c:pt>
                <c:pt idx="1022">
                  <c:v>309.4871</c:v>
                </c:pt>
                <c:pt idx="1023">
                  <c:v>304.96449999999999</c:v>
                </c:pt>
                <c:pt idx="1024">
                  <c:v>302.75759999999997</c:v>
                </c:pt>
                <c:pt idx="1025">
                  <c:v>303.02190000000002</c:v>
                </c:pt>
                <c:pt idx="1026">
                  <c:v>302.53059999999999</c:v>
                </c:pt>
                <c:pt idx="1027">
                  <c:v>303.51740000000001</c:v>
                </c:pt>
                <c:pt idx="1028">
                  <c:v>268.96929999999998</c:v>
                </c:pt>
                <c:pt idx="1029">
                  <c:v>267.39059999999995</c:v>
                </c:pt>
                <c:pt idx="1030">
                  <c:v>267.22240000000005</c:v>
                </c:pt>
                <c:pt idx="1031">
                  <c:v>269.346</c:v>
                </c:pt>
                <c:pt idx="1032">
                  <c:v>268.46050000000002</c:v>
                </c:pt>
                <c:pt idx="1033">
                  <c:v>284.2527</c:v>
                </c:pt>
                <c:pt idx="1034">
                  <c:v>281.77249999999998</c:v>
                </c:pt>
                <c:pt idx="1035">
                  <c:v>282.11040000000003</c:v>
                </c:pt>
                <c:pt idx="1036">
                  <c:v>346.05720000000002</c:v>
                </c:pt>
                <c:pt idx="1037">
                  <c:v>468.3646</c:v>
                </c:pt>
                <c:pt idx="1038">
                  <c:v>344.0111</c:v>
                </c:pt>
                <c:pt idx="1039">
                  <c:v>301.03100000000001</c:v>
                </c:pt>
                <c:pt idx="1040">
                  <c:v>293.49369999999999</c:v>
                </c:pt>
                <c:pt idx="1041">
                  <c:v>292.65520000000004</c:v>
                </c:pt>
                <c:pt idx="1042">
                  <c:v>221.1848</c:v>
                </c:pt>
                <c:pt idx="1043">
                  <c:v>234.1516</c:v>
                </c:pt>
                <c:pt idx="1044">
                  <c:v>297.17250000000001</c:v>
                </c:pt>
                <c:pt idx="1045">
                  <c:v>342.83790000000005</c:v>
                </c:pt>
                <c:pt idx="1046">
                  <c:v>367.46729999999997</c:v>
                </c:pt>
                <c:pt idx="1047">
                  <c:v>350.08</c:v>
                </c:pt>
                <c:pt idx="1048">
                  <c:v>379.34809999999999</c:v>
                </c:pt>
                <c:pt idx="1049">
                  <c:v>390.53030000000001</c:v>
                </c:pt>
                <c:pt idx="1050">
                  <c:v>468.79040000000003</c:v>
                </c:pt>
                <c:pt idx="1051">
                  <c:v>419.82890000000003</c:v>
                </c:pt>
                <c:pt idx="1052">
                  <c:v>372.49340000000001</c:v>
                </c:pt>
                <c:pt idx="1053">
                  <c:v>342.39359999999999</c:v>
                </c:pt>
                <c:pt idx="1054">
                  <c:v>554.28030000000001</c:v>
                </c:pt>
                <c:pt idx="1055">
                  <c:v>590.10219999999993</c:v>
                </c:pt>
                <c:pt idx="1056">
                  <c:v>654.05939999999998</c:v>
                </c:pt>
                <c:pt idx="1057">
                  <c:v>688.34119999999996</c:v>
                </c:pt>
                <c:pt idx="1058">
                  <c:v>678.67849999999999</c:v>
                </c:pt>
                <c:pt idx="1059">
                  <c:v>609.09299999999996</c:v>
                </c:pt>
                <c:pt idx="1060">
                  <c:v>557.5222</c:v>
                </c:pt>
                <c:pt idx="1061">
                  <c:v>488.80359999999996</c:v>
                </c:pt>
                <c:pt idx="1062">
                  <c:v>460.01159999999999</c:v>
                </c:pt>
                <c:pt idx="1063">
                  <c:v>453.84829999999999</c:v>
                </c:pt>
                <c:pt idx="1064">
                  <c:v>453.65199999999999</c:v>
                </c:pt>
                <c:pt idx="1065">
                  <c:v>453.02199999999999</c:v>
                </c:pt>
                <c:pt idx="1066">
                  <c:v>386.79849999999999</c:v>
                </c:pt>
                <c:pt idx="1067">
                  <c:v>376.91679999999997</c:v>
                </c:pt>
                <c:pt idx="1068">
                  <c:v>417.42879999999997</c:v>
                </c:pt>
                <c:pt idx="1069">
                  <c:v>466.73230000000001</c:v>
                </c:pt>
                <c:pt idx="1070">
                  <c:v>466.89229999999998</c:v>
                </c:pt>
                <c:pt idx="1071">
                  <c:v>532.47280000000001</c:v>
                </c:pt>
                <c:pt idx="1072">
                  <c:v>530.40350000000001</c:v>
                </c:pt>
                <c:pt idx="1073">
                  <c:v>670.24689999999998</c:v>
                </c:pt>
                <c:pt idx="1074">
                  <c:v>640.5702</c:v>
                </c:pt>
                <c:pt idx="1075">
                  <c:v>642.73820000000001</c:v>
                </c:pt>
                <c:pt idx="1076">
                  <c:v>843.10400000000004</c:v>
                </c:pt>
                <c:pt idx="1077">
                  <c:v>899.34100000000001</c:v>
                </c:pt>
                <c:pt idx="1078">
                  <c:v>1110.2850000000001</c:v>
                </c:pt>
                <c:pt idx="1079">
                  <c:v>1120.0137999999999</c:v>
                </c:pt>
                <c:pt idx="1080">
                  <c:v>1080.7911000000001</c:v>
                </c:pt>
                <c:pt idx="1081">
                  <c:v>1091.5445</c:v>
                </c:pt>
                <c:pt idx="1082">
                  <c:v>874.87069999999994</c:v>
                </c:pt>
                <c:pt idx="1083">
                  <c:v>732.30560000000003</c:v>
                </c:pt>
                <c:pt idx="1084">
                  <c:v>1079.6512</c:v>
                </c:pt>
                <c:pt idx="1085">
                  <c:v>1091.9085</c:v>
                </c:pt>
                <c:pt idx="1086">
                  <c:v>1110.6306000000002</c:v>
                </c:pt>
                <c:pt idx="1087">
                  <c:v>1121.6066000000001</c:v>
                </c:pt>
                <c:pt idx="1088">
                  <c:v>1129.9755</c:v>
                </c:pt>
                <c:pt idx="1089">
                  <c:v>788.71569999999997</c:v>
                </c:pt>
                <c:pt idx="1090">
                  <c:v>800.04930000000002</c:v>
                </c:pt>
                <c:pt idx="1091">
                  <c:v>864.19869999999992</c:v>
                </c:pt>
                <c:pt idx="1092">
                  <c:v>913.17899999999997</c:v>
                </c:pt>
                <c:pt idx="1093">
                  <c:v>930.53660000000002</c:v>
                </c:pt>
                <c:pt idx="1094">
                  <c:v>914.50709999999992</c:v>
                </c:pt>
                <c:pt idx="1095">
                  <c:v>953.19180000000006</c:v>
                </c:pt>
                <c:pt idx="1096">
                  <c:v>1103.4758999999999</c:v>
                </c:pt>
                <c:pt idx="1097">
                  <c:v>1199.8924999999999</c:v>
                </c:pt>
                <c:pt idx="1098">
                  <c:v>1200.018</c:v>
                </c:pt>
                <c:pt idx="1099">
                  <c:v>1086.0276000000001</c:v>
                </c:pt>
                <c:pt idx="1100">
                  <c:v>1050.4094</c:v>
                </c:pt>
                <c:pt idx="1101">
                  <c:v>1076.8646999999999</c:v>
                </c:pt>
                <c:pt idx="1102">
                  <c:v>954.3288</c:v>
                </c:pt>
                <c:pt idx="1103">
                  <c:v>912.40069999999992</c:v>
                </c:pt>
                <c:pt idx="1104">
                  <c:v>936.35109999999997</c:v>
                </c:pt>
                <c:pt idx="1105">
                  <c:v>995.90089999999998</c:v>
                </c:pt>
                <c:pt idx="1106">
                  <c:v>1114.4390000000001</c:v>
                </c:pt>
                <c:pt idx="1107">
                  <c:v>1270.1769999999999</c:v>
                </c:pt>
                <c:pt idx="1108">
                  <c:v>1246.3333</c:v>
                </c:pt>
                <c:pt idx="1109">
                  <c:v>1382.0930000000001</c:v>
                </c:pt>
                <c:pt idx="1110">
                  <c:v>1451.2646999999999</c:v>
                </c:pt>
                <c:pt idx="1111">
                  <c:v>1414.4621000000002</c:v>
                </c:pt>
                <c:pt idx="1112">
                  <c:v>1345.7907</c:v>
                </c:pt>
                <c:pt idx="1113">
                  <c:v>1199.1101999999998</c:v>
                </c:pt>
                <c:pt idx="1114">
                  <c:v>1252.1732</c:v>
                </c:pt>
                <c:pt idx="1115">
                  <c:v>1250.9801</c:v>
                </c:pt>
                <c:pt idx="1116">
                  <c:v>1332.2553</c:v>
                </c:pt>
                <c:pt idx="1117">
                  <c:v>1306.1006</c:v>
                </c:pt>
                <c:pt idx="1118">
                  <c:v>1307.9572000000001</c:v>
                </c:pt>
                <c:pt idx="1119">
                  <c:v>1422.8812</c:v>
                </c:pt>
                <c:pt idx="1120">
                  <c:v>1407.3271000000002</c:v>
                </c:pt>
                <c:pt idx="1121">
                  <c:v>1355.5031999999999</c:v>
                </c:pt>
                <c:pt idx="1122">
                  <c:v>1293.3391000000001</c:v>
                </c:pt>
                <c:pt idx="1123">
                  <c:v>1166.8307</c:v>
                </c:pt>
                <c:pt idx="1124">
                  <c:v>1209.4907000000001</c:v>
                </c:pt>
                <c:pt idx="1125">
                  <c:v>1223.9267</c:v>
                </c:pt>
                <c:pt idx="1126">
                  <c:v>1253.9863</c:v>
                </c:pt>
                <c:pt idx="1127">
                  <c:v>1241.6286</c:v>
                </c:pt>
                <c:pt idx="1128">
                  <c:v>1373.4857</c:v>
                </c:pt>
                <c:pt idx="1129">
                  <c:v>1423.9706999999999</c:v>
                </c:pt>
                <c:pt idx="1130">
                  <c:v>1500.3432</c:v>
                </c:pt>
                <c:pt idx="1131">
                  <c:v>1502.2411999999999</c:v>
                </c:pt>
                <c:pt idx="1132">
                  <c:v>1484.7806</c:v>
                </c:pt>
                <c:pt idx="1133">
                  <c:v>1427.5053</c:v>
                </c:pt>
                <c:pt idx="1134">
                  <c:v>1439.3453</c:v>
                </c:pt>
                <c:pt idx="1135">
                  <c:v>1482.7178999999999</c:v>
                </c:pt>
                <c:pt idx="1136">
                  <c:v>1539.3928999999998</c:v>
                </c:pt>
                <c:pt idx="1137">
                  <c:v>1540.4888999999998</c:v>
                </c:pt>
                <c:pt idx="1138">
                  <c:v>1763.5934</c:v>
                </c:pt>
                <c:pt idx="1139">
                  <c:v>1780.1224999999999</c:v>
                </c:pt>
                <c:pt idx="1140">
                  <c:v>1698.5854999999999</c:v>
                </c:pt>
                <c:pt idx="1141">
                  <c:v>1762.3046000000002</c:v>
                </c:pt>
                <c:pt idx="1142">
                  <c:v>1744.1313</c:v>
                </c:pt>
                <c:pt idx="1143">
                  <c:v>1647.3040000000001</c:v>
                </c:pt>
                <c:pt idx="1144">
                  <c:v>1559.8213999999998</c:v>
                </c:pt>
                <c:pt idx="1145">
                  <c:v>1514.9941000000001</c:v>
                </c:pt>
                <c:pt idx="1146">
                  <c:v>1453.4796999999999</c:v>
                </c:pt>
                <c:pt idx="1147">
                  <c:v>1379.2123000000001</c:v>
                </c:pt>
                <c:pt idx="1148">
                  <c:v>1389.8191000000002</c:v>
                </c:pt>
                <c:pt idx="1149">
                  <c:v>1347.2896000000001</c:v>
                </c:pt>
                <c:pt idx="1150">
                  <c:v>1347.6980000000001</c:v>
                </c:pt>
                <c:pt idx="1151">
                  <c:v>1351.7745</c:v>
                </c:pt>
                <c:pt idx="1152">
                  <c:v>1352.6113</c:v>
                </c:pt>
                <c:pt idx="1153">
                  <c:v>1404.4422</c:v>
                </c:pt>
                <c:pt idx="1154">
                  <c:v>1404.2021999999999</c:v>
                </c:pt>
                <c:pt idx="1155">
                  <c:v>1404.3418999999999</c:v>
                </c:pt>
                <c:pt idx="1156">
                  <c:v>1406.0445</c:v>
                </c:pt>
                <c:pt idx="1157">
                  <c:v>1403.3393000000001</c:v>
                </c:pt>
                <c:pt idx="1158">
                  <c:v>1265.8334</c:v>
                </c:pt>
                <c:pt idx="1159">
                  <c:v>1236.9313999999999</c:v>
                </c:pt>
                <c:pt idx="1160">
                  <c:v>1236.9112</c:v>
                </c:pt>
                <c:pt idx="1161">
                  <c:v>1546.8440000000001</c:v>
                </c:pt>
                <c:pt idx="1162">
                  <c:v>1608.9663</c:v>
                </c:pt>
                <c:pt idx="1163">
                  <c:v>1500.9848</c:v>
                </c:pt>
                <c:pt idx="1164">
                  <c:v>1437.3016</c:v>
                </c:pt>
                <c:pt idx="1165">
                  <c:v>1431.0973999999999</c:v>
                </c:pt>
                <c:pt idx="1166">
                  <c:v>1418.6334999999999</c:v>
                </c:pt>
                <c:pt idx="1167">
                  <c:v>1415.77</c:v>
                </c:pt>
                <c:pt idx="1168">
                  <c:v>1052.4416000000001</c:v>
                </c:pt>
                <c:pt idx="1169">
                  <c:v>1028.0571</c:v>
                </c:pt>
                <c:pt idx="1170">
                  <c:v>1016.9046</c:v>
                </c:pt>
                <c:pt idx="1171">
                  <c:v>1202.4541000000002</c:v>
                </c:pt>
                <c:pt idx="1172">
                  <c:v>1254.5561</c:v>
                </c:pt>
                <c:pt idx="1173">
                  <c:v>1329.172</c:v>
                </c:pt>
                <c:pt idx="1174">
                  <c:v>1346.0936999999999</c:v>
                </c:pt>
                <c:pt idx="1175">
                  <c:v>1376.0626000000002</c:v>
                </c:pt>
                <c:pt idx="1176">
                  <c:v>1399.1696000000002</c:v>
                </c:pt>
                <c:pt idx="1177">
                  <c:v>1417.9103</c:v>
                </c:pt>
                <c:pt idx="1178">
                  <c:v>1441.4069</c:v>
                </c:pt>
                <c:pt idx="1179">
                  <c:v>1440.2558999999999</c:v>
                </c:pt>
                <c:pt idx="1180">
                  <c:v>1411.6994999999999</c:v>
                </c:pt>
                <c:pt idx="1181">
                  <c:v>1454.5907</c:v>
                </c:pt>
                <c:pt idx="1182">
                  <c:v>1603.7576000000001</c:v>
                </c:pt>
                <c:pt idx="1183">
                  <c:v>1515.0609999999999</c:v>
                </c:pt>
                <c:pt idx="1184">
                  <c:v>1538.1251999999999</c:v>
                </c:pt>
                <c:pt idx="1185">
                  <c:v>1461.4846</c:v>
                </c:pt>
                <c:pt idx="1186">
                  <c:v>1395.1126999999999</c:v>
                </c:pt>
                <c:pt idx="1187">
                  <c:v>1379.94</c:v>
                </c:pt>
                <c:pt idx="1188">
                  <c:v>1183.4621999999999</c:v>
                </c:pt>
                <c:pt idx="1189">
                  <c:v>1196.4093</c:v>
                </c:pt>
                <c:pt idx="1190">
                  <c:v>1198.7257</c:v>
                </c:pt>
                <c:pt idx="1191">
                  <c:v>1277.1666</c:v>
                </c:pt>
                <c:pt idx="1192">
                  <c:v>1287.0623000000001</c:v>
                </c:pt>
                <c:pt idx="1193">
                  <c:v>1336.8117999999999</c:v>
                </c:pt>
                <c:pt idx="1194">
                  <c:v>1361.1576</c:v>
                </c:pt>
                <c:pt idx="1195">
                  <c:v>1380.7581</c:v>
                </c:pt>
                <c:pt idx="1196">
                  <c:v>1445.7881</c:v>
                </c:pt>
                <c:pt idx="1197">
                  <c:v>1465.0146000000002</c:v>
                </c:pt>
                <c:pt idx="1198">
                  <c:v>1522.8371000000002</c:v>
                </c:pt>
                <c:pt idx="1199">
                  <c:v>1507.1505</c:v>
                </c:pt>
                <c:pt idx="1200">
                  <c:v>1504.1014</c:v>
                </c:pt>
                <c:pt idx="1201">
                  <c:v>1534.0489</c:v>
                </c:pt>
                <c:pt idx="1202">
                  <c:v>1523.8675000000001</c:v>
                </c:pt>
                <c:pt idx="1203">
                  <c:v>1424.7546</c:v>
                </c:pt>
                <c:pt idx="1204">
                  <c:v>1623.0989999999999</c:v>
                </c:pt>
                <c:pt idx="1205">
                  <c:v>1650.7927999999999</c:v>
                </c:pt>
                <c:pt idx="1206">
                  <c:v>1723.3578</c:v>
                </c:pt>
                <c:pt idx="1207">
                  <c:v>1712.8851999999999</c:v>
                </c:pt>
                <c:pt idx="1208">
                  <c:v>1563.2961</c:v>
                </c:pt>
                <c:pt idx="1209">
                  <c:v>1543.2483999999999</c:v>
                </c:pt>
                <c:pt idx="1210">
                  <c:v>1476.8932</c:v>
                </c:pt>
                <c:pt idx="1211">
                  <c:v>1429.9008000000001</c:v>
                </c:pt>
                <c:pt idx="1212">
                  <c:v>1436.0556999999999</c:v>
                </c:pt>
                <c:pt idx="1213">
                  <c:v>1406.895</c:v>
                </c:pt>
                <c:pt idx="1214">
                  <c:v>1307.1533999999999</c:v>
                </c:pt>
                <c:pt idx="1215">
                  <c:v>1340.7676000000001</c:v>
                </c:pt>
                <c:pt idx="1216">
                  <c:v>1339.1066000000001</c:v>
                </c:pt>
                <c:pt idx="1217">
                  <c:v>1429.8981000000001</c:v>
                </c:pt>
                <c:pt idx="1218">
                  <c:v>1493.5981999999999</c:v>
                </c:pt>
                <c:pt idx="1219">
                  <c:v>1583.8491000000001</c:v>
                </c:pt>
                <c:pt idx="1220">
                  <c:v>1574.6025</c:v>
                </c:pt>
                <c:pt idx="1221">
                  <c:v>1606.1188</c:v>
                </c:pt>
                <c:pt idx="1222">
                  <c:v>1549.6996999999999</c:v>
                </c:pt>
                <c:pt idx="1223">
                  <c:v>1550.8311999999999</c:v>
                </c:pt>
                <c:pt idx="1224">
                  <c:v>1597.9596999999999</c:v>
                </c:pt>
                <c:pt idx="1225">
                  <c:v>1817.1937</c:v>
                </c:pt>
                <c:pt idx="1226">
                  <c:v>1782.999</c:v>
                </c:pt>
                <c:pt idx="1227">
                  <c:v>1830.6479999999999</c:v>
                </c:pt>
                <c:pt idx="1228">
                  <c:v>1899.6882000000001</c:v>
                </c:pt>
                <c:pt idx="1229">
                  <c:v>1890.7628</c:v>
                </c:pt>
                <c:pt idx="1230">
                  <c:v>1804.3614</c:v>
                </c:pt>
                <c:pt idx="1231">
                  <c:v>1860.7288999999998</c:v>
                </c:pt>
                <c:pt idx="1232">
                  <c:v>1625.7625</c:v>
                </c:pt>
                <c:pt idx="1233">
                  <c:v>1551.921</c:v>
                </c:pt>
                <c:pt idx="1234">
                  <c:v>1484.4948999999999</c:v>
                </c:pt>
                <c:pt idx="1235">
                  <c:v>1644.9283</c:v>
                </c:pt>
                <c:pt idx="1236">
                  <c:v>1661.2545</c:v>
                </c:pt>
                <c:pt idx="1237">
                  <c:v>1853.1157000000001</c:v>
                </c:pt>
                <c:pt idx="1238">
                  <c:v>1753.8657000000001</c:v>
                </c:pt>
                <c:pt idx="1239">
                  <c:v>1825.6638</c:v>
                </c:pt>
                <c:pt idx="1240">
                  <c:v>1890.8281000000002</c:v>
                </c:pt>
                <c:pt idx="1241">
                  <c:v>1997.1671999999999</c:v>
                </c:pt>
                <c:pt idx="1242">
                  <c:v>1910.7405000000001</c:v>
                </c:pt>
                <c:pt idx="1243">
                  <c:v>1954.8091000000002</c:v>
                </c:pt>
                <c:pt idx="1244">
                  <c:v>1971.0721000000001</c:v>
                </c:pt>
                <c:pt idx="1245">
                  <c:v>1936.9284</c:v>
                </c:pt>
                <c:pt idx="1246">
                  <c:v>1947.5391999999999</c:v>
                </c:pt>
                <c:pt idx="1247">
                  <c:v>1875.9237000000001</c:v>
                </c:pt>
                <c:pt idx="1248">
                  <c:v>1833.3631</c:v>
                </c:pt>
                <c:pt idx="1249">
                  <c:v>1793.5576000000001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886528"/>
        <c:axId val="90888064"/>
      </c:areaChart>
      <c:dateAx>
        <c:axId val="908865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0888064"/>
        <c:crosses val="autoZero"/>
        <c:auto val="1"/>
        <c:lblOffset val="100"/>
        <c:baseTimeUnit val="days"/>
      </c:dateAx>
      <c:valAx>
        <c:axId val="9088806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90886528"/>
        <c:crosses val="autoZero"/>
        <c:crossBetween val="midCat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8211609850130858"/>
          <c:y val="0.88051670585021991"/>
          <c:w val="0.61312329538289811"/>
          <c:h val="0.11068648282860456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49640216444114E-2"/>
          <c:y val="6.0659813356663747E-2"/>
          <c:w val="0.84193135473450442"/>
          <c:h val="0.51313459619464497"/>
        </c:manualLayout>
      </c:layout>
      <c:lineChart>
        <c:grouping val="standard"/>
        <c:varyColors val="0"/>
        <c:ser>
          <c:idx val="0"/>
          <c:order val="0"/>
          <c:tx>
            <c:strRef>
              <c:f>Лист2!$G$2</c:f>
              <c:strCache>
                <c:ptCount val="1"/>
                <c:pt idx="0">
                  <c:v>ИПЦ (к аналогичному периоду прошлого года)</c:v>
                </c:pt>
              </c:strCache>
            </c:strRef>
          </c:tx>
          <c:spPr>
            <a:ln>
              <a:solidFill>
                <a:srgbClr val="48D6A7"/>
              </a:solidFill>
            </a:ln>
          </c:spPr>
          <c:marker>
            <c:symbol val="none"/>
          </c:marker>
          <c:cat>
            <c:numRef>
              <c:f>Лист2!$A$3:$A$146</c:f>
              <c:numCache>
                <c:formatCode>m/d/yyyy</c:formatCode>
                <c:ptCount val="144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</c:numCache>
            </c:numRef>
          </c:cat>
          <c:val>
            <c:numRef>
              <c:f>Лист2!$G$3:$G$146</c:f>
              <c:numCache>
                <c:formatCode>0.0%</c:formatCode>
                <c:ptCount val="144"/>
                <c:pt idx="0">
                  <c:v>0.20715451648371008</c:v>
                </c:pt>
                <c:pt idx="1">
                  <c:v>0.22269214887409494</c:v>
                </c:pt>
                <c:pt idx="2">
                  <c:v>0.2384923456289294</c:v>
                </c:pt>
                <c:pt idx="3">
                  <c:v>0.24953935366724456</c:v>
                </c:pt>
                <c:pt idx="4">
                  <c:v>0.24953935366724456</c:v>
                </c:pt>
                <c:pt idx="5">
                  <c:v>0.23736060753013732</c:v>
                </c:pt>
                <c:pt idx="6">
                  <c:v>0.22155934240450637</c:v>
                </c:pt>
                <c:pt idx="7">
                  <c:v>0.20946469545000612</c:v>
                </c:pt>
                <c:pt idx="8">
                  <c:v>0.20110709143406336</c:v>
                </c:pt>
                <c:pt idx="9">
                  <c:v>0.18934306507329901</c:v>
                </c:pt>
                <c:pt idx="10">
                  <c:v>0.18817129850672409</c:v>
                </c:pt>
                <c:pt idx="11">
                  <c:v>0.18817129850672432</c:v>
                </c:pt>
                <c:pt idx="12">
                  <c:v>0.1916387244751292</c:v>
                </c:pt>
                <c:pt idx="13">
                  <c:v>0.1788254048571174</c:v>
                </c:pt>
                <c:pt idx="14">
                  <c:v>0.16957064211044726</c:v>
                </c:pt>
                <c:pt idx="15">
                  <c:v>0.16267729844378409</c:v>
                </c:pt>
                <c:pt idx="16">
                  <c:v>0.16153517929010697</c:v>
                </c:pt>
                <c:pt idx="17">
                  <c:v>0.14895950313637529</c:v>
                </c:pt>
                <c:pt idx="18">
                  <c:v>0.15124598970978043</c:v>
                </c:pt>
                <c:pt idx="19">
                  <c:v>0.15239723569949004</c:v>
                </c:pt>
                <c:pt idx="20">
                  <c:v>0.15010618751718541</c:v>
                </c:pt>
                <c:pt idx="21">
                  <c:v>0.15010618751718519</c:v>
                </c:pt>
                <c:pt idx="22">
                  <c:v>0.15237464153595681</c:v>
                </c:pt>
                <c:pt idx="23">
                  <c:v>0.15124041452657067</c:v>
                </c:pt>
                <c:pt idx="24">
                  <c:v>0.14230741421986615</c:v>
                </c:pt>
                <c:pt idx="25">
                  <c:v>0.14682246328792892</c:v>
                </c:pt>
                <c:pt idx="26">
                  <c:v>0.14682246328792914</c:v>
                </c:pt>
                <c:pt idx="27">
                  <c:v>0.14455601573202359</c:v>
                </c:pt>
                <c:pt idx="28">
                  <c:v>0.13442720143351017</c:v>
                </c:pt>
                <c:pt idx="29">
                  <c:v>0.1378135512885359</c:v>
                </c:pt>
                <c:pt idx="30">
                  <c:v>0.1378135512885359</c:v>
                </c:pt>
                <c:pt idx="31">
                  <c:v>0.13213016691646584</c:v>
                </c:pt>
                <c:pt idx="32">
                  <c:v>0.1310025472283014</c:v>
                </c:pt>
                <c:pt idx="33">
                  <c:v>0.12988385034677008</c:v>
                </c:pt>
                <c:pt idx="34">
                  <c:v>0.12321130792346224</c:v>
                </c:pt>
                <c:pt idx="35">
                  <c:v>0.11878485941933081</c:v>
                </c:pt>
                <c:pt idx="36">
                  <c:v>0.11331670272617633</c:v>
                </c:pt>
                <c:pt idx="37">
                  <c:v>0.10674199778881754</c:v>
                </c:pt>
                <c:pt idx="38">
                  <c:v>0.10345789690517093</c:v>
                </c:pt>
                <c:pt idx="39">
                  <c:v>0.10345789690517138</c:v>
                </c:pt>
                <c:pt idx="40">
                  <c:v>0.10236319661062199</c:v>
                </c:pt>
                <c:pt idx="41">
                  <c:v>0.10236319661062199</c:v>
                </c:pt>
                <c:pt idx="42">
                  <c:v>0.1045525971997201</c:v>
                </c:pt>
                <c:pt idx="43">
                  <c:v>0.1134245056109624</c:v>
                </c:pt>
                <c:pt idx="44">
                  <c:v>0.11453459983390513</c:v>
                </c:pt>
                <c:pt idx="45">
                  <c:v>0.11563809943770043</c:v>
                </c:pt>
                <c:pt idx="46">
                  <c:v>0.11674269161536133</c:v>
                </c:pt>
                <c:pt idx="47">
                  <c:v>0.11674269161536177</c:v>
                </c:pt>
                <c:pt idx="48">
                  <c:v>0.12551866561626857</c:v>
                </c:pt>
                <c:pt idx="49">
                  <c:v>0.12774741544917134</c:v>
                </c:pt>
                <c:pt idx="50">
                  <c:v>0.13334140064485234</c:v>
                </c:pt>
                <c:pt idx="51">
                  <c:v>0.1344635208435101</c:v>
                </c:pt>
                <c:pt idx="52">
                  <c:v>0.13559009832200442</c:v>
                </c:pt>
                <c:pt idx="53">
                  <c:v>0.13333694336501623</c:v>
                </c:pt>
                <c:pt idx="54">
                  <c:v>0.12884403179568027</c:v>
                </c:pt>
                <c:pt idx="55">
                  <c:v>0.12322229856960631</c:v>
                </c:pt>
                <c:pt idx="56">
                  <c:v>0.12210355126027395</c:v>
                </c:pt>
                <c:pt idx="57">
                  <c:v>0.11655407771299253</c:v>
                </c:pt>
                <c:pt idx="58">
                  <c:v>0.11213645524924187</c:v>
                </c:pt>
                <c:pt idx="59">
                  <c:v>0.10883634707342837</c:v>
                </c:pt>
                <c:pt idx="60">
                  <c:v>0.10667487271266096</c:v>
                </c:pt>
                <c:pt idx="61">
                  <c:v>0.11214263394147883</c:v>
                </c:pt>
                <c:pt idx="62">
                  <c:v>0.10665328234255722</c:v>
                </c:pt>
                <c:pt idx="63">
                  <c:v>9.8990994532074827E-2</c:v>
                </c:pt>
                <c:pt idx="64">
                  <c:v>9.5720188000729456E-2</c:v>
                </c:pt>
                <c:pt idx="65">
                  <c:v>9.2452632768122545E-2</c:v>
                </c:pt>
                <c:pt idx="66">
                  <c:v>9.4626667858208613E-2</c:v>
                </c:pt>
                <c:pt idx="67">
                  <c:v>9.7913835028953899E-2</c:v>
                </c:pt>
                <c:pt idx="68">
                  <c:v>9.5724575138566914E-2</c:v>
                </c:pt>
                <c:pt idx="69">
                  <c:v>9.2457006823044585E-2</c:v>
                </c:pt>
                <c:pt idx="70">
                  <c:v>9.1372143856983667E-2</c:v>
                </c:pt>
                <c:pt idx="71">
                  <c:v>9.1372143856983445E-2</c:v>
                </c:pt>
                <c:pt idx="72">
                  <c:v>8.3911592092335896E-2</c:v>
                </c:pt>
                <c:pt idx="73">
                  <c:v>7.751683343692406E-2</c:v>
                </c:pt>
                <c:pt idx="74">
                  <c:v>7.5378903211850812E-2</c:v>
                </c:pt>
                <c:pt idx="75">
                  <c:v>7.7521092262074154E-2</c:v>
                </c:pt>
                <c:pt idx="76">
                  <c:v>7.8593252552881854E-2</c:v>
                </c:pt>
                <c:pt idx="77">
                  <c:v>8.6120822610579184E-2</c:v>
                </c:pt>
                <c:pt idx="78">
                  <c:v>8.8277964264224629E-2</c:v>
                </c:pt>
                <c:pt idx="79">
                  <c:v>8.7191858511465936E-2</c:v>
                </c:pt>
                <c:pt idx="80">
                  <c:v>9.479459878077745E-2</c:v>
                </c:pt>
                <c:pt idx="81">
                  <c:v>0.10898435928341943</c:v>
                </c:pt>
                <c:pt idx="82">
                  <c:v>0.11559858011413526</c:v>
                </c:pt>
                <c:pt idx="83">
                  <c:v>0.11891881398352266</c:v>
                </c:pt>
                <c:pt idx="84">
                  <c:v>0.12552010492147847</c:v>
                </c:pt>
                <c:pt idx="85">
                  <c:v>0.12663337901141092</c:v>
                </c:pt>
                <c:pt idx="86">
                  <c:v>0.13335286238523647</c:v>
                </c:pt>
                <c:pt idx="87">
                  <c:v>0.14236560880579496</c:v>
                </c:pt>
                <c:pt idx="88">
                  <c:v>0.15145002716607947</c:v>
                </c:pt>
                <c:pt idx="89">
                  <c:v>0.15145002716607991</c:v>
                </c:pt>
                <c:pt idx="90">
                  <c:v>0.14688530951626411</c:v>
                </c:pt>
                <c:pt idx="91">
                  <c:v>0.15032252822610248</c:v>
                </c:pt>
                <c:pt idx="92">
                  <c:v>0.1503225282261027</c:v>
                </c:pt>
                <c:pt idx="93">
                  <c:v>0.14239707773635635</c:v>
                </c:pt>
                <c:pt idx="94">
                  <c:v>0.13788167426704256</c:v>
                </c:pt>
                <c:pt idx="95">
                  <c:v>0.13337966962107983</c:v>
                </c:pt>
                <c:pt idx="96">
                  <c:v>0.1344875676363495</c:v>
                </c:pt>
                <c:pt idx="97">
                  <c:v>0.14009274336577793</c:v>
                </c:pt>
                <c:pt idx="98">
                  <c:v>0.14121931722285885</c:v>
                </c:pt>
                <c:pt idx="99">
                  <c:v>0.13334107736037315</c:v>
                </c:pt>
                <c:pt idx="100">
                  <c:v>0.12439953039895113</c:v>
                </c:pt>
                <c:pt idx="101">
                  <c:v>0.11994646295182587</c:v>
                </c:pt>
                <c:pt idx="102">
                  <c:v>0.12106083754182806</c:v>
                </c:pt>
                <c:pt idx="103">
                  <c:v>0.11659445970301574</c:v>
                </c:pt>
                <c:pt idx="104">
                  <c:v>0.10773259891172171</c:v>
                </c:pt>
                <c:pt idx="105">
                  <c:v>9.785193152797067E-2</c:v>
                </c:pt>
                <c:pt idx="106">
                  <c:v>9.2406237423168669E-2</c:v>
                </c:pt>
                <c:pt idx="107">
                  <c:v>8.9151799774440432E-2</c:v>
                </c:pt>
                <c:pt idx="108">
                  <c:v>8.064280133870283E-2</c:v>
                </c:pt>
                <c:pt idx="109">
                  <c:v>7.2142169666421729E-2</c:v>
                </c:pt>
                <c:pt idx="110">
                  <c:v>6.4733487348885177E-2</c:v>
                </c:pt>
                <c:pt idx="111">
                  <c:v>6.0504158700031452E-2</c:v>
                </c:pt>
                <c:pt idx="112">
                  <c:v>5.9449979615836535E-2</c:v>
                </c:pt>
                <c:pt idx="113">
                  <c:v>5.7343717230914582E-2</c:v>
                </c:pt>
                <c:pt idx="114">
                  <c:v>5.5241642246359746E-2</c:v>
                </c:pt>
                <c:pt idx="115">
                  <c:v>6.1573092099837856E-2</c:v>
                </c:pt>
                <c:pt idx="116">
                  <c:v>7.0065676836636559E-2</c:v>
                </c:pt>
                <c:pt idx="117">
                  <c:v>7.5416005220819704E-2</c:v>
                </c:pt>
                <c:pt idx="118">
                  <c:v>8.0777002255818964E-2</c:v>
                </c:pt>
                <c:pt idx="119">
                  <c:v>8.8312300080311656E-2</c:v>
                </c:pt>
                <c:pt idx="120">
                  <c:v>9.6881688269920385E-2</c:v>
                </c:pt>
                <c:pt idx="121">
                  <c:v>9.5794590461922624E-2</c:v>
                </c:pt>
                <c:pt idx="122">
                  <c:v>9.5794590461922402E-2</c:v>
                </c:pt>
                <c:pt idx="123">
                  <c:v>9.6887107501266279E-2</c:v>
                </c:pt>
                <c:pt idx="124">
                  <c:v>9.6887107501266279E-2</c:v>
                </c:pt>
                <c:pt idx="125">
                  <c:v>9.4702073422578525E-2</c:v>
                </c:pt>
                <c:pt idx="126">
                  <c:v>9.034071058025761E-2</c:v>
                </c:pt>
                <c:pt idx="127">
                  <c:v>8.167000910447042E-2</c:v>
                </c:pt>
                <c:pt idx="128">
                  <c:v>7.3085326492530411E-2</c:v>
                </c:pt>
                <c:pt idx="129">
                  <c:v>7.3085326492530411E-2</c:v>
                </c:pt>
                <c:pt idx="130">
                  <c:v>6.8827051387400973E-2</c:v>
                </c:pt>
                <c:pt idx="131">
                  <c:v>6.1426666264046359E-2</c:v>
                </c:pt>
                <c:pt idx="132">
                  <c:v>4.1732226167350062E-2</c:v>
                </c:pt>
                <c:pt idx="133">
                  <c:v>3.7598368127003567E-2</c:v>
                </c:pt>
                <c:pt idx="134">
                  <c:v>3.7598368127003123E-2</c:v>
                </c:pt>
                <c:pt idx="135">
                  <c:v>3.6564903616916444E-2</c:v>
                </c:pt>
                <c:pt idx="136">
                  <c:v>3.6564903616916444E-2</c:v>
                </c:pt>
                <c:pt idx="137">
                  <c:v>4.380637499946971E-2</c:v>
                </c:pt>
                <c:pt idx="138">
                  <c:v>5.6332051499463409E-2</c:v>
                </c:pt>
                <c:pt idx="139">
                  <c:v>5.9507398347658169E-2</c:v>
                </c:pt>
                <c:pt idx="140">
                  <c:v>6.5864442737744167E-2</c:v>
                </c:pt>
                <c:pt idx="141">
                  <c:v>6.5864442737744389E-2</c:v>
                </c:pt>
                <c:pt idx="142">
                  <c:v>6.48028247668897E-2</c:v>
                </c:pt>
                <c:pt idx="143">
                  <c:v>6.5863385349326231E-2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49088"/>
        <c:axId val="110250624"/>
      </c:lineChart>
      <c:lineChart>
        <c:grouping val="standard"/>
        <c:varyColors val="0"/>
        <c:ser>
          <c:idx val="1"/>
          <c:order val="1"/>
          <c:tx>
            <c:strRef>
              <c:f>Лист2!$D$2</c:f>
              <c:strCache>
                <c:ptCount val="1"/>
                <c:pt idx="0">
                  <c:v>Денежная масса в национальном определении (правая ось) </c:v>
                </c:pt>
              </c:strCache>
            </c:strRef>
          </c:tx>
          <c:spPr>
            <a:ln>
              <a:solidFill>
                <a:srgbClr val="D57D7D"/>
              </a:solidFill>
            </a:ln>
          </c:spPr>
          <c:marker>
            <c:symbol val="none"/>
          </c:marker>
          <c:cat>
            <c:numRef>
              <c:f>Лист2!$A$3:$A$146</c:f>
              <c:numCache>
                <c:formatCode>m/d/yyyy</c:formatCode>
                <c:ptCount val="144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</c:numCache>
            </c:numRef>
          </c:cat>
          <c:val>
            <c:numRef>
              <c:f>Лист2!$D$3:$D$146</c:f>
              <c:numCache>
                <c:formatCode>0.0</c:formatCode>
                <c:ptCount val="144"/>
                <c:pt idx="0">
                  <c:v>1.0951</c:v>
                </c:pt>
                <c:pt idx="1">
                  <c:v>1.1242000000000001</c:v>
                </c:pt>
                <c:pt idx="2">
                  <c:v>1.165</c:v>
                </c:pt>
                <c:pt idx="3">
                  <c:v>1.2249000000000001</c:v>
                </c:pt>
                <c:pt idx="4">
                  <c:v>1.2470999999999999</c:v>
                </c:pt>
                <c:pt idx="5">
                  <c:v>1.3054000000000001</c:v>
                </c:pt>
                <c:pt idx="6">
                  <c:v>1.3409</c:v>
                </c:pt>
                <c:pt idx="7">
                  <c:v>1.3777000000000001</c:v>
                </c:pt>
                <c:pt idx="8">
                  <c:v>1.4259000000000002</c:v>
                </c:pt>
                <c:pt idx="9">
                  <c:v>1.4538</c:v>
                </c:pt>
                <c:pt idx="10">
                  <c:v>1.4529000000000001</c:v>
                </c:pt>
                <c:pt idx="11">
                  <c:v>1.6125999999999998</c:v>
                </c:pt>
                <c:pt idx="12">
                  <c:v>1.5155999999999998</c:v>
                </c:pt>
                <c:pt idx="13">
                  <c:v>1.5369999999999999</c:v>
                </c:pt>
                <c:pt idx="14">
                  <c:v>1.5787</c:v>
                </c:pt>
                <c:pt idx="15">
                  <c:v>1.6351</c:v>
                </c:pt>
                <c:pt idx="16">
                  <c:v>1.7047000000000001</c:v>
                </c:pt>
                <c:pt idx="17">
                  <c:v>1.7685999999999999</c:v>
                </c:pt>
                <c:pt idx="18">
                  <c:v>1.7946</c:v>
                </c:pt>
                <c:pt idx="19">
                  <c:v>1.8283</c:v>
                </c:pt>
                <c:pt idx="20">
                  <c:v>1.8635999999999999</c:v>
                </c:pt>
                <c:pt idx="21">
                  <c:v>1.9051</c:v>
                </c:pt>
                <c:pt idx="22">
                  <c:v>1.9494</c:v>
                </c:pt>
                <c:pt idx="23">
                  <c:v>2.1345000000000001</c:v>
                </c:pt>
                <c:pt idx="24">
                  <c:v>2.0424000000000002</c:v>
                </c:pt>
                <c:pt idx="25">
                  <c:v>2.1254</c:v>
                </c:pt>
                <c:pt idx="26">
                  <c:v>2.2263999999999999</c:v>
                </c:pt>
                <c:pt idx="27">
                  <c:v>2.3309000000000002</c:v>
                </c:pt>
                <c:pt idx="28">
                  <c:v>2.4537</c:v>
                </c:pt>
                <c:pt idx="29">
                  <c:v>2.6268000000000002</c:v>
                </c:pt>
                <c:pt idx="30">
                  <c:v>2.6461000000000001</c:v>
                </c:pt>
                <c:pt idx="31">
                  <c:v>2.7048000000000001</c:v>
                </c:pt>
                <c:pt idx="32">
                  <c:v>2.7528000000000001</c:v>
                </c:pt>
                <c:pt idx="33">
                  <c:v>2.7618</c:v>
                </c:pt>
                <c:pt idx="34">
                  <c:v>2.8436999999999997</c:v>
                </c:pt>
                <c:pt idx="35">
                  <c:v>3.2126000000000001</c:v>
                </c:pt>
                <c:pt idx="36">
                  <c:v>3.2140999999999997</c:v>
                </c:pt>
                <c:pt idx="37">
                  <c:v>3.3355000000000001</c:v>
                </c:pt>
                <c:pt idx="38">
                  <c:v>3.4211999999999998</c:v>
                </c:pt>
                <c:pt idx="39">
                  <c:v>3.4834999999999998</c:v>
                </c:pt>
                <c:pt idx="40">
                  <c:v>3.5249999999999999</c:v>
                </c:pt>
                <c:pt idx="41">
                  <c:v>3.6846999999999999</c:v>
                </c:pt>
                <c:pt idx="42">
                  <c:v>3.6345000000000001</c:v>
                </c:pt>
                <c:pt idx="43">
                  <c:v>3.6579000000000002</c:v>
                </c:pt>
                <c:pt idx="44">
                  <c:v>3.7260999999999997</c:v>
                </c:pt>
                <c:pt idx="45">
                  <c:v>3.7980999999999998</c:v>
                </c:pt>
                <c:pt idx="46">
                  <c:v>3.9386999999999999</c:v>
                </c:pt>
                <c:pt idx="47">
                  <c:v>4.3633000000000006</c:v>
                </c:pt>
                <c:pt idx="48">
                  <c:v>4.1903000000000006</c:v>
                </c:pt>
                <c:pt idx="49">
                  <c:v>4.3113999999999999</c:v>
                </c:pt>
                <c:pt idx="50">
                  <c:v>4.4746000000000006</c:v>
                </c:pt>
                <c:pt idx="51">
                  <c:v>4.5868000000000002</c:v>
                </c:pt>
                <c:pt idx="52">
                  <c:v>4.6886000000000001</c:v>
                </c:pt>
                <c:pt idx="53">
                  <c:v>4.9273999999999996</c:v>
                </c:pt>
                <c:pt idx="54">
                  <c:v>4.9856999999999996</c:v>
                </c:pt>
                <c:pt idx="55">
                  <c:v>5.1338999999999997</c:v>
                </c:pt>
                <c:pt idx="56">
                  <c:v>5.2922000000000002</c:v>
                </c:pt>
                <c:pt idx="57">
                  <c:v>5.3138999999999994</c:v>
                </c:pt>
                <c:pt idx="58">
                  <c:v>5.4361000000000006</c:v>
                </c:pt>
                <c:pt idx="59">
                  <c:v>6.0446999999999997</c:v>
                </c:pt>
                <c:pt idx="60">
                  <c:v>5.8426999999999998</c:v>
                </c:pt>
                <c:pt idx="61">
                  <c:v>5.9192999999999998</c:v>
                </c:pt>
                <c:pt idx="62">
                  <c:v>6.1693999999999996</c:v>
                </c:pt>
                <c:pt idx="63">
                  <c:v>6.3601000000000001</c:v>
                </c:pt>
                <c:pt idx="64">
                  <c:v>6.6928000000000001</c:v>
                </c:pt>
                <c:pt idx="65">
                  <c:v>7.0907999999999998</c:v>
                </c:pt>
                <c:pt idx="66">
                  <c:v>7.2288999999999994</c:v>
                </c:pt>
                <c:pt idx="67">
                  <c:v>7.4471999999999996</c:v>
                </c:pt>
                <c:pt idx="68">
                  <c:v>7.7507000000000001</c:v>
                </c:pt>
                <c:pt idx="69">
                  <c:v>7.7664</c:v>
                </c:pt>
                <c:pt idx="70">
                  <c:v>8.0141000000000009</c:v>
                </c:pt>
                <c:pt idx="71">
                  <c:v>8.9957999999999991</c:v>
                </c:pt>
                <c:pt idx="72">
                  <c:v>8.7007999999999992</c:v>
                </c:pt>
                <c:pt idx="73">
                  <c:v>8.9019999999999992</c:v>
                </c:pt>
                <c:pt idx="74">
                  <c:v>9.4126000000000012</c:v>
                </c:pt>
                <c:pt idx="75">
                  <c:v>10.006</c:v>
                </c:pt>
                <c:pt idx="76">
                  <c:v>10.699299999999999</c:v>
                </c:pt>
                <c:pt idx="77">
                  <c:v>10.857700000000001</c:v>
                </c:pt>
                <c:pt idx="78">
                  <c:v>10.923500000000001</c:v>
                </c:pt>
                <c:pt idx="79">
                  <c:v>11.156799999999999</c:v>
                </c:pt>
                <c:pt idx="80">
                  <c:v>11.494</c:v>
                </c:pt>
                <c:pt idx="81">
                  <c:v>11.421700000000001</c:v>
                </c:pt>
                <c:pt idx="82">
                  <c:v>12.1633</c:v>
                </c:pt>
                <c:pt idx="83">
                  <c:v>13.2721</c:v>
                </c:pt>
                <c:pt idx="84">
                  <c:v>12.9148</c:v>
                </c:pt>
                <c:pt idx="85">
                  <c:v>13.080399999999999</c:v>
                </c:pt>
                <c:pt idx="86">
                  <c:v>13.382899999999999</c:v>
                </c:pt>
                <c:pt idx="87">
                  <c:v>13.347700000000001</c:v>
                </c:pt>
                <c:pt idx="88">
                  <c:v>13.724500000000001</c:v>
                </c:pt>
                <c:pt idx="89">
                  <c:v>14.2447</c:v>
                </c:pt>
                <c:pt idx="90">
                  <c:v>14.21</c:v>
                </c:pt>
                <c:pt idx="91">
                  <c:v>14.530100000000001</c:v>
                </c:pt>
                <c:pt idx="92">
                  <c:v>14.374600000000001</c:v>
                </c:pt>
                <c:pt idx="93">
                  <c:v>13.5197</c:v>
                </c:pt>
                <c:pt idx="94">
                  <c:v>13.2262</c:v>
                </c:pt>
                <c:pt idx="95">
                  <c:v>13.4932</c:v>
                </c:pt>
                <c:pt idx="96">
                  <c:v>11.9907</c:v>
                </c:pt>
                <c:pt idx="97">
                  <c:v>12.0213</c:v>
                </c:pt>
                <c:pt idx="98">
                  <c:v>12.111700000000001</c:v>
                </c:pt>
                <c:pt idx="99">
                  <c:v>12.3391</c:v>
                </c:pt>
                <c:pt idx="100">
                  <c:v>12.8611</c:v>
                </c:pt>
                <c:pt idx="101">
                  <c:v>13.161</c:v>
                </c:pt>
                <c:pt idx="102">
                  <c:v>13.121</c:v>
                </c:pt>
                <c:pt idx="103">
                  <c:v>13.305</c:v>
                </c:pt>
                <c:pt idx="104">
                  <c:v>13.6495</c:v>
                </c:pt>
                <c:pt idx="105">
                  <c:v>13.874700000000001</c:v>
                </c:pt>
                <c:pt idx="106">
                  <c:v>14.2241</c:v>
                </c:pt>
                <c:pt idx="107">
                  <c:v>15.697700000000001</c:v>
                </c:pt>
                <c:pt idx="108">
                  <c:v>15.331</c:v>
                </c:pt>
                <c:pt idx="109">
                  <c:v>15.565899999999999</c:v>
                </c:pt>
                <c:pt idx="110">
                  <c:v>15.996499999999999</c:v>
                </c:pt>
                <c:pt idx="111">
                  <c:v>16.434999999999999</c:v>
                </c:pt>
                <c:pt idx="112">
                  <c:v>16.8139</c:v>
                </c:pt>
                <c:pt idx="113">
                  <c:v>17.190300000000001</c:v>
                </c:pt>
                <c:pt idx="114">
                  <c:v>17.330099999999998</c:v>
                </c:pt>
                <c:pt idx="115">
                  <c:v>17.663799999999998</c:v>
                </c:pt>
                <c:pt idx="116">
                  <c:v>17.909200000000002</c:v>
                </c:pt>
                <c:pt idx="117">
                  <c:v>18.099700000000002</c:v>
                </c:pt>
                <c:pt idx="118">
                  <c:v>18.529400000000003</c:v>
                </c:pt>
                <c:pt idx="119">
                  <c:v>20.011900000000001</c:v>
                </c:pt>
                <c:pt idx="120">
                  <c:v>19.307700000000001</c:v>
                </c:pt>
                <c:pt idx="121">
                  <c:v>19.5367</c:v>
                </c:pt>
                <c:pt idx="122">
                  <c:v>19.788700000000002</c:v>
                </c:pt>
                <c:pt idx="123">
                  <c:v>20.020799999999998</c:v>
                </c:pt>
                <c:pt idx="124">
                  <c:v>20.160900000000002</c:v>
                </c:pt>
                <c:pt idx="125">
                  <c:v>20.721900000000002</c:v>
                </c:pt>
                <c:pt idx="126">
                  <c:v>20.828099999999999</c:v>
                </c:pt>
                <c:pt idx="127">
                  <c:v>21.061900000000001</c:v>
                </c:pt>
                <c:pt idx="128">
                  <c:v>21.480400000000003</c:v>
                </c:pt>
                <c:pt idx="129">
                  <c:v>21.366700000000002</c:v>
                </c:pt>
                <c:pt idx="130">
                  <c:v>21.92</c:v>
                </c:pt>
                <c:pt idx="131">
                  <c:v>24.4831</c:v>
                </c:pt>
                <c:pt idx="132">
                  <c:v>23.617599999999999</c:v>
                </c:pt>
                <c:pt idx="133">
                  <c:v>23.7911</c:v>
                </c:pt>
                <c:pt idx="134">
                  <c:v>23.975300000000001</c:v>
                </c:pt>
                <c:pt idx="135">
                  <c:v>24.162299999999998</c:v>
                </c:pt>
                <c:pt idx="136">
                  <c:v>24.3659</c:v>
                </c:pt>
                <c:pt idx="137">
                  <c:v>24.679200000000002</c:v>
                </c:pt>
                <c:pt idx="138">
                  <c:v>24.564299999999999</c:v>
                </c:pt>
                <c:pt idx="139">
                  <c:v>24.573499999999999</c:v>
                </c:pt>
                <c:pt idx="140">
                  <c:v>24.657499999999999</c:v>
                </c:pt>
                <c:pt idx="141">
                  <c:v>24.7392</c:v>
                </c:pt>
                <c:pt idx="142">
                  <c:v>25.080599999999997</c:v>
                </c:pt>
                <c:pt idx="143">
                  <c:v>27.4054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66240"/>
        <c:axId val="110264704"/>
      </c:lineChart>
      <c:dateAx>
        <c:axId val="11024908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10250624"/>
        <c:crosses val="autoZero"/>
        <c:auto val="1"/>
        <c:lblOffset val="100"/>
        <c:baseTimeUnit val="months"/>
      </c:dateAx>
      <c:valAx>
        <c:axId val="110250624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crossAx val="110249088"/>
        <c:crosses val="autoZero"/>
        <c:crossBetween val="between"/>
      </c:valAx>
      <c:valAx>
        <c:axId val="110264704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110266240"/>
        <c:crosses val="max"/>
        <c:crossBetween val="between"/>
      </c:valAx>
      <c:dateAx>
        <c:axId val="11026624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10264704"/>
        <c:crosses val="autoZero"/>
        <c:auto val="1"/>
        <c:lblOffset val="100"/>
        <c:baseTimeUnit val="months"/>
      </c:date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4030418250950571"/>
          <c:y val="0.82710036644780427"/>
          <c:w val="0.75021946295174646"/>
          <c:h val="0.145122051436861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6272965879265"/>
          <c:y val="5.1400554097404488E-2"/>
          <c:w val="0.82781714785651794"/>
          <c:h val="0.58036052785068537"/>
        </c:manualLayout>
      </c:layout>
      <c:lineChart>
        <c:grouping val="standard"/>
        <c:varyColors val="0"/>
        <c:ser>
          <c:idx val="0"/>
          <c:order val="0"/>
          <c:tx>
            <c:strRef>
              <c:f>Лист2!$E$2</c:f>
              <c:strCache>
                <c:ptCount val="1"/>
                <c:pt idx="0">
                  <c:v>Широкая денежная масса 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Лист2!$A$15:$A$147</c:f>
              <c:numCache>
                <c:formatCode>m/d/yyyy</c:formatCode>
                <c:ptCount val="133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</c:numCache>
            </c:numRef>
          </c:cat>
          <c:val>
            <c:numRef>
              <c:f>Лист2!$E$15:$E$147</c:f>
              <c:numCache>
                <c:formatCode>General</c:formatCode>
                <c:ptCount val="133"/>
                <c:pt idx="0">
                  <c:v>135.83353136504635</c:v>
                </c:pt>
                <c:pt idx="1">
                  <c:v>134.04555755709222</c:v>
                </c:pt>
                <c:pt idx="2">
                  <c:v>130.24433431452917</c:v>
                </c:pt>
                <c:pt idx="3">
                  <c:v>130.91125825246013</c:v>
                </c:pt>
                <c:pt idx="4">
                  <c:v>130.97187521448646</c:v>
                </c:pt>
                <c:pt idx="5">
                  <c:v>132.06474516237233</c:v>
                </c:pt>
                <c:pt idx="6">
                  <c:v>130.98903935649312</c:v>
                </c:pt>
                <c:pt idx="7">
                  <c:v>130.23785531230271</c:v>
                </c:pt>
                <c:pt idx="8">
                  <c:v>130.41729179614833</c:v>
                </c:pt>
                <c:pt idx="9">
                  <c:v>129.26976718319057</c:v>
                </c:pt>
                <c:pt idx="10">
                  <c:v>128.38908980709178</c:v>
                </c:pt>
                <c:pt idx="11">
                  <c:v>130.80229040600747</c:v>
                </c:pt>
                <c:pt idx="12">
                  <c:v>133.72754327156514</c:v>
                </c:pt>
                <c:pt idx="13">
                  <c:v>134.29045942148565</c:v>
                </c:pt>
                <c:pt idx="14">
                  <c:v>137.719114489601</c:v>
                </c:pt>
                <c:pt idx="15">
                  <c:v>138.9897624509012</c:v>
                </c:pt>
                <c:pt idx="16">
                  <c:v>137.46466029088745</c:v>
                </c:pt>
                <c:pt idx="17">
                  <c:v>137.64918412493671</c:v>
                </c:pt>
                <c:pt idx="18">
                  <c:v>140.99974144690356</c:v>
                </c:pt>
                <c:pt idx="19">
                  <c:v>140.7079002954539</c:v>
                </c:pt>
                <c:pt idx="20">
                  <c:v>140.47542791638099</c:v>
                </c:pt>
                <c:pt idx="21">
                  <c:v>142.85290328645829</c:v>
                </c:pt>
                <c:pt idx="22">
                  <c:v>139.02227804510321</c:v>
                </c:pt>
                <c:pt idx="23">
                  <c:v>138.50250029356908</c:v>
                </c:pt>
                <c:pt idx="24">
                  <c:v>138.31904177909738</c:v>
                </c:pt>
                <c:pt idx="25">
                  <c:v>141.08067412740013</c:v>
                </c:pt>
                <c:pt idx="26">
                  <c:v>139.44093285643189</c:v>
                </c:pt>
                <c:pt idx="27">
                  <c:v>139.16403213923627</c:v>
                </c:pt>
                <c:pt idx="28">
                  <c:v>140.78238338930055</c:v>
                </c:pt>
                <c:pt idx="29">
                  <c:v>137.23402513457756</c:v>
                </c:pt>
                <c:pt idx="30">
                  <c:v>135.39365254478486</c:v>
                </c:pt>
                <c:pt idx="31">
                  <c:v>133.27841347231629</c:v>
                </c:pt>
                <c:pt idx="32">
                  <c:v>131.83549084528735</c:v>
                </c:pt>
                <c:pt idx="33">
                  <c:v>129.1098888075569</c:v>
                </c:pt>
                <c:pt idx="34">
                  <c:v>132.70676554348472</c:v>
                </c:pt>
                <c:pt idx="35">
                  <c:v>133.6394724578015</c:v>
                </c:pt>
                <c:pt idx="36">
                  <c:v>133.74783967273791</c:v>
                </c:pt>
                <c:pt idx="37">
                  <c:v>131.53391149949306</c:v>
                </c:pt>
                <c:pt idx="38">
                  <c:v>130.73990719752356</c:v>
                </c:pt>
                <c:pt idx="39">
                  <c:v>131.32370950845927</c:v>
                </c:pt>
                <c:pt idx="40">
                  <c:v>129.24482253194105</c:v>
                </c:pt>
                <c:pt idx="41">
                  <c:v>131.52458972009234</c:v>
                </c:pt>
                <c:pt idx="42">
                  <c:v>132.49305120064622</c:v>
                </c:pt>
                <c:pt idx="43">
                  <c:v>133.75091339446334</c:v>
                </c:pt>
                <c:pt idx="44">
                  <c:v>137.52270770536447</c:v>
                </c:pt>
                <c:pt idx="45">
                  <c:v>139.15191266083548</c:v>
                </c:pt>
                <c:pt idx="46">
                  <c:v>136.96152949168396</c:v>
                </c:pt>
                <c:pt idx="47">
                  <c:v>135.72298105633664</c:v>
                </c:pt>
                <c:pt idx="48">
                  <c:v>136.39125765305158</c:v>
                </c:pt>
                <c:pt idx="49">
                  <c:v>135.66235131280396</c:v>
                </c:pt>
                <c:pt idx="50">
                  <c:v>133.85994293349154</c:v>
                </c:pt>
                <c:pt idx="51">
                  <c:v>134.39958316878111</c:v>
                </c:pt>
                <c:pt idx="52">
                  <c:v>134.44769524120602</c:v>
                </c:pt>
                <c:pt idx="53">
                  <c:v>137.04536537805006</c:v>
                </c:pt>
                <c:pt idx="54">
                  <c:v>137.80154979651533</c:v>
                </c:pt>
                <c:pt idx="55">
                  <c:v>137.98958409291916</c:v>
                </c:pt>
                <c:pt idx="56">
                  <c:v>136.20014672700441</c:v>
                </c:pt>
                <c:pt idx="57">
                  <c:v>137.80359508734722</c:v>
                </c:pt>
                <c:pt idx="58">
                  <c:v>138.45228633473005</c:v>
                </c:pt>
                <c:pt idx="59">
                  <c:v>139.65389208634076</c:v>
                </c:pt>
                <c:pt idx="60">
                  <c:v>140.38818700639465</c:v>
                </c:pt>
                <c:pt idx="61">
                  <c:v>140.86199568898149</c:v>
                </c:pt>
                <c:pt idx="62">
                  <c:v>142.24918588196272</c:v>
                </c:pt>
                <c:pt idx="63">
                  <c:v>147.43525020892497</c:v>
                </c:pt>
                <c:pt idx="64">
                  <c:v>148.65650629168513</c:v>
                </c:pt>
                <c:pt idx="65">
                  <c:v>151.16375842155492</c:v>
                </c:pt>
                <c:pt idx="66">
                  <c:v>145.11792118596898</c:v>
                </c:pt>
                <c:pt idx="67">
                  <c:v>143.86594231596908</c:v>
                </c:pt>
                <c:pt idx="68">
                  <c:v>144.4055364682313</c:v>
                </c:pt>
                <c:pt idx="69">
                  <c:v>142.76613384913205</c:v>
                </c:pt>
                <c:pt idx="70">
                  <c:v>141.52872120426056</c:v>
                </c:pt>
                <c:pt idx="71">
                  <c:v>142.44085157732025</c:v>
                </c:pt>
                <c:pt idx="72">
                  <c:v>140.57956703110145</c:v>
                </c:pt>
                <c:pt idx="73">
                  <c:v>141.29039592732263</c:v>
                </c:pt>
                <c:pt idx="74">
                  <c:v>140.37876148649033</c:v>
                </c:pt>
                <c:pt idx="75">
                  <c:v>133.56014304996927</c:v>
                </c:pt>
                <c:pt idx="76">
                  <c:v>129.55976510746913</c:v>
                </c:pt>
                <c:pt idx="77">
                  <c:v>126.32251553820181</c:v>
                </c:pt>
                <c:pt idx="78">
                  <c:v>129.41835829197149</c:v>
                </c:pt>
                <c:pt idx="79">
                  <c:v>127.74827200302877</c:v>
                </c:pt>
                <c:pt idx="80">
                  <c:v>128.67007709110806</c:v>
                </c:pt>
                <c:pt idx="81">
                  <c:v>124.33834750243918</c:v>
                </c:pt>
                <c:pt idx="82">
                  <c:v>119.59603032771786</c:v>
                </c:pt>
                <c:pt idx="83">
                  <c:v>114.89516999513859</c:v>
                </c:pt>
                <c:pt idx="84">
                  <c:v>114.3338323458449</c:v>
                </c:pt>
                <c:pt idx="85">
                  <c:v>113.55988611392846</c:v>
                </c:pt>
                <c:pt idx="86">
                  <c:v>111.36090169554014</c:v>
                </c:pt>
                <c:pt idx="87">
                  <c:v>108.87352974351778</c:v>
                </c:pt>
                <c:pt idx="88">
                  <c:v>109.76467114194212</c:v>
                </c:pt>
                <c:pt idx="89">
                  <c:v>107.23169055734002</c:v>
                </c:pt>
                <c:pt idx="90">
                  <c:v>106.65492679142456</c:v>
                </c:pt>
                <c:pt idx="91">
                  <c:v>108.59291524765868</c:v>
                </c:pt>
                <c:pt idx="92">
                  <c:v>106.55666434691699</c:v>
                </c:pt>
                <c:pt idx="93">
                  <c:v>107.89463181482961</c:v>
                </c:pt>
                <c:pt idx="94">
                  <c:v>113.04168405636189</c:v>
                </c:pt>
                <c:pt idx="95">
                  <c:v>117.28851615835218</c:v>
                </c:pt>
                <c:pt idx="96">
                  <c:v>117.31987147023749</c:v>
                </c:pt>
                <c:pt idx="97">
                  <c:v>118.62102528267405</c:v>
                </c:pt>
                <c:pt idx="98">
                  <c:v>120.26973938193842</c:v>
                </c:pt>
                <c:pt idx="99">
                  <c:v>122.13316048487383</c:v>
                </c:pt>
                <c:pt idx="100">
                  <c:v>124.1735665800161</c:v>
                </c:pt>
                <c:pt idx="101">
                  <c:v>124.98385858065171</c:v>
                </c:pt>
                <c:pt idx="102">
                  <c:v>123.98868288166128</c:v>
                </c:pt>
                <c:pt idx="103">
                  <c:v>124.14232536883641</c:v>
                </c:pt>
                <c:pt idx="104">
                  <c:v>124.07247092316925</c:v>
                </c:pt>
                <c:pt idx="105">
                  <c:v>125.37011300984632</c:v>
                </c:pt>
                <c:pt idx="106">
                  <c:v>125.6182783944223</c:v>
                </c:pt>
                <c:pt idx="107">
                  <c:v>125.21870953997355</c:v>
                </c:pt>
                <c:pt idx="108">
                  <c:v>124.58842258507106</c:v>
                </c:pt>
                <c:pt idx="109">
                  <c:v>123.04296425193807</c:v>
                </c:pt>
                <c:pt idx="110">
                  <c:v>123.11385249397284</c:v>
                </c:pt>
                <c:pt idx="111">
                  <c:v>122.27433357649242</c:v>
                </c:pt>
                <c:pt idx="112">
                  <c:v>120.29751101169148</c:v>
                </c:pt>
                <c:pt idx="113">
                  <c:v>119.37154821854801</c:v>
                </c:pt>
                <c:pt idx="114">
                  <c:v>118.84763160449876</c:v>
                </c:pt>
                <c:pt idx="115">
                  <c:v>118.24023243532147</c:v>
                </c:pt>
                <c:pt idx="116">
                  <c:v>118.71436606422901</c:v>
                </c:pt>
                <c:pt idx="117">
                  <c:v>120.3800755077513</c:v>
                </c:pt>
                <c:pt idx="118">
                  <c:v>118.72112272574327</c:v>
                </c:pt>
                <c:pt idx="119">
                  <c:v>118.86586385618948</c:v>
                </c:pt>
                <c:pt idx="120">
                  <c:v>120.86265585413337</c:v>
                </c:pt>
                <c:pt idx="121">
                  <c:v>120.9068033357179</c:v>
                </c:pt>
                <c:pt idx="122">
                  <c:v>119.47057040609596</c:v>
                </c:pt>
                <c:pt idx="123">
                  <c:v>120.05418361210442</c:v>
                </c:pt>
                <c:pt idx="124">
                  <c:v>120.22298741951485</c:v>
                </c:pt>
                <c:pt idx="125">
                  <c:v>121.02650335295128</c:v>
                </c:pt>
                <c:pt idx="126">
                  <c:v>120.09354667131637</c:v>
                </c:pt>
                <c:pt idx="127">
                  <c:v>119.17480017499449</c:v>
                </c:pt>
                <c:pt idx="128">
                  <c:v>118.01470443658715</c:v>
                </c:pt>
                <c:pt idx="129">
                  <c:v>114.99702649934221</c:v>
                </c:pt>
                <c:pt idx="130">
                  <c:v>116.68476992228146</c:v>
                </c:pt>
                <c:pt idx="131">
                  <c:v>114.28833392613498</c:v>
                </c:pt>
                <c:pt idx="132">
                  <c:v>112.07364464489763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Лист2!$F$2</c:f>
              <c:strCache>
                <c:ptCount val="1"/>
                <c:pt idx="0">
                  <c:v>Денежная масса в национальном определении </c:v>
                </c:pt>
              </c:strCache>
            </c:strRef>
          </c:tx>
          <c:spPr>
            <a:ln>
              <a:solidFill>
                <a:srgbClr val="48D6A7"/>
              </a:solidFill>
            </a:ln>
          </c:spPr>
          <c:marker>
            <c:symbol val="none"/>
          </c:marker>
          <c:cat>
            <c:numRef>
              <c:f>Лист2!$A$15:$A$147</c:f>
              <c:numCache>
                <c:formatCode>m/d/yyyy</c:formatCode>
                <c:ptCount val="133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</c:numCache>
            </c:numRef>
          </c:cat>
          <c:val>
            <c:numRef>
              <c:f>Лист2!$F$15:$F$147</c:f>
              <c:numCache>
                <c:formatCode>General</c:formatCode>
                <c:ptCount val="133"/>
                <c:pt idx="0">
                  <c:v>138.39831978814721</c:v>
                </c:pt>
                <c:pt idx="1">
                  <c:v>136.71944493862301</c:v>
                </c:pt>
                <c:pt idx="2">
                  <c:v>135.5107296137339</c:v>
                </c:pt>
                <c:pt idx="3">
                  <c:v>133.4884480365744</c:v>
                </c:pt>
                <c:pt idx="4">
                  <c:v>136.69312805709245</c:v>
                </c:pt>
                <c:pt idx="5">
                  <c:v>135.48337674276084</c:v>
                </c:pt>
                <c:pt idx="6">
                  <c:v>133.83548363039748</c:v>
                </c:pt>
                <c:pt idx="7">
                  <c:v>132.70668505480148</c:v>
                </c:pt>
                <c:pt idx="8">
                  <c:v>130.69640227224909</c:v>
                </c:pt>
                <c:pt idx="9">
                  <c:v>131.04278442701886</c:v>
                </c:pt>
                <c:pt idx="10">
                  <c:v>134.17303324385711</c:v>
                </c:pt>
                <c:pt idx="11">
                  <c:v>132.36388441026915</c:v>
                </c:pt>
                <c:pt idx="12">
                  <c:v>134.75851148060175</c:v>
                </c:pt>
                <c:pt idx="13">
                  <c:v>138.28236824983733</c:v>
                </c:pt>
                <c:pt idx="14">
                  <c:v>141.02742763032876</c:v>
                </c:pt>
                <c:pt idx="15">
                  <c:v>142.55397223411413</c:v>
                </c:pt>
                <c:pt idx="16">
                  <c:v>143.93734968029563</c:v>
                </c:pt>
                <c:pt idx="17">
                  <c:v>148.52425647404726</c:v>
                </c:pt>
                <c:pt idx="18">
                  <c:v>147.44789925331551</c:v>
                </c:pt>
                <c:pt idx="19">
                  <c:v>147.94070994913307</c:v>
                </c:pt>
                <c:pt idx="20">
                  <c:v>147.71410173857052</c:v>
                </c:pt>
                <c:pt idx="21">
                  <c:v>144.96876804367224</c:v>
                </c:pt>
                <c:pt idx="22">
                  <c:v>145.87565404739919</c:v>
                </c:pt>
                <c:pt idx="23">
                  <c:v>150.5083157648161</c:v>
                </c:pt>
                <c:pt idx="24">
                  <c:v>157.36878182530356</c:v>
                </c:pt>
                <c:pt idx="25">
                  <c:v>156.93516514538439</c:v>
                </c:pt>
                <c:pt idx="26">
                  <c:v>153.66510959396334</c:v>
                </c:pt>
                <c:pt idx="27">
                  <c:v>149.44871079840405</c:v>
                </c:pt>
                <c:pt idx="28">
                  <c:v>143.6605942046705</c:v>
                </c:pt>
                <c:pt idx="29">
                  <c:v>140.273336378864</c:v>
                </c:pt>
                <c:pt idx="30">
                  <c:v>137.35308567325498</c:v>
                </c:pt>
                <c:pt idx="31">
                  <c:v>135.23735581188996</c:v>
                </c:pt>
                <c:pt idx="32">
                  <c:v>135.35672769543737</c:v>
                </c:pt>
                <c:pt idx="33">
                  <c:v>137.52263016873053</c:v>
                </c:pt>
                <c:pt idx="34">
                  <c:v>138.50617153708197</c:v>
                </c:pt>
                <c:pt idx="35">
                  <c:v>135.81834028512731</c:v>
                </c:pt>
                <c:pt idx="36">
                  <c:v>130.37242151768768</c:v>
                </c:pt>
                <c:pt idx="37">
                  <c:v>129.2579823114975</c:v>
                </c:pt>
                <c:pt idx="38">
                  <c:v>130.79036595346665</c:v>
                </c:pt>
                <c:pt idx="39">
                  <c:v>131.67216879575139</c:v>
                </c:pt>
                <c:pt idx="40">
                  <c:v>133.00992907801421</c:v>
                </c:pt>
                <c:pt idx="41">
                  <c:v>133.72594783835862</c:v>
                </c:pt>
                <c:pt idx="42">
                  <c:v>137.17705323978538</c:v>
                </c:pt>
                <c:pt idx="43">
                  <c:v>140.3510210776675</c:v>
                </c:pt>
                <c:pt idx="44">
                  <c:v>142.03054131665817</c:v>
                </c:pt>
                <c:pt idx="45">
                  <c:v>139.90942839840974</c:v>
                </c:pt>
                <c:pt idx="46">
                  <c:v>138.01762002691245</c:v>
                </c:pt>
                <c:pt idx="47">
                  <c:v>138.53505374372608</c:v>
                </c:pt>
                <c:pt idx="48">
                  <c:v>139.4339307448154</c:v>
                </c:pt>
                <c:pt idx="49">
                  <c:v>137.29415039198406</c:v>
                </c:pt>
                <c:pt idx="50">
                  <c:v>137.87601126357663</c:v>
                </c:pt>
                <c:pt idx="51">
                  <c:v>138.66094008895089</c:v>
                </c:pt>
                <c:pt idx="52">
                  <c:v>142.74623555005758</c:v>
                </c:pt>
                <c:pt idx="53">
                  <c:v>143.90550797580875</c:v>
                </c:pt>
                <c:pt idx="54">
                  <c:v>144.99267906211767</c:v>
                </c:pt>
                <c:pt idx="55">
                  <c:v>145.05931163442997</c:v>
                </c:pt>
                <c:pt idx="56">
                  <c:v>146.4551604247761</c:v>
                </c:pt>
                <c:pt idx="57">
                  <c:v>146.1525433297578</c:v>
                </c:pt>
                <c:pt idx="58">
                  <c:v>147.42370449403063</c:v>
                </c:pt>
                <c:pt idx="59">
                  <c:v>148.82128145317384</c:v>
                </c:pt>
                <c:pt idx="60">
                  <c:v>148.91745254762353</c:v>
                </c:pt>
                <c:pt idx="61">
                  <c:v>150.38940415251804</c:v>
                </c:pt>
                <c:pt idx="62">
                  <c:v>152.569131520083</c:v>
                </c:pt>
                <c:pt idx="63">
                  <c:v>157.32457036839043</c:v>
                </c:pt>
                <c:pt idx="64">
                  <c:v>159.86283767630886</c:v>
                </c:pt>
                <c:pt idx="65">
                  <c:v>153.1237660066565</c:v>
                </c:pt>
                <c:pt idx="66">
                  <c:v>151.1087440689455</c:v>
                </c:pt>
                <c:pt idx="67">
                  <c:v>149.81200988290902</c:v>
                </c:pt>
                <c:pt idx="68">
                  <c:v>148.29628291638176</c:v>
                </c:pt>
                <c:pt idx="69">
                  <c:v>147.0655644829007</c:v>
                </c:pt>
                <c:pt idx="70">
                  <c:v>151.77374876779675</c:v>
                </c:pt>
                <c:pt idx="71">
                  <c:v>147.53662820427311</c:v>
                </c:pt>
                <c:pt idx="72">
                  <c:v>148.43232806178744</c:v>
                </c:pt>
                <c:pt idx="73">
                  <c:v>146.93776679397888</c:v>
                </c:pt>
                <c:pt idx="74">
                  <c:v>142.18069396341073</c:v>
                </c:pt>
                <c:pt idx="75">
                  <c:v>133.39696182290626</c:v>
                </c:pt>
                <c:pt idx="76">
                  <c:v>128.2747469460619</c:v>
                </c:pt>
                <c:pt idx="77">
                  <c:v>131.19445186365436</c:v>
                </c:pt>
                <c:pt idx="78">
                  <c:v>130.08651073373917</c:v>
                </c:pt>
                <c:pt idx="79">
                  <c:v>130.23537214972035</c:v>
                </c:pt>
                <c:pt idx="80">
                  <c:v>125.06177135896989</c:v>
                </c:pt>
                <c:pt idx="81">
                  <c:v>118.36854408713238</c:v>
                </c:pt>
                <c:pt idx="82">
                  <c:v>108.73858245706347</c:v>
                </c:pt>
                <c:pt idx="83">
                  <c:v>101.66590064872929</c:v>
                </c:pt>
                <c:pt idx="84">
                  <c:v>92.844643354910644</c:v>
                </c:pt>
                <c:pt idx="85">
                  <c:v>91.903152808782608</c:v>
                </c:pt>
                <c:pt idx="86">
                  <c:v>90.501311374963578</c:v>
                </c:pt>
                <c:pt idx="87">
                  <c:v>92.443641975771101</c:v>
                </c:pt>
                <c:pt idx="88">
                  <c:v>93.709060439360272</c:v>
                </c:pt>
                <c:pt idx="89">
                  <c:v>92.392258173215296</c:v>
                </c:pt>
                <c:pt idx="90">
                  <c:v>92.336382828993663</c:v>
                </c:pt>
                <c:pt idx="91">
                  <c:v>91.568537036909589</c:v>
                </c:pt>
                <c:pt idx="92">
                  <c:v>94.955685723428829</c:v>
                </c:pt>
                <c:pt idx="93">
                  <c:v>102.62579790971692</c:v>
                </c:pt>
                <c:pt idx="94">
                  <c:v>107.5448730549969</c:v>
                </c:pt>
                <c:pt idx="95">
                  <c:v>116.33785906975365</c:v>
                </c:pt>
                <c:pt idx="96">
                  <c:v>127.85742283603125</c:v>
                </c:pt>
                <c:pt idx="97">
                  <c:v>129.48599569098184</c:v>
                </c:pt>
                <c:pt idx="98">
                  <c:v>132.07477067628821</c:v>
                </c:pt>
                <c:pt idx="99">
                  <c:v>133.19447933803923</c:v>
                </c:pt>
                <c:pt idx="100">
                  <c:v>130.73454059139578</c:v>
                </c:pt>
                <c:pt idx="101">
                  <c:v>130.61545475267837</c:v>
                </c:pt>
                <c:pt idx="102">
                  <c:v>132.07910982394634</c:v>
                </c:pt>
                <c:pt idx="103">
                  <c:v>132.76061630965802</c:v>
                </c:pt>
                <c:pt idx="104">
                  <c:v>131.20773654712627</c:v>
                </c:pt>
                <c:pt idx="105">
                  <c:v>130.45110885280403</c:v>
                </c:pt>
                <c:pt idx="106">
                  <c:v>130.26764435008192</c:v>
                </c:pt>
                <c:pt idx="107">
                  <c:v>127.48300706472924</c:v>
                </c:pt>
                <c:pt idx="108">
                  <c:v>125.93894723110039</c:v>
                </c:pt>
                <c:pt idx="109">
                  <c:v>125.50960753955762</c:v>
                </c:pt>
                <c:pt idx="110">
                  <c:v>123.7064357828275</c:v>
                </c:pt>
                <c:pt idx="111">
                  <c:v>121.81807118953454</c:v>
                </c:pt>
                <c:pt idx="112">
                  <c:v>119.9061490790358</c:v>
                </c:pt>
                <c:pt idx="113">
                  <c:v>120.54414408125514</c:v>
                </c:pt>
                <c:pt idx="114">
                  <c:v>120.18453442276731</c:v>
                </c:pt>
                <c:pt idx="115">
                  <c:v>119.23764988281118</c:v>
                </c:pt>
                <c:pt idx="116">
                  <c:v>119.94058919438054</c:v>
                </c:pt>
                <c:pt idx="117">
                  <c:v>118.05002292855683</c:v>
                </c:pt>
                <c:pt idx="118">
                  <c:v>118.29848780856368</c:v>
                </c:pt>
                <c:pt idx="119">
                  <c:v>122.34270608987651</c:v>
                </c:pt>
                <c:pt idx="120">
                  <c:v>122.32218234176001</c:v>
                </c:pt>
                <c:pt idx="121">
                  <c:v>121.77645149897373</c:v>
                </c:pt>
                <c:pt idx="122">
                  <c:v>121.15651861921197</c:v>
                </c:pt>
                <c:pt idx="123">
                  <c:v>120.68598657396308</c:v>
                </c:pt>
                <c:pt idx="124">
                  <c:v>120.85720379546547</c:v>
                </c:pt>
                <c:pt idx="125">
                  <c:v>119.09718703400749</c:v>
                </c:pt>
                <c:pt idx="126">
                  <c:v>117.93826609244243</c:v>
                </c:pt>
                <c:pt idx="127">
                  <c:v>116.67275981749034</c:v>
                </c:pt>
                <c:pt idx="128">
                  <c:v>114.79069291074653</c:v>
                </c:pt>
                <c:pt idx="129">
                  <c:v>115.78390673337482</c:v>
                </c:pt>
                <c:pt idx="130">
                  <c:v>114.41879562043796</c:v>
                </c:pt>
                <c:pt idx="131">
                  <c:v>111.93598849818855</c:v>
                </c:pt>
                <c:pt idx="132">
                  <c:v>116.03803942822303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29024"/>
        <c:axId val="108930560"/>
      </c:lineChart>
      <c:dateAx>
        <c:axId val="1089290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8930560"/>
        <c:crosses val="autoZero"/>
        <c:auto val="1"/>
        <c:lblOffset val="100"/>
        <c:baseTimeUnit val="months"/>
      </c:dateAx>
      <c:valAx>
        <c:axId val="108930560"/>
        <c:scaling>
          <c:orientation val="minMax"/>
          <c:min val="6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0892902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Ставка MIACR по рублевым кредитам на 1 день на межбанковском рынке</c:v>
                </c:pt>
              </c:strCache>
            </c:strRef>
          </c:tx>
          <c:spPr>
            <a:ln w="158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Лист2!$A$360:$A$3082</c:f>
              <c:numCache>
                <c:formatCode>m/d/yyyy</c:formatCode>
                <c:ptCount val="2723"/>
                <c:pt idx="0">
                  <c:v>37259</c:v>
                </c:pt>
                <c:pt idx="1">
                  <c:v>37260</c:v>
                </c:pt>
                <c:pt idx="2">
                  <c:v>37264</c:v>
                </c:pt>
                <c:pt idx="3">
                  <c:v>37265</c:v>
                </c:pt>
                <c:pt idx="4">
                  <c:v>37266</c:v>
                </c:pt>
                <c:pt idx="5">
                  <c:v>37267</c:v>
                </c:pt>
                <c:pt idx="6">
                  <c:v>37270</c:v>
                </c:pt>
                <c:pt idx="7">
                  <c:v>37271</c:v>
                </c:pt>
                <c:pt idx="8">
                  <c:v>37272</c:v>
                </c:pt>
                <c:pt idx="9">
                  <c:v>37273</c:v>
                </c:pt>
                <c:pt idx="10">
                  <c:v>37274</c:v>
                </c:pt>
                <c:pt idx="11">
                  <c:v>37277</c:v>
                </c:pt>
                <c:pt idx="12">
                  <c:v>37278</c:v>
                </c:pt>
                <c:pt idx="13">
                  <c:v>37279</c:v>
                </c:pt>
                <c:pt idx="14">
                  <c:v>37280</c:v>
                </c:pt>
                <c:pt idx="15">
                  <c:v>37281</c:v>
                </c:pt>
                <c:pt idx="16">
                  <c:v>37284</c:v>
                </c:pt>
                <c:pt idx="17">
                  <c:v>37285</c:v>
                </c:pt>
                <c:pt idx="18">
                  <c:v>37286</c:v>
                </c:pt>
                <c:pt idx="19">
                  <c:v>37287</c:v>
                </c:pt>
                <c:pt idx="20">
                  <c:v>37288</c:v>
                </c:pt>
                <c:pt idx="21">
                  <c:v>37291</c:v>
                </c:pt>
                <c:pt idx="22">
                  <c:v>37292</c:v>
                </c:pt>
                <c:pt idx="23">
                  <c:v>37293</c:v>
                </c:pt>
                <c:pt idx="24">
                  <c:v>37294</c:v>
                </c:pt>
                <c:pt idx="25">
                  <c:v>37295</c:v>
                </c:pt>
                <c:pt idx="26">
                  <c:v>37298</c:v>
                </c:pt>
                <c:pt idx="27">
                  <c:v>37299</c:v>
                </c:pt>
                <c:pt idx="28">
                  <c:v>37300</c:v>
                </c:pt>
                <c:pt idx="29">
                  <c:v>37301</c:v>
                </c:pt>
                <c:pt idx="30">
                  <c:v>37302</c:v>
                </c:pt>
                <c:pt idx="31">
                  <c:v>37305</c:v>
                </c:pt>
                <c:pt idx="32">
                  <c:v>37306</c:v>
                </c:pt>
                <c:pt idx="33">
                  <c:v>37307</c:v>
                </c:pt>
                <c:pt idx="34">
                  <c:v>37308</c:v>
                </c:pt>
                <c:pt idx="35">
                  <c:v>37309</c:v>
                </c:pt>
                <c:pt idx="36">
                  <c:v>37313</c:v>
                </c:pt>
                <c:pt idx="37">
                  <c:v>37314</c:v>
                </c:pt>
                <c:pt idx="38">
                  <c:v>37315</c:v>
                </c:pt>
                <c:pt idx="39">
                  <c:v>37316</c:v>
                </c:pt>
                <c:pt idx="40">
                  <c:v>37319</c:v>
                </c:pt>
                <c:pt idx="41">
                  <c:v>37320</c:v>
                </c:pt>
                <c:pt idx="42">
                  <c:v>37321</c:v>
                </c:pt>
                <c:pt idx="43">
                  <c:v>37322</c:v>
                </c:pt>
                <c:pt idx="44">
                  <c:v>37326</c:v>
                </c:pt>
                <c:pt idx="45">
                  <c:v>37327</c:v>
                </c:pt>
                <c:pt idx="46">
                  <c:v>37328</c:v>
                </c:pt>
                <c:pt idx="47">
                  <c:v>37329</c:v>
                </c:pt>
                <c:pt idx="48">
                  <c:v>37330</c:v>
                </c:pt>
                <c:pt idx="49">
                  <c:v>37333</c:v>
                </c:pt>
                <c:pt idx="50">
                  <c:v>37334</c:v>
                </c:pt>
                <c:pt idx="51">
                  <c:v>37335</c:v>
                </c:pt>
                <c:pt idx="52">
                  <c:v>37336</c:v>
                </c:pt>
                <c:pt idx="53">
                  <c:v>37337</c:v>
                </c:pt>
                <c:pt idx="54">
                  <c:v>37340</c:v>
                </c:pt>
                <c:pt idx="55">
                  <c:v>37341</c:v>
                </c:pt>
                <c:pt idx="56">
                  <c:v>37342</c:v>
                </c:pt>
                <c:pt idx="57">
                  <c:v>37343</c:v>
                </c:pt>
                <c:pt idx="58">
                  <c:v>37344</c:v>
                </c:pt>
                <c:pt idx="59">
                  <c:v>37347</c:v>
                </c:pt>
                <c:pt idx="60">
                  <c:v>37348</c:v>
                </c:pt>
                <c:pt idx="61">
                  <c:v>37349</c:v>
                </c:pt>
                <c:pt idx="62">
                  <c:v>37350</c:v>
                </c:pt>
                <c:pt idx="63">
                  <c:v>37351</c:v>
                </c:pt>
                <c:pt idx="64">
                  <c:v>37354</c:v>
                </c:pt>
                <c:pt idx="65">
                  <c:v>37355</c:v>
                </c:pt>
                <c:pt idx="66">
                  <c:v>37356</c:v>
                </c:pt>
                <c:pt idx="67">
                  <c:v>37357</c:v>
                </c:pt>
                <c:pt idx="68">
                  <c:v>37358</c:v>
                </c:pt>
                <c:pt idx="69">
                  <c:v>37361</c:v>
                </c:pt>
                <c:pt idx="70">
                  <c:v>37362</c:v>
                </c:pt>
                <c:pt idx="71">
                  <c:v>37363</c:v>
                </c:pt>
                <c:pt idx="72">
                  <c:v>37364</c:v>
                </c:pt>
                <c:pt idx="73">
                  <c:v>37365</c:v>
                </c:pt>
                <c:pt idx="74">
                  <c:v>37368</c:v>
                </c:pt>
                <c:pt idx="75">
                  <c:v>37369</c:v>
                </c:pt>
                <c:pt idx="76">
                  <c:v>37370</c:v>
                </c:pt>
                <c:pt idx="77">
                  <c:v>37371</c:v>
                </c:pt>
                <c:pt idx="78">
                  <c:v>37372</c:v>
                </c:pt>
                <c:pt idx="79">
                  <c:v>37373</c:v>
                </c:pt>
                <c:pt idx="80">
                  <c:v>37375</c:v>
                </c:pt>
                <c:pt idx="81">
                  <c:v>37376</c:v>
                </c:pt>
                <c:pt idx="82">
                  <c:v>37382</c:v>
                </c:pt>
                <c:pt idx="83">
                  <c:v>37383</c:v>
                </c:pt>
                <c:pt idx="84">
                  <c:v>37384</c:v>
                </c:pt>
                <c:pt idx="85">
                  <c:v>37389</c:v>
                </c:pt>
                <c:pt idx="86">
                  <c:v>37390</c:v>
                </c:pt>
                <c:pt idx="87">
                  <c:v>37391</c:v>
                </c:pt>
                <c:pt idx="88">
                  <c:v>37392</c:v>
                </c:pt>
                <c:pt idx="89">
                  <c:v>37393</c:v>
                </c:pt>
                <c:pt idx="90">
                  <c:v>37394</c:v>
                </c:pt>
                <c:pt idx="91">
                  <c:v>37396</c:v>
                </c:pt>
                <c:pt idx="92">
                  <c:v>37397</c:v>
                </c:pt>
                <c:pt idx="93">
                  <c:v>37398</c:v>
                </c:pt>
                <c:pt idx="94">
                  <c:v>37399</c:v>
                </c:pt>
                <c:pt idx="95">
                  <c:v>37400</c:v>
                </c:pt>
                <c:pt idx="96">
                  <c:v>37403</c:v>
                </c:pt>
                <c:pt idx="97">
                  <c:v>37404</c:v>
                </c:pt>
                <c:pt idx="98">
                  <c:v>37405</c:v>
                </c:pt>
                <c:pt idx="99">
                  <c:v>37406</c:v>
                </c:pt>
                <c:pt idx="100">
                  <c:v>37407</c:v>
                </c:pt>
                <c:pt idx="101">
                  <c:v>37410</c:v>
                </c:pt>
                <c:pt idx="102">
                  <c:v>37411</c:v>
                </c:pt>
                <c:pt idx="103">
                  <c:v>37412</c:v>
                </c:pt>
                <c:pt idx="104">
                  <c:v>37413</c:v>
                </c:pt>
                <c:pt idx="105">
                  <c:v>37414</c:v>
                </c:pt>
                <c:pt idx="106">
                  <c:v>37417</c:v>
                </c:pt>
                <c:pt idx="107">
                  <c:v>37418</c:v>
                </c:pt>
                <c:pt idx="108">
                  <c:v>37420</c:v>
                </c:pt>
                <c:pt idx="109">
                  <c:v>37421</c:v>
                </c:pt>
                <c:pt idx="110">
                  <c:v>37424</c:v>
                </c:pt>
                <c:pt idx="111">
                  <c:v>37425</c:v>
                </c:pt>
                <c:pt idx="112">
                  <c:v>37426</c:v>
                </c:pt>
                <c:pt idx="113">
                  <c:v>37427</c:v>
                </c:pt>
                <c:pt idx="114">
                  <c:v>37428</c:v>
                </c:pt>
                <c:pt idx="115">
                  <c:v>37431</c:v>
                </c:pt>
                <c:pt idx="116">
                  <c:v>37432</c:v>
                </c:pt>
                <c:pt idx="117">
                  <c:v>37433</c:v>
                </c:pt>
                <c:pt idx="118">
                  <c:v>37434</c:v>
                </c:pt>
                <c:pt idx="119">
                  <c:v>37435</c:v>
                </c:pt>
                <c:pt idx="120">
                  <c:v>37438</c:v>
                </c:pt>
                <c:pt idx="121">
                  <c:v>37439</c:v>
                </c:pt>
                <c:pt idx="122">
                  <c:v>37440</c:v>
                </c:pt>
                <c:pt idx="123">
                  <c:v>37441</c:v>
                </c:pt>
                <c:pt idx="124">
                  <c:v>37442</c:v>
                </c:pt>
                <c:pt idx="125">
                  <c:v>37445</c:v>
                </c:pt>
                <c:pt idx="126">
                  <c:v>37446</c:v>
                </c:pt>
                <c:pt idx="127">
                  <c:v>37447</c:v>
                </c:pt>
                <c:pt idx="128">
                  <c:v>37448</c:v>
                </c:pt>
                <c:pt idx="129">
                  <c:v>37449</c:v>
                </c:pt>
                <c:pt idx="130">
                  <c:v>37452</c:v>
                </c:pt>
                <c:pt idx="131">
                  <c:v>37453</c:v>
                </c:pt>
                <c:pt idx="132">
                  <c:v>37454</c:v>
                </c:pt>
                <c:pt idx="133">
                  <c:v>37455</c:v>
                </c:pt>
                <c:pt idx="134">
                  <c:v>37456</c:v>
                </c:pt>
                <c:pt idx="135">
                  <c:v>37459</c:v>
                </c:pt>
                <c:pt idx="136">
                  <c:v>37460</c:v>
                </c:pt>
                <c:pt idx="137">
                  <c:v>37461</c:v>
                </c:pt>
                <c:pt idx="138">
                  <c:v>37462</c:v>
                </c:pt>
                <c:pt idx="139">
                  <c:v>37463</c:v>
                </c:pt>
                <c:pt idx="140">
                  <c:v>37466</c:v>
                </c:pt>
                <c:pt idx="141">
                  <c:v>37467</c:v>
                </c:pt>
                <c:pt idx="142">
                  <c:v>37468</c:v>
                </c:pt>
                <c:pt idx="143">
                  <c:v>37469</c:v>
                </c:pt>
                <c:pt idx="144">
                  <c:v>37470</c:v>
                </c:pt>
                <c:pt idx="145">
                  <c:v>37473</c:v>
                </c:pt>
                <c:pt idx="146">
                  <c:v>37474</c:v>
                </c:pt>
                <c:pt idx="147">
                  <c:v>37475</c:v>
                </c:pt>
                <c:pt idx="148">
                  <c:v>37476</c:v>
                </c:pt>
                <c:pt idx="149">
                  <c:v>37477</c:v>
                </c:pt>
                <c:pt idx="150">
                  <c:v>37480</c:v>
                </c:pt>
                <c:pt idx="151">
                  <c:v>37481</c:v>
                </c:pt>
                <c:pt idx="152">
                  <c:v>37482</c:v>
                </c:pt>
                <c:pt idx="153">
                  <c:v>37483</c:v>
                </c:pt>
                <c:pt idx="154">
                  <c:v>37484</c:v>
                </c:pt>
                <c:pt idx="155">
                  <c:v>37487</c:v>
                </c:pt>
                <c:pt idx="156">
                  <c:v>37488</c:v>
                </c:pt>
                <c:pt idx="157">
                  <c:v>37489</c:v>
                </c:pt>
                <c:pt idx="158">
                  <c:v>37490</c:v>
                </c:pt>
                <c:pt idx="159">
                  <c:v>37491</c:v>
                </c:pt>
                <c:pt idx="160">
                  <c:v>37494</c:v>
                </c:pt>
                <c:pt idx="161">
                  <c:v>37495</c:v>
                </c:pt>
                <c:pt idx="162">
                  <c:v>37496</c:v>
                </c:pt>
                <c:pt idx="163">
                  <c:v>37497</c:v>
                </c:pt>
                <c:pt idx="164">
                  <c:v>37498</c:v>
                </c:pt>
                <c:pt idx="165">
                  <c:v>37501</c:v>
                </c:pt>
                <c:pt idx="166">
                  <c:v>37502</c:v>
                </c:pt>
                <c:pt idx="167">
                  <c:v>37503</c:v>
                </c:pt>
                <c:pt idx="168">
                  <c:v>37504</c:v>
                </c:pt>
                <c:pt idx="169">
                  <c:v>37505</c:v>
                </c:pt>
                <c:pt idx="170">
                  <c:v>37508</c:v>
                </c:pt>
                <c:pt idx="171">
                  <c:v>37509</c:v>
                </c:pt>
                <c:pt idx="172">
                  <c:v>37510</c:v>
                </c:pt>
                <c:pt idx="173">
                  <c:v>37511</c:v>
                </c:pt>
                <c:pt idx="174">
                  <c:v>37512</c:v>
                </c:pt>
                <c:pt idx="175">
                  <c:v>37515</c:v>
                </c:pt>
                <c:pt idx="176">
                  <c:v>37516</c:v>
                </c:pt>
                <c:pt idx="177">
                  <c:v>37517</c:v>
                </c:pt>
                <c:pt idx="178">
                  <c:v>37518</c:v>
                </c:pt>
                <c:pt idx="179">
                  <c:v>37519</c:v>
                </c:pt>
                <c:pt idx="180">
                  <c:v>37522</c:v>
                </c:pt>
                <c:pt idx="181">
                  <c:v>37523</c:v>
                </c:pt>
                <c:pt idx="182">
                  <c:v>37524</c:v>
                </c:pt>
                <c:pt idx="183">
                  <c:v>37525</c:v>
                </c:pt>
                <c:pt idx="184">
                  <c:v>37526</c:v>
                </c:pt>
                <c:pt idx="185">
                  <c:v>37529</c:v>
                </c:pt>
                <c:pt idx="186">
                  <c:v>37530</c:v>
                </c:pt>
                <c:pt idx="187">
                  <c:v>37531</c:v>
                </c:pt>
                <c:pt idx="188">
                  <c:v>37532</c:v>
                </c:pt>
                <c:pt idx="189">
                  <c:v>37533</c:v>
                </c:pt>
                <c:pt idx="190">
                  <c:v>37536</c:v>
                </c:pt>
                <c:pt idx="191">
                  <c:v>37537</c:v>
                </c:pt>
                <c:pt idx="192">
                  <c:v>37538</c:v>
                </c:pt>
                <c:pt idx="193">
                  <c:v>37539</c:v>
                </c:pt>
                <c:pt idx="194">
                  <c:v>37540</c:v>
                </c:pt>
                <c:pt idx="195">
                  <c:v>37543</c:v>
                </c:pt>
                <c:pt idx="196">
                  <c:v>37544</c:v>
                </c:pt>
                <c:pt idx="197">
                  <c:v>37545</c:v>
                </c:pt>
                <c:pt idx="198">
                  <c:v>37546</c:v>
                </c:pt>
                <c:pt idx="199">
                  <c:v>37547</c:v>
                </c:pt>
                <c:pt idx="200">
                  <c:v>37550</c:v>
                </c:pt>
                <c:pt idx="201">
                  <c:v>37551</c:v>
                </c:pt>
                <c:pt idx="202">
                  <c:v>37552</c:v>
                </c:pt>
                <c:pt idx="203">
                  <c:v>37553</c:v>
                </c:pt>
                <c:pt idx="204">
                  <c:v>37554</c:v>
                </c:pt>
                <c:pt idx="205">
                  <c:v>37557</c:v>
                </c:pt>
                <c:pt idx="206">
                  <c:v>37558</c:v>
                </c:pt>
                <c:pt idx="207">
                  <c:v>37559</c:v>
                </c:pt>
                <c:pt idx="208">
                  <c:v>37560</c:v>
                </c:pt>
                <c:pt idx="209">
                  <c:v>37561</c:v>
                </c:pt>
                <c:pt idx="210">
                  <c:v>37564</c:v>
                </c:pt>
                <c:pt idx="211">
                  <c:v>37565</c:v>
                </c:pt>
                <c:pt idx="212">
                  <c:v>37566</c:v>
                </c:pt>
                <c:pt idx="213">
                  <c:v>37570</c:v>
                </c:pt>
                <c:pt idx="214">
                  <c:v>37571</c:v>
                </c:pt>
                <c:pt idx="215">
                  <c:v>37572</c:v>
                </c:pt>
                <c:pt idx="216">
                  <c:v>37573</c:v>
                </c:pt>
                <c:pt idx="217">
                  <c:v>37574</c:v>
                </c:pt>
                <c:pt idx="218">
                  <c:v>37575</c:v>
                </c:pt>
                <c:pt idx="219">
                  <c:v>37578</c:v>
                </c:pt>
                <c:pt idx="220">
                  <c:v>37579</c:v>
                </c:pt>
                <c:pt idx="221">
                  <c:v>37580</c:v>
                </c:pt>
                <c:pt idx="222">
                  <c:v>37581</c:v>
                </c:pt>
                <c:pt idx="223">
                  <c:v>37582</c:v>
                </c:pt>
                <c:pt idx="224">
                  <c:v>37585</c:v>
                </c:pt>
                <c:pt idx="225">
                  <c:v>37588</c:v>
                </c:pt>
                <c:pt idx="226">
                  <c:v>37589</c:v>
                </c:pt>
                <c:pt idx="227">
                  <c:v>37592</c:v>
                </c:pt>
                <c:pt idx="228">
                  <c:v>37593</c:v>
                </c:pt>
                <c:pt idx="229">
                  <c:v>37594</c:v>
                </c:pt>
                <c:pt idx="230">
                  <c:v>37595</c:v>
                </c:pt>
                <c:pt idx="231">
                  <c:v>37596</c:v>
                </c:pt>
                <c:pt idx="232">
                  <c:v>37599</c:v>
                </c:pt>
                <c:pt idx="233">
                  <c:v>37600</c:v>
                </c:pt>
                <c:pt idx="234">
                  <c:v>37601</c:v>
                </c:pt>
                <c:pt idx="235">
                  <c:v>37605</c:v>
                </c:pt>
                <c:pt idx="236">
                  <c:v>37606</c:v>
                </c:pt>
                <c:pt idx="237">
                  <c:v>37607</c:v>
                </c:pt>
                <c:pt idx="238">
                  <c:v>37608</c:v>
                </c:pt>
                <c:pt idx="239">
                  <c:v>37609</c:v>
                </c:pt>
                <c:pt idx="240">
                  <c:v>37610</c:v>
                </c:pt>
                <c:pt idx="241">
                  <c:v>37613</c:v>
                </c:pt>
                <c:pt idx="242">
                  <c:v>37614</c:v>
                </c:pt>
                <c:pt idx="243">
                  <c:v>37615</c:v>
                </c:pt>
                <c:pt idx="244">
                  <c:v>37616</c:v>
                </c:pt>
                <c:pt idx="245">
                  <c:v>37617</c:v>
                </c:pt>
                <c:pt idx="246">
                  <c:v>37620</c:v>
                </c:pt>
                <c:pt idx="247">
                  <c:v>37621</c:v>
                </c:pt>
                <c:pt idx="248">
                  <c:v>37625</c:v>
                </c:pt>
                <c:pt idx="249">
                  <c:v>37626</c:v>
                </c:pt>
                <c:pt idx="250">
                  <c:v>37629</c:v>
                </c:pt>
                <c:pt idx="251">
                  <c:v>37630</c:v>
                </c:pt>
                <c:pt idx="252">
                  <c:v>37631</c:v>
                </c:pt>
                <c:pt idx="253">
                  <c:v>37634</c:v>
                </c:pt>
                <c:pt idx="254">
                  <c:v>37636</c:v>
                </c:pt>
                <c:pt idx="255">
                  <c:v>37637</c:v>
                </c:pt>
                <c:pt idx="256">
                  <c:v>37638</c:v>
                </c:pt>
                <c:pt idx="257">
                  <c:v>37641</c:v>
                </c:pt>
                <c:pt idx="258">
                  <c:v>37642</c:v>
                </c:pt>
                <c:pt idx="259">
                  <c:v>37643</c:v>
                </c:pt>
                <c:pt idx="260">
                  <c:v>37644</c:v>
                </c:pt>
                <c:pt idx="261">
                  <c:v>37645</c:v>
                </c:pt>
                <c:pt idx="262">
                  <c:v>37648</c:v>
                </c:pt>
                <c:pt idx="263">
                  <c:v>37649</c:v>
                </c:pt>
                <c:pt idx="264">
                  <c:v>37650</c:v>
                </c:pt>
                <c:pt idx="265">
                  <c:v>37651</c:v>
                </c:pt>
                <c:pt idx="266">
                  <c:v>37652</c:v>
                </c:pt>
                <c:pt idx="267">
                  <c:v>37655</c:v>
                </c:pt>
                <c:pt idx="268">
                  <c:v>37656</c:v>
                </c:pt>
                <c:pt idx="269">
                  <c:v>37657</c:v>
                </c:pt>
                <c:pt idx="270">
                  <c:v>37658</c:v>
                </c:pt>
                <c:pt idx="271">
                  <c:v>37659</c:v>
                </c:pt>
                <c:pt idx="272">
                  <c:v>37662</c:v>
                </c:pt>
                <c:pt idx="273">
                  <c:v>37663</c:v>
                </c:pt>
                <c:pt idx="274">
                  <c:v>37664</c:v>
                </c:pt>
                <c:pt idx="275">
                  <c:v>37665</c:v>
                </c:pt>
                <c:pt idx="276">
                  <c:v>37666</c:v>
                </c:pt>
                <c:pt idx="277">
                  <c:v>37669</c:v>
                </c:pt>
                <c:pt idx="278">
                  <c:v>37670</c:v>
                </c:pt>
                <c:pt idx="279">
                  <c:v>37671</c:v>
                </c:pt>
                <c:pt idx="280">
                  <c:v>37672</c:v>
                </c:pt>
                <c:pt idx="281">
                  <c:v>37673</c:v>
                </c:pt>
                <c:pt idx="282">
                  <c:v>37677</c:v>
                </c:pt>
                <c:pt idx="283">
                  <c:v>37678</c:v>
                </c:pt>
                <c:pt idx="284">
                  <c:v>37679</c:v>
                </c:pt>
                <c:pt idx="285">
                  <c:v>37680</c:v>
                </c:pt>
                <c:pt idx="286">
                  <c:v>37683</c:v>
                </c:pt>
                <c:pt idx="287">
                  <c:v>37684</c:v>
                </c:pt>
                <c:pt idx="288">
                  <c:v>37685</c:v>
                </c:pt>
                <c:pt idx="289">
                  <c:v>37686</c:v>
                </c:pt>
                <c:pt idx="290">
                  <c:v>37687</c:v>
                </c:pt>
                <c:pt idx="291">
                  <c:v>37691</c:v>
                </c:pt>
                <c:pt idx="292">
                  <c:v>37692</c:v>
                </c:pt>
                <c:pt idx="293">
                  <c:v>37693</c:v>
                </c:pt>
                <c:pt idx="294">
                  <c:v>37694</c:v>
                </c:pt>
                <c:pt idx="295">
                  <c:v>37697</c:v>
                </c:pt>
                <c:pt idx="296">
                  <c:v>37698</c:v>
                </c:pt>
                <c:pt idx="297">
                  <c:v>37699</c:v>
                </c:pt>
                <c:pt idx="298">
                  <c:v>37700</c:v>
                </c:pt>
                <c:pt idx="299">
                  <c:v>37701</c:v>
                </c:pt>
                <c:pt idx="300">
                  <c:v>37704</c:v>
                </c:pt>
                <c:pt idx="301">
                  <c:v>37705</c:v>
                </c:pt>
                <c:pt idx="302">
                  <c:v>37706</c:v>
                </c:pt>
                <c:pt idx="303">
                  <c:v>37707</c:v>
                </c:pt>
                <c:pt idx="304">
                  <c:v>37708</c:v>
                </c:pt>
                <c:pt idx="305">
                  <c:v>37711</c:v>
                </c:pt>
                <c:pt idx="306">
                  <c:v>37712</c:v>
                </c:pt>
                <c:pt idx="307">
                  <c:v>37713</c:v>
                </c:pt>
                <c:pt idx="308">
                  <c:v>37714</c:v>
                </c:pt>
                <c:pt idx="309">
                  <c:v>37715</c:v>
                </c:pt>
                <c:pt idx="310">
                  <c:v>37718</c:v>
                </c:pt>
                <c:pt idx="311">
                  <c:v>37719</c:v>
                </c:pt>
                <c:pt idx="312">
                  <c:v>37720</c:v>
                </c:pt>
                <c:pt idx="313">
                  <c:v>37721</c:v>
                </c:pt>
                <c:pt idx="314">
                  <c:v>37722</c:v>
                </c:pt>
                <c:pt idx="315">
                  <c:v>37725</c:v>
                </c:pt>
                <c:pt idx="316">
                  <c:v>37726</c:v>
                </c:pt>
                <c:pt idx="317">
                  <c:v>37727</c:v>
                </c:pt>
                <c:pt idx="318">
                  <c:v>37728</c:v>
                </c:pt>
                <c:pt idx="319">
                  <c:v>37729</c:v>
                </c:pt>
                <c:pt idx="320">
                  <c:v>37732</c:v>
                </c:pt>
                <c:pt idx="321">
                  <c:v>37733</c:v>
                </c:pt>
                <c:pt idx="322">
                  <c:v>37734</c:v>
                </c:pt>
                <c:pt idx="323">
                  <c:v>37735</c:v>
                </c:pt>
                <c:pt idx="324">
                  <c:v>37736</c:v>
                </c:pt>
                <c:pt idx="325">
                  <c:v>37739</c:v>
                </c:pt>
                <c:pt idx="326">
                  <c:v>37740</c:v>
                </c:pt>
                <c:pt idx="327">
                  <c:v>37741</c:v>
                </c:pt>
                <c:pt idx="328">
                  <c:v>37746</c:v>
                </c:pt>
                <c:pt idx="329">
                  <c:v>37747</c:v>
                </c:pt>
                <c:pt idx="330">
                  <c:v>37748</c:v>
                </c:pt>
                <c:pt idx="331">
                  <c:v>37749</c:v>
                </c:pt>
                <c:pt idx="332">
                  <c:v>37753</c:v>
                </c:pt>
                <c:pt idx="333">
                  <c:v>37754</c:v>
                </c:pt>
                <c:pt idx="334">
                  <c:v>37755</c:v>
                </c:pt>
                <c:pt idx="335">
                  <c:v>37756</c:v>
                </c:pt>
                <c:pt idx="336">
                  <c:v>37757</c:v>
                </c:pt>
                <c:pt idx="337">
                  <c:v>37760</c:v>
                </c:pt>
                <c:pt idx="338">
                  <c:v>37761</c:v>
                </c:pt>
                <c:pt idx="339">
                  <c:v>37762</c:v>
                </c:pt>
                <c:pt idx="340">
                  <c:v>37763</c:v>
                </c:pt>
                <c:pt idx="341">
                  <c:v>37764</c:v>
                </c:pt>
                <c:pt idx="342">
                  <c:v>37767</c:v>
                </c:pt>
                <c:pt idx="343">
                  <c:v>37768</c:v>
                </c:pt>
                <c:pt idx="344">
                  <c:v>37769</c:v>
                </c:pt>
                <c:pt idx="345">
                  <c:v>37770</c:v>
                </c:pt>
                <c:pt idx="346">
                  <c:v>37771</c:v>
                </c:pt>
                <c:pt idx="347">
                  <c:v>37774</c:v>
                </c:pt>
                <c:pt idx="348">
                  <c:v>37775</c:v>
                </c:pt>
                <c:pt idx="349">
                  <c:v>37776</c:v>
                </c:pt>
                <c:pt idx="350">
                  <c:v>37777</c:v>
                </c:pt>
                <c:pt idx="351">
                  <c:v>37778</c:v>
                </c:pt>
                <c:pt idx="352">
                  <c:v>37781</c:v>
                </c:pt>
                <c:pt idx="353">
                  <c:v>37782</c:v>
                </c:pt>
                <c:pt idx="354">
                  <c:v>37783</c:v>
                </c:pt>
                <c:pt idx="355">
                  <c:v>37788</c:v>
                </c:pt>
                <c:pt idx="356">
                  <c:v>37789</c:v>
                </c:pt>
                <c:pt idx="357">
                  <c:v>37790</c:v>
                </c:pt>
                <c:pt idx="358">
                  <c:v>37791</c:v>
                </c:pt>
                <c:pt idx="359">
                  <c:v>37792</c:v>
                </c:pt>
                <c:pt idx="360">
                  <c:v>37793</c:v>
                </c:pt>
                <c:pt idx="361">
                  <c:v>37795</c:v>
                </c:pt>
                <c:pt idx="362">
                  <c:v>37796</c:v>
                </c:pt>
                <c:pt idx="363">
                  <c:v>37797</c:v>
                </c:pt>
                <c:pt idx="364">
                  <c:v>37798</c:v>
                </c:pt>
                <c:pt idx="365">
                  <c:v>37799</c:v>
                </c:pt>
                <c:pt idx="366">
                  <c:v>37802</c:v>
                </c:pt>
                <c:pt idx="367">
                  <c:v>37803</c:v>
                </c:pt>
                <c:pt idx="368">
                  <c:v>37804</c:v>
                </c:pt>
                <c:pt idx="369">
                  <c:v>37805</c:v>
                </c:pt>
                <c:pt idx="370">
                  <c:v>37806</c:v>
                </c:pt>
                <c:pt idx="371">
                  <c:v>37809</c:v>
                </c:pt>
                <c:pt idx="372">
                  <c:v>37810</c:v>
                </c:pt>
                <c:pt idx="373">
                  <c:v>37811</c:v>
                </c:pt>
                <c:pt idx="374">
                  <c:v>37812</c:v>
                </c:pt>
                <c:pt idx="375">
                  <c:v>37813</c:v>
                </c:pt>
                <c:pt idx="376">
                  <c:v>37816</c:v>
                </c:pt>
                <c:pt idx="377">
                  <c:v>37817</c:v>
                </c:pt>
                <c:pt idx="378">
                  <c:v>37818</c:v>
                </c:pt>
                <c:pt idx="379">
                  <c:v>37819</c:v>
                </c:pt>
                <c:pt idx="380">
                  <c:v>37820</c:v>
                </c:pt>
                <c:pt idx="381">
                  <c:v>37823</c:v>
                </c:pt>
                <c:pt idx="382">
                  <c:v>37824</c:v>
                </c:pt>
                <c:pt idx="383">
                  <c:v>37825</c:v>
                </c:pt>
                <c:pt idx="384">
                  <c:v>37826</c:v>
                </c:pt>
                <c:pt idx="385">
                  <c:v>37827</c:v>
                </c:pt>
                <c:pt idx="386">
                  <c:v>37830</c:v>
                </c:pt>
                <c:pt idx="387">
                  <c:v>37831</c:v>
                </c:pt>
                <c:pt idx="388">
                  <c:v>37832</c:v>
                </c:pt>
                <c:pt idx="389">
                  <c:v>37833</c:v>
                </c:pt>
                <c:pt idx="390">
                  <c:v>37834</c:v>
                </c:pt>
                <c:pt idx="391">
                  <c:v>37837</c:v>
                </c:pt>
                <c:pt idx="392">
                  <c:v>37838</c:v>
                </c:pt>
                <c:pt idx="393">
                  <c:v>37839</c:v>
                </c:pt>
                <c:pt idx="394">
                  <c:v>37840</c:v>
                </c:pt>
                <c:pt idx="395">
                  <c:v>37841</c:v>
                </c:pt>
                <c:pt idx="396">
                  <c:v>37844</c:v>
                </c:pt>
                <c:pt idx="397">
                  <c:v>37845</c:v>
                </c:pt>
                <c:pt idx="398">
                  <c:v>37846</c:v>
                </c:pt>
                <c:pt idx="399">
                  <c:v>37847</c:v>
                </c:pt>
                <c:pt idx="400">
                  <c:v>37848</c:v>
                </c:pt>
                <c:pt idx="401">
                  <c:v>37851</c:v>
                </c:pt>
                <c:pt idx="402">
                  <c:v>37852</c:v>
                </c:pt>
                <c:pt idx="403">
                  <c:v>37853</c:v>
                </c:pt>
                <c:pt idx="404">
                  <c:v>37854</c:v>
                </c:pt>
                <c:pt idx="405">
                  <c:v>37855</c:v>
                </c:pt>
                <c:pt idx="406">
                  <c:v>37858</c:v>
                </c:pt>
                <c:pt idx="407">
                  <c:v>37859</c:v>
                </c:pt>
                <c:pt idx="408">
                  <c:v>37860</c:v>
                </c:pt>
                <c:pt idx="409">
                  <c:v>37861</c:v>
                </c:pt>
                <c:pt idx="410">
                  <c:v>37862</c:v>
                </c:pt>
                <c:pt idx="411">
                  <c:v>37865</c:v>
                </c:pt>
                <c:pt idx="412">
                  <c:v>37866</c:v>
                </c:pt>
                <c:pt idx="413">
                  <c:v>37867</c:v>
                </c:pt>
                <c:pt idx="414">
                  <c:v>37868</c:v>
                </c:pt>
                <c:pt idx="415">
                  <c:v>37869</c:v>
                </c:pt>
                <c:pt idx="416">
                  <c:v>37872</c:v>
                </c:pt>
                <c:pt idx="417">
                  <c:v>37873</c:v>
                </c:pt>
                <c:pt idx="418">
                  <c:v>37874</c:v>
                </c:pt>
                <c:pt idx="419">
                  <c:v>37875</c:v>
                </c:pt>
                <c:pt idx="420">
                  <c:v>37876</c:v>
                </c:pt>
                <c:pt idx="421">
                  <c:v>37879</c:v>
                </c:pt>
                <c:pt idx="422">
                  <c:v>37880</c:v>
                </c:pt>
                <c:pt idx="423">
                  <c:v>37881</c:v>
                </c:pt>
                <c:pt idx="424">
                  <c:v>37882</c:v>
                </c:pt>
                <c:pt idx="425">
                  <c:v>37883</c:v>
                </c:pt>
                <c:pt idx="426">
                  <c:v>37886</c:v>
                </c:pt>
                <c:pt idx="427">
                  <c:v>37887</c:v>
                </c:pt>
                <c:pt idx="428">
                  <c:v>37888</c:v>
                </c:pt>
                <c:pt idx="429">
                  <c:v>37889</c:v>
                </c:pt>
                <c:pt idx="430">
                  <c:v>37890</c:v>
                </c:pt>
                <c:pt idx="431">
                  <c:v>37893</c:v>
                </c:pt>
                <c:pt idx="432">
                  <c:v>37894</c:v>
                </c:pt>
                <c:pt idx="433">
                  <c:v>37895</c:v>
                </c:pt>
                <c:pt idx="434">
                  <c:v>37896</c:v>
                </c:pt>
                <c:pt idx="435">
                  <c:v>37897</c:v>
                </c:pt>
                <c:pt idx="436">
                  <c:v>37900</c:v>
                </c:pt>
                <c:pt idx="437">
                  <c:v>37901</c:v>
                </c:pt>
                <c:pt idx="438">
                  <c:v>37902</c:v>
                </c:pt>
                <c:pt idx="439">
                  <c:v>37903</c:v>
                </c:pt>
                <c:pt idx="440">
                  <c:v>37904</c:v>
                </c:pt>
                <c:pt idx="441">
                  <c:v>37907</c:v>
                </c:pt>
                <c:pt idx="442">
                  <c:v>37908</c:v>
                </c:pt>
                <c:pt idx="443">
                  <c:v>37909</c:v>
                </c:pt>
                <c:pt idx="444">
                  <c:v>37910</c:v>
                </c:pt>
                <c:pt idx="445">
                  <c:v>37911</c:v>
                </c:pt>
                <c:pt idx="446">
                  <c:v>37914</c:v>
                </c:pt>
                <c:pt idx="447">
                  <c:v>37915</c:v>
                </c:pt>
                <c:pt idx="448">
                  <c:v>37916</c:v>
                </c:pt>
                <c:pt idx="449">
                  <c:v>37917</c:v>
                </c:pt>
                <c:pt idx="450">
                  <c:v>37918</c:v>
                </c:pt>
                <c:pt idx="451">
                  <c:v>37921</c:v>
                </c:pt>
                <c:pt idx="452">
                  <c:v>37922</c:v>
                </c:pt>
                <c:pt idx="453">
                  <c:v>37923</c:v>
                </c:pt>
                <c:pt idx="454">
                  <c:v>37924</c:v>
                </c:pt>
                <c:pt idx="455">
                  <c:v>37925</c:v>
                </c:pt>
                <c:pt idx="456">
                  <c:v>37928</c:v>
                </c:pt>
                <c:pt idx="457">
                  <c:v>37929</c:v>
                </c:pt>
                <c:pt idx="458">
                  <c:v>37930</c:v>
                </c:pt>
                <c:pt idx="459">
                  <c:v>37931</c:v>
                </c:pt>
                <c:pt idx="460">
                  <c:v>37935</c:v>
                </c:pt>
                <c:pt idx="461">
                  <c:v>37936</c:v>
                </c:pt>
                <c:pt idx="462">
                  <c:v>37937</c:v>
                </c:pt>
                <c:pt idx="463">
                  <c:v>37938</c:v>
                </c:pt>
                <c:pt idx="464">
                  <c:v>37939</c:v>
                </c:pt>
                <c:pt idx="465">
                  <c:v>37942</c:v>
                </c:pt>
                <c:pt idx="466">
                  <c:v>37943</c:v>
                </c:pt>
                <c:pt idx="467">
                  <c:v>37944</c:v>
                </c:pt>
                <c:pt idx="468">
                  <c:v>37945</c:v>
                </c:pt>
                <c:pt idx="469">
                  <c:v>37946</c:v>
                </c:pt>
                <c:pt idx="470">
                  <c:v>37949</c:v>
                </c:pt>
                <c:pt idx="471">
                  <c:v>37950</c:v>
                </c:pt>
                <c:pt idx="472">
                  <c:v>37951</c:v>
                </c:pt>
                <c:pt idx="473">
                  <c:v>37952</c:v>
                </c:pt>
                <c:pt idx="474">
                  <c:v>37953</c:v>
                </c:pt>
                <c:pt idx="475">
                  <c:v>37956</c:v>
                </c:pt>
                <c:pt idx="476">
                  <c:v>37957</c:v>
                </c:pt>
                <c:pt idx="477">
                  <c:v>37958</c:v>
                </c:pt>
                <c:pt idx="478">
                  <c:v>37959</c:v>
                </c:pt>
                <c:pt idx="479">
                  <c:v>37960</c:v>
                </c:pt>
                <c:pt idx="480">
                  <c:v>37963</c:v>
                </c:pt>
                <c:pt idx="481">
                  <c:v>37964</c:v>
                </c:pt>
                <c:pt idx="482">
                  <c:v>37965</c:v>
                </c:pt>
                <c:pt idx="483">
                  <c:v>37966</c:v>
                </c:pt>
                <c:pt idx="484">
                  <c:v>37970</c:v>
                </c:pt>
                <c:pt idx="485">
                  <c:v>37971</c:v>
                </c:pt>
                <c:pt idx="486">
                  <c:v>37972</c:v>
                </c:pt>
                <c:pt idx="487">
                  <c:v>37973</c:v>
                </c:pt>
                <c:pt idx="488">
                  <c:v>37974</c:v>
                </c:pt>
                <c:pt idx="489">
                  <c:v>37977</c:v>
                </c:pt>
                <c:pt idx="490">
                  <c:v>37978</c:v>
                </c:pt>
                <c:pt idx="491">
                  <c:v>37979</c:v>
                </c:pt>
                <c:pt idx="492">
                  <c:v>37980</c:v>
                </c:pt>
                <c:pt idx="493">
                  <c:v>37981</c:v>
                </c:pt>
                <c:pt idx="494">
                  <c:v>37984</c:v>
                </c:pt>
                <c:pt idx="495">
                  <c:v>37985</c:v>
                </c:pt>
                <c:pt idx="496">
                  <c:v>37986</c:v>
                </c:pt>
                <c:pt idx="497">
                  <c:v>37991</c:v>
                </c:pt>
                <c:pt idx="498">
                  <c:v>37992</c:v>
                </c:pt>
                <c:pt idx="499">
                  <c:v>37994</c:v>
                </c:pt>
                <c:pt idx="500">
                  <c:v>37995</c:v>
                </c:pt>
                <c:pt idx="501">
                  <c:v>37998</c:v>
                </c:pt>
                <c:pt idx="502">
                  <c:v>37999</c:v>
                </c:pt>
                <c:pt idx="503">
                  <c:v>38000</c:v>
                </c:pt>
                <c:pt idx="504">
                  <c:v>38001</c:v>
                </c:pt>
                <c:pt idx="505">
                  <c:v>38002</c:v>
                </c:pt>
                <c:pt idx="506">
                  <c:v>38005</c:v>
                </c:pt>
                <c:pt idx="507">
                  <c:v>38006</c:v>
                </c:pt>
                <c:pt idx="508">
                  <c:v>38007</c:v>
                </c:pt>
                <c:pt idx="509">
                  <c:v>38008</c:v>
                </c:pt>
                <c:pt idx="510">
                  <c:v>38009</c:v>
                </c:pt>
                <c:pt idx="511">
                  <c:v>38012</c:v>
                </c:pt>
                <c:pt idx="512">
                  <c:v>38013</c:v>
                </c:pt>
                <c:pt idx="513">
                  <c:v>38014</c:v>
                </c:pt>
                <c:pt idx="514">
                  <c:v>38015</c:v>
                </c:pt>
                <c:pt idx="515">
                  <c:v>38016</c:v>
                </c:pt>
                <c:pt idx="516">
                  <c:v>38019</c:v>
                </c:pt>
                <c:pt idx="517">
                  <c:v>38020</c:v>
                </c:pt>
                <c:pt idx="518">
                  <c:v>38021</c:v>
                </c:pt>
                <c:pt idx="519">
                  <c:v>38022</c:v>
                </c:pt>
                <c:pt idx="520">
                  <c:v>38023</c:v>
                </c:pt>
                <c:pt idx="521">
                  <c:v>38026</c:v>
                </c:pt>
                <c:pt idx="522">
                  <c:v>38027</c:v>
                </c:pt>
                <c:pt idx="523">
                  <c:v>38028</c:v>
                </c:pt>
                <c:pt idx="524">
                  <c:v>38029</c:v>
                </c:pt>
                <c:pt idx="525">
                  <c:v>38030</c:v>
                </c:pt>
                <c:pt idx="526">
                  <c:v>38033</c:v>
                </c:pt>
                <c:pt idx="527">
                  <c:v>38034</c:v>
                </c:pt>
                <c:pt idx="528">
                  <c:v>38035</c:v>
                </c:pt>
                <c:pt idx="529">
                  <c:v>38036</c:v>
                </c:pt>
                <c:pt idx="530">
                  <c:v>38037</c:v>
                </c:pt>
                <c:pt idx="531">
                  <c:v>38041</c:v>
                </c:pt>
                <c:pt idx="532">
                  <c:v>38042</c:v>
                </c:pt>
                <c:pt idx="533">
                  <c:v>38043</c:v>
                </c:pt>
                <c:pt idx="534">
                  <c:v>38044</c:v>
                </c:pt>
                <c:pt idx="535">
                  <c:v>38047</c:v>
                </c:pt>
                <c:pt idx="536">
                  <c:v>38048</c:v>
                </c:pt>
                <c:pt idx="537">
                  <c:v>38049</c:v>
                </c:pt>
                <c:pt idx="538">
                  <c:v>38050</c:v>
                </c:pt>
                <c:pt idx="539">
                  <c:v>38051</c:v>
                </c:pt>
                <c:pt idx="540">
                  <c:v>38055</c:v>
                </c:pt>
                <c:pt idx="541">
                  <c:v>38056</c:v>
                </c:pt>
                <c:pt idx="542">
                  <c:v>38057</c:v>
                </c:pt>
                <c:pt idx="543">
                  <c:v>38058</c:v>
                </c:pt>
                <c:pt idx="544">
                  <c:v>38061</c:v>
                </c:pt>
                <c:pt idx="545">
                  <c:v>38062</c:v>
                </c:pt>
                <c:pt idx="546">
                  <c:v>38063</c:v>
                </c:pt>
                <c:pt idx="547">
                  <c:v>38064</c:v>
                </c:pt>
                <c:pt idx="548">
                  <c:v>38065</c:v>
                </c:pt>
                <c:pt idx="549">
                  <c:v>38068</c:v>
                </c:pt>
                <c:pt idx="550">
                  <c:v>38069</c:v>
                </c:pt>
                <c:pt idx="551">
                  <c:v>38070</c:v>
                </c:pt>
                <c:pt idx="552">
                  <c:v>38071</c:v>
                </c:pt>
                <c:pt idx="553">
                  <c:v>38072</c:v>
                </c:pt>
                <c:pt idx="554">
                  <c:v>38075</c:v>
                </c:pt>
                <c:pt idx="555">
                  <c:v>38076</c:v>
                </c:pt>
                <c:pt idx="556">
                  <c:v>38077</c:v>
                </c:pt>
                <c:pt idx="557">
                  <c:v>38078</c:v>
                </c:pt>
                <c:pt idx="558">
                  <c:v>38079</c:v>
                </c:pt>
                <c:pt idx="559">
                  <c:v>38082</c:v>
                </c:pt>
                <c:pt idx="560">
                  <c:v>38083</c:v>
                </c:pt>
                <c:pt idx="561">
                  <c:v>38084</c:v>
                </c:pt>
                <c:pt idx="562">
                  <c:v>38085</c:v>
                </c:pt>
                <c:pt idx="563">
                  <c:v>38086</c:v>
                </c:pt>
                <c:pt idx="564">
                  <c:v>38089</c:v>
                </c:pt>
                <c:pt idx="565">
                  <c:v>38090</c:v>
                </c:pt>
                <c:pt idx="566">
                  <c:v>38091</c:v>
                </c:pt>
                <c:pt idx="567">
                  <c:v>38092</c:v>
                </c:pt>
                <c:pt idx="568">
                  <c:v>38093</c:v>
                </c:pt>
                <c:pt idx="569">
                  <c:v>38096</c:v>
                </c:pt>
                <c:pt idx="570">
                  <c:v>38097</c:v>
                </c:pt>
                <c:pt idx="571">
                  <c:v>38098</c:v>
                </c:pt>
                <c:pt idx="572">
                  <c:v>38099</c:v>
                </c:pt>
                <c:pt idx="573">
                  <c:v>38100</c:v>
                </c:pt>
                <c:pt idx="574">
                  <c:v>38103</c:v>
                </c:pt>
                <c:pt idx="575">
                  <c:v>38104</c:v>
                </c:pt>
                <c:pt idx="576">
                  <c:v>38105</c:v>
                </c:pt>
                <c:pt idx="577">
                  <c:v>38106</c:v>
                </c:pt>
                <c:pt idx="578">
                  <c:v>38107</c:v>
                </c:pt>
                <c:pt idx="579">
                  <c:v>38112</c:v>
                </c:pt>
                <c:pt idx="580">
                  <c:v>38113</c:v>
                </c:pt>
                <c:pt idx="581">
                  <c:v>38114</c:v>
                </c:pt>
                <c:pt idx="582">
                  <c:v>38118</c:v>
                </c:pt>
                <c:pt idx="583">
                  <c:v>38119</c:v>
                </c:pt>
                <c:pt idx="584">
                  <c:v>38120</c:v>
                </c:pt>
                <c:pt idx="585">
                  <c:v>38121</c:v>
                </c:pt>
                <c:pt idx="586">
                  <c:v>38124</c:v>
                </c:pt>
                <c:pt idx="587">
                  <c:v>38125</c:v>
                </c:pt>
                <c:pt idx="588">
                  <c:v>38126</c:v>
                </c:pt>
                <c:pt idx="589">
                  <c:v>38127</c:v>
                </c:pt>
                <c:pt idx="590">
                  <c:v>38128</c:v>
                </c:pt>
                <c:pt idx="591">
                  <c:v>38131</c:v>
                </c:pt>
                <c:pt idx="592">
                  <c:v>38132</c:v>
                </c:pt>
                <c:pt idx="593">
                  <c:v>38133</c:v>
                </c:pt>
                <c:pt idx="594">
                  <c:v>38134</c:v>
                </c:pt>
                <c:pt idx="595">
                  <c:v>38135</c:v>
                </c:pt>
                <c:pt idx="596">
                  <c:v>38138</c:v>
                </c:pt>
                <c:pt idx="597">
                  <c:v>38139</c:v>
                </c:pt>
                <c:pt idx="598">
                  <c:v>38140</c:v>
                </c:pt>
                <c:pt idx="599">
                  <c:v>38141</c:v>
                </c:pt>
                <c:pt idx="600">
                  <c:v>38142</c:v>
                </c:pt>
                <c:pt idx="601">
                  <c:v>38145</c:v>
                </c:pt>
                <c:pt idx="602">
                  <c:v>38146</c:v>
                </c:pt>
                <c:pt idx="603">
                  <c:v>38147</c:v>
                </c:pt>
                <c:pt idx="604">
                  <c:v>38148</c:v>
                </c:pt>
                <c:pt idx="605">
                  <c:v>38149</c:v>
                </c:pt>
                <c:pt idx="606">
                  <c:v>38153</c:v>
                </c:pt>
                <c:pt idx="607">
                  <c:v>38154</c:v>
                </c:pt>
                <c:pt idx="608">
                  <c:v>38155</c:v>
                </c:pt>
                <c:pt idx="609">
                  <c:v>38156</c:v>
                </c:pt>
                <c:pt idx="610">
                  <c:v>38159</c:v>
                </c:pt>
                <c:pt idx="611">
                  <c:v>38160</c:v>
                </c:pt>
                <c:pt idx="612">
                  <c:v>38161</c:v>
                </c:pt>
                <c:pt idx="613">
                  <c:v>38162</c:v>
                </c:pt>
                <c:pt idx="614">
                  <c:v>38163</c:v>
                </c:pt>
                <c:pt idx="615">
                  <c:v>38166</c:v>
                </c:pt>
                <c:pt idx="616">
                  <c:v>38167</c:v>
                </c:pt>
                <c:pt idx="617">
                  <c:v>38168</c:v>
                </c:pt>
                <c:pt idx="618">
                  <c:v>38169</c:v>
                </c:pt>
                <c:pt idx="619">
                  <c:v>38170</c:v>
                </c:pt>
                <c:pt idx="620">
                  <c:v>38173</c:v>
                </c:pt>
                <c:pt idx="621">
                  <c:v>38174</c:v>
                </c:pt>
                <c:pt idx="622">
                  <c:v>38175</c:v>
                </c:pt>
                <c:pt idx="623">
                  <c:v>38176</c:v>
                </c:pt>
                <c:pt idx="624">
                  <c:v>38177</c:v>
                </c:pt>
                <c:pt idx="625">
                  <c:v>38180</c:v>
                </c:pt>
                <c:pt idx="626">
                  <c:v>38181</c:v>
                </c:pt>
                <c:pt idx="627">
                  <c:v>38182</c:v>
                </c:pt>
                <c:pt idx="628">
                  <c:v>38183</c:v>
                </c:pt>
                <c:pt idx="629">
                  <c:v>38184</c:v>
                </c:pt>
                <c:pt idx="630">
                  <c:v>38187</c:v>
                </c:pt>
                <c:pt idx="631">
                  <c:v>38188</c:v>
                </c:pt>
                <c:pt idx="632">
                  <c:v>38189</c:v>
                </c:pt>
                <c:pt idx="633">
                  <c:v>38190</c:v>
                </c:pt>
                <c:pt idx="634">
                  <c:v>38191</c:v>
                </c:pt>
                <c:pt idx="635">
                  <c:v>38194</c:v>
                </c:pt>
                <c:pt idx="636">
                  <c:v>38195</c:v>
                </c:pt>
                <c:pt idx="637">
                  <c:v>38196</c:v>
                </c:pt>
                <c:pt idx="638">
                  <c:v>38197</c:v>
                </c:pt>
                <c:pt idx="639">
                  <c:v>38198</c:v>
                </c:pt>
                <c:pt idx="640">
                  <c:v>38201</c:v>
                </c:pt>
                <c:pt idx="641">
                  <c:v>38202</c:v>
                </c:pt>
                <c:pt idx="642">
                  <c:v>38203</c:v>
                </c:pt>
                <c:pt idx="643">
                  <c:v>38204</c:v>
                </c:pt>
                <c:pt idx="644">
                  <c:v>38205</c:v>
                </c:pt>
                <c:pt idx="645">
                  <c:v>38208</c:v>
                </c:pt>
                <c:pt idx="646">
                  <c:v>38209</c:v>
                </c:pt>
                <c:pt idx="647">
                  <c:v>38210</c:v>
                </c:pt>
                <c:pt idx="648">
                  <c:v>38211</c:v>
                </c:pt>
                <c:pt idx="649">
                  <c:v>38212</c:v>
                </c:pt>
                <c:pt idx="650">
                  <c:v>38215</c:v>
                </c:pt>
                <c:pt idx="651">
                  <c:v>38216</c:v>
                </c:pt>
                <c:pt idx="652">
                  <c:v>38217</c:v>
                </c:pt>
                <c:pt idx="653">
                  <c:v>38218</c:v>
                </c:pt>
                <c:pt idx="654">
                  <c:v>38219</c:v>
                </c:pt>
                <c:pt idx="655">
                  <c:v>38222</c:v>
                </c:pt>
                <c:pt idx="656">
                  <c:v>38223</c:v>
                </c:pt>
                <c:pt idx="657">
                  <c:v>38224</c:v>
                </c:pt>
                <c:pt idx="658">
                  <c:v>38225</c:v>
                </c:pt>
                <c:pt idx="659">
                  <c:v>38226</c:v>
                </c:pt>
                <c:pt idx="660">
                  <c:v>38229</c:v>
                </c:pt>
                <c:pt idx="661">
                  <c:v>38230</c:v>
                </c:pt>
                <c:pt idx="662">
                  <c:v>38231</c:v>
                </c:pt>
                <c:pt idx="663">
                  <c:v>38232</c:v>
                </c:pt>
                <c:pt idx="664">
                  <c:v>38233</c:v>
                </c:pt>
                <c:pt idx="665">
                  <c:v>38236</c:v>
                </c:pt>
                <c:pt idx="666">
                  <c:v>38237</c:v>
                </c:pt>
                <c:pt idx="667">
                  <c:v>38238</c:v>
                </c:pt>
                <c:pt idx="668">
                  <c:v>38239</c:v>
                </c:pt>
                <c:pt idx="669">
                  <c:v>38240</c:v>
                </c:pt>
                <c:pt idx="670">
                  <c:v>38243</c:v>
                </c:pt>
                <c:pt idx="671">
                  <c:v>38244</c:v>
                </c:pt>
                <c:pt idx="672">
                  <c:v>38245</c:v>
                </c:pt>
                <c:pt idx="673">
                  <c:v>38246</c:v>
                </c:pt>
                <c:pt idx="674">
                  <c:v>38247</c:v>
                </c:pt>
                <c:pt idx="675">
                  <c:v>38250</c:v>
                </c:pt>
                <c:pt idx="676">
                  <c:v>38251</c:v>
                </c:pt>
                <c:pt idx="677">
                  <c:v>38252</c:v>
                </c:pt>
                <c:pt idx="678">
                  <c:v>38253</c:v>
                </c:pt>
                <c:pt idx="679">
                  <c:v>38254</c:v>
                </c:pt>
                <c:pt idx="680">
                  <c:v>38257</c:v>
                </c:pt>
                <c:pt idx="681">
                  <c:v>38258</c:v>
                </c:pt>
                <c:pt idx="682">
                  <c:v>38259</c:v>
                </c:pt>
                <c:pt idx="683">
                  <c:v>38260</c:v>
                </c:pt>
                <c:pt idx="684">
                  <c:v>38261</c:v>
                </c:pt>
                <c:pt idx="685">
                  <c:v>38264</c:v>
                </c:pt>
                <c:pt idx="686">
                  <c:v>38265</c:v>
                </c:pt>
                <c:pt idx="687">
                  <c:v>38266</c:v>
                </c:pt>
                <c:pt idx="688">
                  <c:v>38267</c:v>
                </c:pt>
                <c:pt idx="689">
                  <c:v>38268</c:v>
                </c:pt>
                <c:pt idx="690">
                  <c:v>38271</c:v>
                </c:pt>
                <c:pt idx="691">
                  <c:v>38272</c:v>
                </c:pt>
                <c:pt idx="692">
                  <c:v>38273</c:v>
                </c:pt>
                <c:pt idx="693">
                  <c:v>38274</c:v>
                </c:pt>
                <c:pt idx="694">
                  <c:v>38275</c:v>
                </c:pt>
                <c:pt idx="695">
                  <c:v>38278</c:v>
                </c:pt>
                <c:pt idx="696">
                  <c:v>38279</c:v>
                </c:pt>
                <c:pt idx="697">
                  <c:v>38280</c:v>
                </c:pt>
                <c:pt idx="698">
                  <c:v>38281</c:v>
                </c:pt>
                <c:pt idx="699">
                  <c:v>38282</c:v>
                </c:pt>
                <c:pt idx="700">
                  <c:v>38285</c:v>
                </c:pt>
                <c:pt idx="701">
                  <c:v>38286</c:v>
                </c:pt>
                <c:pt idx="702">
                  <c:v>38287</c:v>
                </c:pt>
                <c:pt idx="703">
                  <c:v>38288</c:v>
                </c:pt>
                <c:pt idx="704">
                  <c:v>38289</c:v>
                </c:pt>
                <c:pt idx="705">
                  <c:v>38292</c:v>
                </c:pt>
                <c:pt idx="706">
                  <c:v>38293</c:v>
                </c:pt>
                <c:pt idx="707">
                  <c:v>38294</c:v>
                </c:pt>
                <c:pt idx="708">
                  <c:v>38295</c:v>
                </c:pt>
                <c:pt idx="709">
                  <c:v>38296</c:v>
                </c:pt>
                <c:pt idx="710">
                  <c:v>38300</c:v>
                </c:pt>
                <c:pt idx="711">
                  <c:v>38301</c:v>
                </c:pt>
                <c:pt idx="712">
                  <c:v>38302</c:v>
                </c:pt>
                <c:pt idx="713">
                  <c:v>38303</c:v>
                </c:pt>
                <c:pt idx="714">
                  <c:v>38306</c:v>
                </c:pt>
                <c:pt idx="715">
                  <c:v>38307</c:v>
                </c:pt>
                <c:pt idx="716">
                  <c:v>38308</c:v>
                </c:pt>
                <c:pt idx="717">
                  <c:v>38309</c:v>
                </c:pt>
                <c:pt idx="718">
                  <c:v>38310</c:v>
                </c:pt>
                <c:pt idx="719">
                  <c:v>38313</c:v>
                </c:pt>
                <c:pt idx="720">
                  <c:v>38314</c:v>
                </c:pt>
                <c:pt idx="721">
                  <c:v>38315</c:v>
                </c:pt>
                <c:pt idx="722">
                  <c:v>38316</c:v>
                </c:pt>
                <c:pt idx="723">
                  <c:v>38317</c:v>
                </c:pt>
                <c:pt idx="724">
                  <c:v>38320</c:v>
                </c:pt>
                <c:pt idx="725">
                  <c:v>38321</c:v>
                </c:pt>
                <c:pt idx="726">
                  <c:v>38322</c:v>
                </c:pt>
                <c:pt idx="727">
                  <c:v>38323</c:v>
                </c:pt>
                <c:pt idx="728">
                  <c:v>38324</c:v>
                </c:pt>
                <c:pt idx="729">
                  <c:v>38327</c:v>
                </c:pt>
                <c:pt idx="730">
                  <c:v>38328</c:v>
                </c:pt>
                <c:pt idx="731">
                  <c:v>38329</c:v>
                </c:pt>
                <c:pt idx="732">
                  <c:v>38330</c:v>
                </c:pt>
                <c:pt idx="733">
                  <c:v>38331</c:v>
                </c:pt>
                <c:pt idx="734">
                  <c:v>38335</c:v>
                </c:pt>
                <c:pt idx="735">
                  <c:v>38336</c:v>
                </c:pt>
                <c:pt idx="736">
                  <c:v>38337</c:v>
                </c:pt>
                <c:pt idx="737">
                  <c:v>38338</c:v>
                </c:pt>
                <c:pt idx="738">
                  <c:v>38341</c:v>
                </c:pt>
                <c:pt idx="739">
                  <c:v>38342</c:v>
                </c:pt>
                <c:pt idx="740">
                  <c:v>38343</c:v>
                </c:pt>
                <c:pt idx="741">
                  <c:v>38344</c:v>
                </c:pt>
                <c:pt idx="742">
                  <c:v>38345</c:v>
                </c:pt>
                <c:pt idx="743">
                  <c:v>38348</c:v>
                </c:pt>
                <c:pt idx="744">
                  <c:v>38349</c:v>
                </c:pt>
                <c:pt idx="745">
                  <c:v>38350</c:v>
                </c:pt>
                <c:pt idx="746">
                  <c:v>38351</c:v>
                </c:pt>
                <c:pt idx="747">
                  <c:v>38352</c:v>
                </c:pt>
                <c:pt idx="748">
                  <c:v>38363</c:v>
                </c:pt>
                <c:pt idx="749">
                  <c:v>38364</c:v>
                </c:pt>
                <c:pt idx="750">
                  <c:v>38365</c:v>
                </c:pt>
                <c:pt idx="751">
                  <c:v>38366</c:v>
                </c:pt>
                <c:pt idx="752">
                  <c:v>38369</c:v>
                </c:pt>
                <c:pt idx="753">
                  <c:v>38370</c:v>
                </c:pt>
                <c:pt idx="754">
                  <c:v>38371</c:v>
                </c:pt>
                <c:pt idx="755">
                  <c:v>38372</c:v>
                </c:pt>
                <c:pt idx="756">
                  <c:v>38373</c:v>
                </c:pt>
                <c:pt idx="757">
                  <c:v>38376</c:v>
                </c:pt>
                <c:pt idx="758">
                  <c:v>38377</c:v>
                </c:pt>
                <c:pt idx="759">
                  <c:v>38378</c:v>
                </c:pt>
                <c:pt idx="760">
                  <c:v>38379</c:v>
                </c:pt>
                <c:pt idx="761">
                  <c:v>38380</c:v>
                </c:pt>
                <c:pt idx="762">
                  <c:v>38383</c:v>
                </c:pt>
                <c:pt idx="763">
                  <c:v>38384</c:v>
                </c:pt>
                <c:pt idx="764">
                  <c:v>38385</c:v>
                </c:pt>
                <c:pt idx="765">
                  <c:v>38386</c:v>
                </c:pt>
                <c:pt idx="766">
                  <c:v>38387</c:v>
                </c:pt>
                <c:pt idx="767">
                  <c:v>38390</c:v>
                </c:pt>
                <c:pt idx="768">
                  <c:v>38391</c:v>
                </c:pt>
                <c:pt idx="769">
                  <c:v>38392</c:v>
                </c:pt>
                <c:pt idx="770">
                  <c:v>38393</c:v>
                </c:pt>
                <c:pt idx="771">
                  <c:v>38394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38404</c:v>
                </c:pt>
                <c:pt idx="778">
                  <c:v>38405</c:v>
                </c:pt>
                <c:pt idx="779">
                  <c:v>38407</c:v>
                </c:pt>
                <c:pt idx="780">
                  <c:v>38408</c:v>
                </c:pt>
                <c:pt idx="781">
                  <c:v>38411</c:v>
                </c:pt>
                <c:pt idx="782">
                  <c:v>38412</c:v>
                </c:pt>
                <c:pt idx="783">
                  <c:v>38413</c:v>
                </c:pt>
                <c:pt idx="784">
                  <c:v>38414</c:v>
                </c:pt>
                <c:pt idx="785">
                  <c:v>38415</c:v>
                </c:pt>
                <c:pt idx="786">
                  <c:v>38416</c:v>
                </c:pt>
                <c:pt idx="787">
                  <c:v>38420</c:v>
                </c:pt>
                <c:pt idx="788">
                  <c:v>38421</c:v>
                </c:pt>
                <c:pt idx="789">
                  <c:v>38422</c:v>
                </c:pt>
                <c:pt idx="790">
                  <c:v>38425</c:v>
                </c:pt>
                <c:pt idx="791">
                  <c:v>38426</c:v>
                </c:pt>
                <c:pt idx="792">
                  <c:v>38427</c:v>
                </c:pt>
                <c:pt idx="793">
                  <c:v>38428</c:v>
                </c:pt>
                <c:pt idx="794">
                  <c:v>38429</c:v>
                </c:pt>
                <c:pt idx="795">
                  <c:v>38432</c:v>
                </c:pt>
                <c:pt idx="796">
                  <c:v>38433</c:v>
                </c:pt>
                <c:pt idx="797">
                  <c:v>38434</c:v>
                </c:pt>
                <c:pt idx="798">
                  <c:v>38435</c:v>
                </c:pt>
                <c:pt idx="799">
                  <c:v>38436</c:v>
                </c:pt>
                <c:pt idx="800">
                  <c:v>38439</c:v>
                </c:pt>
                <c:pt idx="801">
                  <c:v>38440</c:v>
                </c:pt>
                <c:pt idx="802">
                  <c:v>38441</c:v>
                </c:pt>
                <c:pt idx="803">
                  <c:v>38442</c:v>
                </c:pt>
                <c:pt idx="804">
                  <c:v>38443</c:v>
                </c:pt>
                <c:pt idx="805">
                  <c:v>38446</c:v>
                </c:pt>
                <c:pt idx="806">
                  <c:v>38447</c:v>
                </c:pt>
                <c:pt idx="807">
                  <c:v>38448</c:v>
                </c:pt>
                <c:pt idx="808">
                  <c:v>38449</c:v>
                </c:pt>
                <c:pt idx="809">
                  <c:v>38450</c:v>
                </c:pt>
                <c:pt idx="810">
                  <c:v>38453</c:v>
                </c:pt>
                <c:pt idx="811">
                  <c:v>38454</c:v>
                </c:pt>
                <c:pt idx="812">
                  <c:v>38455</c:v>
                </c:pt>
                <c:pt idx="813">
                  <c:v>38456</c:v>
                </c:pt>
                <c:pt idx="814">
                  <c:v>38457</c:v>
                </c:pt>
                <c:pt idx="815">
                  <c:v>38460</c:v>
                </c:pt>
                <c:pt idx="816">
                  <c:v>38461</c:v>
                </c:pt>
                <c:pt idx="817">
                  <c:v>38462</c:v>
                </c:pt>
                <c:pt idx="818">
                  <c:v>38463</c:v>
                </c:pt>
                <c:pt idx="819">
                  <c:v>38464</c:v>
                </c:pt>
                <c:pt idx="820">
                  <c:v>38467</c:v>
                </c:pt>
                <c:pt idx="821">
                  <c:v>38468</c:v>
                </c:pt>
                <c:pt idx="822">
                  <c:v>38469</c:v>
                </c:pt>
                <c:pt idx="823">
                  <c:v>38470</c:v>
                </c:pt>
                <c:pt idx="824">
                  <c:v>38471</c:v>
                </c:pt>
                <c:pt idx="825">
                  <c:v>38475</c:v>
                </c:pt>
                <c:pt idx="826">
                  <c:v>38476</c:v>
                </c:pt>
                <c:pt idx="827">
                  <c:v>38477</c:v>
                </c:pt>
                <c:pt idx="828">
                  <c:v>38478</c:v>
                </c:pt>
                <c:pt idx="829">
                  <c:v>38483</c:v>
                </c:pt>
                <c:pt idx="830">
                  <c:v>38484</c:v>
                </c:pt>
                <c:pt idx="831">
                  <c:v>38485</c:v>
                </c:pt>
                <c:pt idx="832">
                  <c:v>38486</c:v>
                </c:pt>
                <c:pt idx="833">
                  <c:v>38488</c:v>
                </c:pt>
                <c:pt idx="834">
                  <c:v>38489</c:v>
                </c:pt>
                <c:pt idx="835">
                  <c:v>38490</c:v>
                </c:pt>
                <c:pt idx="836">
                  <c:v>38491</c:v>
                </c:pt>
                <c:pt idx="837">
                  <c:v>38492</c:v>
                </c:pt>
                <c:pt idx="838">
                  <c:v>38495</c:v>
                </c:pt>
                <c:pt idx="839">
                  <c:v>38496</c:v>
                </c:pt>
                <c:pt idx="840">
                  <c:v>38497</c:v>
                </c:pt>
                <c:pt idx="841">
                  <c:v>38498</c:v>
                </c:pt>
                <c:pt idx="842">
                  <c:v>38499</c:v>
                </c:pt>
                <c:pt idx="843">
                  <c:v>38502</c:v>
                </c:pt>
                <c:pt idx="844">
                  <c:v>38503</c:v>
                </c:pt>
                <c:pt idx="845">
                  <c:v>38504</c:v>
                </c:pt>
                <c:pt idx="846">
                  <c:v>38505</c:v>
                </c:pt>
                <c:pt idx="847">
                  <c:v>38506</c:v>
                </c:pt>
                <c:pt idx="848">
                  <c:v>38509</c:v>
                </c:pt>
                <c:pt idx="849">
                  <c:v>38510</c:v>
                </c:pt>
                <c:pt idx="850">
                  <c:v>38511</c:v>
                </c:pt>
                <c:pt idx="851">
                  <c:v>38512</c:v>
                </c:pt>
                <c:pt idx="852">
                  <c:v>38513</c:v>
                </c:pt>
                <c:pt idx="853">
                  <c:v>38517</c:v>
                </c:pt>
                <c:pt idx="854">
                  <c:v>38518</c:v>
                </c:pt>
                <c:pt idx="855">
                  <c:v>38519</c:v>
                </c:pt>
                <c:pt idx="856">
                  <c:v>38520</c:v>
                </c:pt>
                <c:pt idx="857">
                  <c:v>38523</c:v>
                </c:pt>
                <c:pt idx="858">
                  <c:v>38524</c:v>
                </c:pt>
                <c:pt idx="859">
                  <c:v>38525</c:v>
                </c:pt>
                <c:pt idx="860">
                  <c:v>38526</c:v>
                </c:pt>
                <c:pt idx="861">
                  <c:v>38527</c:v>
                </c:pt>
                <c:pt idx="862">
                  <c:v>38530</c:v>
                </c:pt>
                <c:pt idx="863">
                  <c:v>38531</c:v>
                </c:pt>
                <c:pt idx="864">
                  <c:v>38532</c:v>
                </c:pt>
                <c:pt idx="865">
                  <c:v>38533</c:v>
                </c:pt>
                <c:pt idx="866">
                  <c:v>38534</c:v>
                </c:pt>
                <c:pt idx="867">
                  <c:v>38537</c:v>
                </c:pt>
                <c:pt idx="868">
                  <c:v>38538</c:v>
                </c:pt>
                <c:pt idx="869">
                  <c:v>38539</c:v>
                </c:pt>
                <c:pt idx="870">
                  <c:v>38540</c:v>
                </c:pt>
                <c:pt idx="871">
                  <c:v>38541</c:v>
                </c:pt>
                <c:pt idx="872">
                  <c:v>38544</c:v>
                </c:pt>
                <c:pt idx="873">
                  <c:v>38545</c:v>
                </c:pt>
                <c:pt idx="874">
                  <c:v>38546</c:v>
                </c:pt>
                <c:pt idx="875">
                  <c:v>38547</c:v>
                </c:pt>
                <c:pt idx="876">
                  <c:v>38548</c:v>
                </c:pt>
                <c:pt idx="877">
                  <c:v>38551</c:v>
                </c:pt>
                <c:pt idx="878">
                  <c:v>38552</c:v>
                </c:pt>
                <c:pt idx="879">
                  <c:v>38553</c:v>
                </c:pt>
                <c:pt idx="880">
                  <c:v>38554</c:v>
                </c:pt>
                <c:pt idx="881">
                  <c:v>38555</c:v>
                </c:pt>
                <c:pt idx="882">
                  <c:v>38558</c:v>
                </c:pt>
                <c:pt idx="883">
                  <c:v>38559</c:v>
                </c:pt>
                <c:pt idx="884">
                  <c:v>38560</c:v>
                </c:pt>
                <c:pt idx="885">
                  <c:v>38561</c:v>
                </c:pt>
                <c:pt idx="886">
                  <c:v>38562</c:v>
                </c:pt>
                <c:pt idx="887">
                  <c:v>38565</c:v>
                </c:pt>
                <c:pt idx="888">
                  <c:v>38566</c:v>
                </c:pt>
                <c:pt idx="889">
                  <c:v>38567</c:v>
                </c:pt>
                <c:pt idx="890">
                  <c:v>38568</c:v>
                </c:pt>
                <c:pt idx="891">
                  <c:v>38569</c:v>
                </c:pt>
                <c:pt idx="892">
                  <c:v>38572</c:v>
                </c:pt>
                <c:pt idx="893">
                  <c:v>38573</c:v>
                </c:pt>
                <c:pt idx="894">
                  <c:v>38574</c:v>
                </c:pt>
                <c:pt idx="895">
                  <c:v>38575</c:v>
                </c:pt>
                <c:pt idx="896">
                  <c:v>38576</c:v>
                </c:pt>
                <c:pt idx="897">
                  <c:v>38579</c:v>
                </c:pt>
                <c:pt idx="898">
                  <c:v>38580</c:v>
                </c:pt>
                <c:pt idx="899">
                  <c:v>38581</c:v>
                </c:pt>
                <c:pt idx="900">
                  <c:v>38582</c:v>
                </c:pt>
                <c:pt idx="901">
                  <c:v>38583</c:v>
                </c:pt>
                <c:pt idx="902">
                  <c:v>38586</c:v>
                </c:pt>
                <c:pt idx="903">
                  <c:v>38587</c:v>
                </c:pt>
                <c:pt idx="904">
                  <c:v>38588</c:v>
                </c:pt>
                <c:pt idx="905">
                  <c:v>38589</c:v>
                </c:pt>
                <c:pt idx="906">
                  <c:v>38590</c:v>
                </c:pt>
                <c:pt idx="907">
                  <c:v>38593</c:v>
                </c:pt>
                <c:pt idx="908">
                  <c:v>38594</c:v>
                </c:pt>
                <c:pt idx="909">
                  <c:v>38595</c:v>
                </c:pt>
                <c:pt idx="910">
                  <c:v>38596</c:v>
                </c:pt>
                <c:pt idx="911">
                  <c:v>38597</c:v>
                </c:pt>
                <c:pt idx="912">
                  <c:v>38600</c:v>
                </c:pt>
                <c:pt idx="913">
                  <c:v>38601</c:v>
                </c:pt>
                <c:pt idx="914">
                  <c:v>38602</c:v>
                </c:pt>
                <c:pt idx="915">
                  <c:v>38603</c:v>
                </c:pt>
                <c:pt idx="916">
                  <c:v>38604</c:v>
                </c:pt>
                <c:pt idx="917">
                  <c:v>38607</c:v>
                </c:pt>
                <c:pt idx="918">
                  <c:v>38608</c:v>
                </c:pt>
                <c:pt idx="919">
                  <c:v>38609</c:v>
                </c:pt>
                <c:pt idx="920">
                  <c:v>38610</c:v>
                </c:pt>
                <c:pt idx="921">
                  <c:v>38611</c:v>
                </c:pt>
                <c:pt idx="922">
                  <c:v>38614</c:v>
                </c:pt>
                <c:pt idx="923">
                  <c:v>38615</c:v>
                </c:pt>
                <c:pt idx="924">
                  <c:v>38616</c:v>
                </c:pt>
                <c:pt idx="925">
                  <c:v>38617</c:v>
                </c:pt>
                <c:pt idx="926">
                  <c:v>38618</c:v>
                </c:pt>
                <c:pt idx="927">
                  <c:v>38621</c:v>
                </c:pt>
                <c:pt idx="928">
                  <c:v>38622</c:v>
                </c:pt>
                <c:pt idx="929">
                  <c:v>38623</c:v>
                </c:pt>
                <c:pt idx="930">
                  <c:v>38624</c:v>
                </c:pt>
                <c:pt idx="931">
                  <c:v>38625</c:v>
                </c:pt>
                <c:pt idx="932">
                  <c:v>38628</c:v>
                </c:pt>
                <c:pt idx="933">
                  <c:v>38629</c:v>
                </c:pt>
                <c:pt idx="934">
                  <c:v>38630</c:v>
                </c:pt>
                <c:pt idx="935">
                  <c:v>38631</c:v>
                </c:pt>
                <c:pt idx="936">
                  <c:v>38632</c:v>
                </c:pt>
                <c:pt idx="937">
                  <c:v>38635</c:v>
                </c:pt>
                <c:pt idx="938">
                  <c:v>38636</c:v>
                </c:pt>
                <c:pt idx="939">
                  <c:v>38637</c:v>
                </c:pt>
                <c:pt idx="940">
                  <c:v>38638</c:v>
                </c:pt>
                <c:pt idx="941">
                  <c:v>38639</c:v>
                </c:pt>
                <c:pt idx="942">
                  <c:v>38642</c:v>
                </c:pt>
                <c:pt idx="943">
                  <c:v>38643</c:v>
                </c:pt>
                <c:pt idx="944">
                  <c:v>38644</c:v>
                </c:pt>
                <c:pt idx="945">
                  <c:v>38645</c:v>
                </c:pt>
                <c:pt idx="946">
                  <c:v>38646</c:v>
                </c:pt>
                <c:pt idx="947">
                  <c:v>38649</c:v>
                </c:pt>
                <c:pt idx="948">
                  <c:v>38650</c:v>
                </c:pt>
                <c:pt idx="949">
                  <c:v>38651</c:v>
                </c:pt>
                <c:pt idx="950">
                  <c:v>38652</c:v>
                </c:pt>
                <c:pt idx="951">
                  <c:v>38653</c:v>
                </c:pt>
                <c:pt idx="952">
                  <c:v>38656</c:v>
                </c:pt>
                <c:pt idx="953">
                  <c:v>38657</c:v>
                </c:pt>
                <c:pt idx="954">
                  <c:v>38658</c:v>
                </c:pt>
                <c:pt idx="955">
                  <c:v>38659</c:v>
                </c:pt>
                <c:pt idx="956">
                  <c:v>38663</c:v>
                </c:pt>
                <c:pt idx="957">
                  <c:v>38664</c:v>
                </c:pt>
                <c:pt idx="958">
                  <c:v>38665</c:v>
                </c:pt>
                <c:pt idx="959">
                  <c:v>38666</c:v>
                </c:pt>
                <c:pt idx="960">
                  <c:v>38667</c:v>
                </c:pt>
                <c:pt idx="961">
                  <c:v>38670</c:v>
                </c:pt>
                <c:pt idx="962">
                  <c:v>38671</c:v>
                </c:pt>
                <c:pt idx="963">
                  <c:v>38672</c:v>
                </c:pt>
                <c:pt idx="964">
                  <c:v>38673</c:v>
                </c:pt>
                <c:pt idx="965">
                  <c:v>38674</c:v>
                </c:pt>
                <c:pt idx="966">
                  <c:v>38677</c:v>
                </c:pt>
                <c:pt idx="967">
                  <c:v>38678</c:v>
                </c:pt>
                <c:pt idx="968">
                  <c:v>38679</c:v>
                </c:pt>
                <c:pt idx="969">
                  <c:v>38680</c:v>
                </c:pt>
                <c:pt idx="970">
                  <c:v>38681</c:v>
                </c:pt>
                <c:pt idx="971">
                  <c:v>38684</c:v>
                </c:pt>
                <c:pt idx="972">
                  <c:v>38685</c:v>
                </c:pt>
                <c:pt idx="973">
                  <c:v>38686</c:v>
                </c:pt>
                <c:pt idx="974">
                  <c:v>38687</c:v>
                </c:pt>
                <c:pt idx="975">
                  <c:v>38688</c:v>
                </c:pt>
                <c:pt idx="976">
                  <c:v>38691</c:v>
                </c:pt>
                <c:pt idx="977">
                  <c:v>38692</c:v>
                </c:pt>
                <c:pt idx="978">
                  <c:v>38693</c:v>
                </c:pt>
                <c:pt idx="979">
                  <c:v>38694</c:v>
                </c:pt>
                <c:pt idx="980">
                  <c:v>38695</c:v>
                </c:pt>
                <c:pt idx="981">
                  <c:v>38698</c:v>
                </c:pt>
                <c:pt idx="982">
                  <c:v>38699</c:v>
                </c:pt>
                <c:pt idx="983">
                  <c:v>38700</c:v>
                </c:pt>
                <c:pt idx="984">
                  <c:v>38701</c:v>
                </c:pt>
                <c:pt idx="985">
                  <c:v>38702</c:v>
                </c:pt>
                <c:pt idx="986">
                  <c:v>38705</c:v>
                </c:pt>
                <c:pt idx="987">
                  <c:v>38706</c:v>
                </c:pt>
                <c:pt idx="988">
                  <c:v>38707</c:v>
                </c:pt>
                <c:pt idx="989">
                  <c:v>38708</c:v>
                </c:pt>
                <c:pt idx="990">
                  <c:v>38709</c:v>
                </c:pt>
                <c:pt idx="991">
                  <c:v>38712</c:v>
                </c:pt>
                <c:pt idx="992">
                  <c:v>38713</c:v>
                </c:pt>
                <c:pt idx="993">
                  <c:v>38714</c:v>
                </c:pt>
                <c:pt idx="994">
                  <c:v>38715</c:v>
                </c:pt>
                <c:pt idx="995">
                  <c:v>38716</c:v>
                </c:pt>
                <c:pt idx="996">
                  <c:v>38727</c:v>
                </c:pt>
                <c:pt idx="997">
                  <c:v>38728</c:v>
                </c:pt>
                <c:pt idx="998">
                  <c:v>38729</c:v>
                </c:pt>
                <c:pt idx="999">
                  <c:v>38730</c:v>
                </c:pt>
                <c:pt idx="1000">
                  <c:v>38733</c:v>
                </c:pt>
                <c:pt idx="1001">
                  <c:v>38734</c:v>
                </c:pt>
                <c:pt idx="1002">
                  <c:v>38735</c:v>
                </c:pt>
                <c:pt idx="1003">
                  <c:v>38736</c:v>
                </c:pt>
                <c:pt idx="1004">
                  <c:v>38737</c:v>
                </c:pt>
                <c:pt idx="1005">
                  <c:v>38740</c:v>
                </c:pt>
                <c:pt idx="1006">
                  <c:v>38741</c:v>
                </c:pt>
                <c:pt idx="1007">
                  <c:v>38742</c:v>
                </c:pt>
                <c:pt idx="1008">
                  <c:v>38743</c:v>
                </c:pt>
                <c:pt idx="1009">
                  <c:v>38744</c:v>
                </c:pt>
                <c:pt idx="1010">
                  <c:v>38747</c:v>
                </c:pt>
                <c:pt idx="1011">
                  <c:v>38748</c:v>
                </c:pt>
                <c:pt idx="1012">
                  <c:v>38749</c:v>
                </c:pt>
                <c:pt idx="1013">
                  <c:v>38750</c:v>
                </c:pt>
                <c:pt idx="1014">
                  <c:v>38751</c:v>
                </c:pt>
                <c:pt idx="1015">
                  <c:v>38754</c:v>
                </c:pt>
                <c:pt idx="1016">
                  <c:v>38755</c:v>
                </c:pt>
                <c:pt idx="1017">
                  <c:v>38756</c:v>
                </c:pt>
                <c:pt idx="1018">
                  <c:v>38757</c:v>
                </c:pt>
                <c:pt idx="1019">
                  <c:v>38758</c:v>
                </c:pt>
                <c:pt idx="1020">
                  <c:v>38761</c:v>
                </c:pt>
                <c:pt idx="1021">
                  <c:v>38762</c:v>
                </c:pt>
                <c:pt idx="1022">
                  <c:v>38763</c:v>
                </c:pt>
                <c:pt idx="1023">
                  <c:v>38764</c:v>
                </c:pt>
                <c:pt idx="1024">
                  <c:v>38765</c:v>
                </c:pt>
                <c:pt idx="1025">
                  <c:v>38768</c:v>
                </c:pt>
                <c:pt idx="1026">
                  <c:v>38769</c:v>
                </c:pt>
                <c:pt idx="1027">
                  <c:v>38770</c:v>
                </c:pt>
                <c:pt idx="1028">
                  <c:v>38774</c:v>
                </c:pt>
                <c:pt idx="1029">
                  <c:v>38775</c:v>
                </c:pt>
                <c:pt idx="1030">
                  <c:v>38776</c:v>
                </c:pt>
                <c:pt idx="1031">
                  <c:v>38777</c:v>
                </c:pt>
                <c:pt idx="1032">
                  <c:v>38778</c:v>
                </c:pt>
                <c:pt idx="1033">
                  <c:v>38779</c:v>
                </c:pt>
                <c:pt idx="1034">
                  <c:v>38782</c:v>
                </c:pt>
                <c:pt idx="1035">
                  <c:v>38783</c:v>
                </c:pt>
                <c:pt idx="1036">
                  <c:v>38785</c:v>
                </c:pt>
                <c:pt idx="1037">
                  <c:v>38786</c:v>
                </c:pt>
                <c:pt idx="1038">
                  <c:v>38789</c:v>
                </c:pt>
                <c:pt idx="1039">
                  <c:v>38790</c:v>
                </c:pt>
                <c:pt idx="1040">
                  <c:v>38791</c:v>
                </c:pt>
                <c:pt idx="1041">
                  <c:v>38792</c:v>
                </c:pt>
                <c:pt idx="1042">
                  <c:v>38793</c:v>
                </c:pt>
                <c:pt idx="1043">
                  <c:v>38796</c:v>
                </c:pt>
                <c:pt idx="1044">
                  <c:v>38797</c:v>
                </c:pt>
                <c:pt idx="1045">
                  <c:v>38798</c:v>
                </c:pt>
                <c:pt idx="1046">
                  <c:v>38799</c:v>
                </c:pt>
                <c:pt idx="1047">
                  <c:v>38800</c:v>
                </c:pt>
                <c:pt idx="1048">
                  <c:v>38803</c:v>
                </c:pt>
                <c:pt idx="1049">
                  <c:v>38804</c:v>
                </c:pt>
                <c:pt idx="1050">
                  <c:v>38805</c:v>
                </c:pt>
                <c:pt idx="1051">
                  <c:v>38806</c:v>
                </c:pt>
                <c:pt idx="1052">
                  <c:v>38807</c:v>
                </c:pt>
                <c:pt idx="1053">
                  <c:v>38810</c:v>
                </c:pt>
                <c:pt idx="1054">
                  <c:v>38811</c:v>
                </c:pt>
                <c:pt idx="1055">
                  <c:v>38812</c:v>
                </c:pt>
                <c:pt idx="1056">
                  <c:v>38813</c:v>
                </c:pt>
                <c:pt idx="1057">
                  <c:v>38814</c:v>
                </c:pt>
                <c:pt idx="1058">
                  <c:v>38817</c:v>
                </c:pt>
                <c:pt idx="1059">
                  <c:v>38818</c:v>
                </c:pt>
                <c:pt idx="1060">
                  <c:v>38819</c:v>
                </c:pt>
                <c:pt idx="1061">
                  <c:v>38820</c:v>
                </c:pt>
                <c:pt idx="1062">
                  <c:v>38821</c:v>
                </c:pt>
                <c:pt idx="1063">
                  <c:v>38824</c:v>
                </c:pt>
                <c:pt idx="1064">
                  <c:v>38825</c:v>
                </c:pt>
                <c:pt idx="1065">
                  <c:v>38826</c:v>
                </c:pt>
                <c:pt idx="1066">
                  <c:v>38827</c:v>
                </c:pt>
                <c:pt idx="1067">
                  <c:v>38828</c:v>
                </c:pt>
                <c:pt idx="1068">
                  <c:v>38831</c:v>
                </c:pt>
                <c:pt idx="1069">
                  <c:v>38832</c:v>
                </c:pt>
                <c:pt idx="1070">
                  <c:v>38833</c:v>
                </c:pt>
                <c:pt idx="1071">
                  <c:v>38834</c:v>
                </c:pt>
                <c:pt idx="1072">
                  <c:v>38835</c:v>
                </c:pt>
                <c:pt idx="1073">
                  <c:v>38839</c:v>
                </c:pt>
                <c:pt idx="1074">
                  <c:v>38840</c:v>
                </c:pt>
                <c:pt idx="1075">
                  <c:v>38841</c:v>
                </c:pt>
                <c:pt idx="1076">
                  <c:v>38842</c:v>
                </c:pt>
                <c:pt idx="1077">
                  <c:v>38843</c:v>
                </c:pt>
                <c:pt idx="1078">
                  <c:v>38847</c:v>
                </c:pt>
                <c:pt idx="1079">
                  <c:v>38848</c:v>
                </c:pt>
                <c:pt idx="1080">
                  <c:v>38849</c:v>
                </c:pt>
                <c:pt idx="1081">
                  <c:v>38852</c:v>
                </c:pt>
                <c:pt idx="1082">
                  <c:v>38853</c:v>
                </c:pt>
                <c:pt idx="1083">
                  <c:v>38854</c:v>
                </c:pt>
                <c:pt idx="1084">
                  <c:v>38855</c:v>
                </c:pt>
                <c:pt idx="1085">
                  <c:v>38856</c:v>
                </c:pt>
                <c:pt idx="1086">
                  <c:v>38859</c:v>
                </c:pt>
                <c:pt idx="1087">
                  <c:v>38860</c:v>
                </c:pt>
                <c:pt idx="1088">
                  <c:v>38861</c:v>
                </c:pt>
                <c:pt idx="1089">
                  <c:v>38862</c:v>
                </c:pt>
                <c:pt idx="1090">
                  <c:v>38863</c:v>
                </c:pt>
                <c:pt idx="1091">
                  <c:v>38866</c:v>
                </c:pt>
                <c:pt idx="1092">
                  <c:v>38867</c:v>
                </c:pt>
                <c:pt idx="1093">
                  <c:v>38868</c:v>
                </c:pt>
                <c:pt idx="1094">
                  <c:v>38869</c:v>
                </c:pt>
                <c:pt idx="1095">
                  <c:v>38870</c:v>
                </c:pt>
                <c:pt idx="1096">
                  <c:v>38873</c:v>
                </c:pt>
                <c:pt idx="1097">
                  <c:v>38874</c:v>
                </c:pt>
                <c:pt idx="1098">
                  <c:v>38875</c:v>
                </c:pt>
                <c:pt idx="1099">
                  <c:v>38876</c:v>
                </c:pt>
                <c:pt idx="1100">
                  <c:v>38877</c:v>
                </c:pt>
                <c:pt idx="1101">
                  <c:v>38881</c:v>
                </c:pt>
                <c:pt idx="1102">
                  <c:v>38882</c:v>
                </c:pt>
                <c:pt idx="1103">
                  <c:v>38883</c:v>
                </c:pt>
                <c:pt idx="1104">
                  <c:v>38884</c:v>
                </c:pt>
                <c:pt idx="1105">
                  <c:v>38887</c:v>
                </c:pt>
                <c:pt idx="1106">
                  <c:v>38888</c:v>
                </c:pt>
                <c:pt idx="1107">
                  <c:v>38889</c:v>
                </c:pt>
                <c:pt idx="1108">
                  <c:v>38890</c:v>
                </c:pt>
                <c:pt idx="1109">
                  <c:v>38891</c:v>
                </c:pt>
                <c:pt idx="1110">
                  <c:v>38894</c:v>
                </c:pt>
                <c:pt idx="1111">
                  <c:v>38895</c:v>
                </c:pt>
                <c:pt idx="1112">
                  <c:v>38896</c:v>
                </c:pt>
                <c:pt idx="1113">
                  <c:v>38897</c:v>
                </c:pt>
                <c:pt idx="1114">
                  <c:v>38898</c:v>
                </c:pt>
                <c:pt idx="1115">
                  <c:v>38901</c:v>
                </c:pt>
                <c:pt idx="1116">
                  <c:v>38902</c:v>
                </c:pt>
                <c:pt idx="1117">
                  <c:v>38903</c:v>
                </c:pt>
                <c:pt idx="1118">
                  <c:v>38904</c:v>
                </c:pt>
                <c:pt idx="1119">
                  <c:v>38905</c:v>
                </c:pt>
                <c:pt idx="1120">
                  <c:v>38908</c:v>
                </c:pt>
                <c:pt idx="1121">
                  <c:v>38909</c:v>
                </c:pt>
                <c:pt idx="1122">
                  <c:v>38910</c:v>
                </c:pt>
                <c:pt idx="1123">
                  <c:v>38911</c:v>
                </c:pt>
                <c:pt idx="1124">
                  <c:v>38912</c:v>
                </c:pt>
                <c:pt idx="1125">
                  <c:v>38915</c:v>
                </c:pt>
                <c:pt idx="1126">
                  <c:v>38916</c:v>
                </c:pt>
                <c:pt idx="1127">
                  <c:v>38917</c:v>
                </c:pt>
                <c:pt idx="1128">
                  <c:v>38918</c:v>
                </c:pt>
                <c:pt idx="1129">
                  <c:v>38919</c:v>
                </c:pt>
                <c:pt idx="1130">
                  <c:v>38922</c:v>
                </c:pt>
                <c:pt idx="1131">
                  <c:v>38923</c:v>
                </c:pt>
                <c:pt idx="1132">
                  <c:v>38924</c:v>
                </c:pt>
                <c:pt idx="1133">
                  <c:v>38925</c:v>
                </c:pt>
                <c:pt idx="1134">
                  <c:v>38926</c:v>
                </c:pt>
                <c:pt idx="1135">
                  <c:v>38929</c:v>
                </c:pt>
                <c:pt idx="1136">
                  <c:v>38930</c:v>
                </c:pt>
                <c:pt idx="1137">
                  <c:v>38931</c:v>
                </c:pt>
                <c:pt idx="1138">
                  <c:v>38932</c:v>
                </c:pt>
                <c:pt idx="1139">
                  <c:v>38933</c:v>
                </c:pt>
                <c:pt idx="1140">
                  <c:v>38936</c:v>
                </c:pt>
                <c:pt idx="1141">
                  <c:v>38937</c:v>
                </c:pt>
                <c:pt idx="1142">
                  <c:v>38938</c:v>
                </c:pt>
                <c:pt idx="1143">
                  <c:v>38939</c:v>
                </c:pt>
                <c:pt idx="1144">
                  <c:v>38940</c:v>
                </c:pt>
                <c:pt idx="1145">
                  <c:v>38943</c:v>
                </c:pt>
                <c:pt idx="1146">
                  <c:v>38944</c:v>
                </c:pt>
                <c:pt idx="1147">
                  <c:v>38945</c:v>
                </c:pt>
                <c:pt idx="1148">
                  <c:v>38946</c:v>
                </c:pt>
                <c:pt idx="1149">
                  <c:v>38947</c:v>
                </c:pt>
                <c:pt idx="1150">
                  <c:v>38950</c:v>
                </c:pt>
                <c:pt idx="1151">
                  <c:v>38951</c:v>
                </c:pt>
                <c:pt idx="1152">
                  <c:v>38952</c:v>
                </c:pt>
                <c:pt idx="1153">
                  <c:v>38953</c:v>
                </c:pt>
                <c:pt idx="1154">
                  <c:v>38954</c:v>
                </c:pt>
                <c:pt idx="1155">
                  <c:v>38957</c:v>
                </c:pt>
                <c:pt idx="1156">
                  <c:v>38958</c:v>
                </c:pt>
                <c:pt idx="1157">
                  <c:v>38959</c:v>
                </c:pt>
                <c:pt idx="1158">
                  <c:v>38960</c:v>
                </c:pt>
                <c:pt idx="1159">
                  <c:v>38961</c:v>
                </c:pt>
                <c:pt idx="1160">
                  <c:v>38964</c:v>
                </c:pt>
                <c:pt idx="1161">
                  <c:v>38965</c:v>
                </c:pt>
                <c:pt idx="1162">
                  <c:v>38966</c:v>
                </c:pt>
                <c:pt idx="1163">
                  <c:v>38967</c:v>
                </c:pt>
                <c:pt idx="1164">
                  <c:v>38968</c:v>
                </c:pt>
                <c:pt idx="1165">
                  <c:v>38971</c:v>
                </c:pt>
                <c:pt idx="1166">
                  <c:v>38972</c:v>
                </c:pt>
                <c:pt idx="1167">
                  <c:v>38973</c:v>
                </c:pt>
                <c:pt idx="1168">
                  <c:v>38974</c:v>
                </c:pt>
                <c:pt idx="1169">
                  <c:v>38975</c:v>
                </c:pt>
                <c:pt idx="1170">
                  <c:v>38978</c:v>
                </c:pt>
                <c:pt idx="1171">
                  <c:v>38979</c:v>
                </c:pt>
                <c:pt idx="1172">
                  <c:v>38980</c:v>
                </c:pt>
                <c:pt idx="1173">
                  <c:v>38981</c:v>
                </c:pt>
                <c:pt idx="1174">
                  <c:v>38982</c:v>
                </c:pt>
                <c:pt idx="1175">
                  <c:v>38985</c:v>
                </c:pt>
                <c:pt idx="1176">
                  <c:v>38986</c:v>
                </c:pt>
                <c:pt idx="1177">
                  <c:v>38987</c:v>
                </c:pt>
                <c:pt idx="1178">
                  <c:v>38988</c:v>
                </c:pt>
                <c:pt idx="1179">
                  <c:v>38989</c:v>
                </c:pt>
                <c:pt idx="1180">
                  <c:v>38992</c:v>
                </c:pt>
                <c:pt idx="1181">
                  <c:v>38993</c:v>
                </c:pt>
                <c:pt idx="1182">
                  <c:v>38994</c:v>
                </c:pt>
                <c:pt idx="1183">
                  <c:v>38995</c:v>
                </c:pt>
                <c:pt idx="1184">
                  <c:v>38996</c:v>
                </c:pt>
                <c:pt idx="1185">
                  <c:v>38999</c:v>
                </c:pt>
                <c:pt idx="1186">
                  <c:v>39000</c:v>
                </c:pt>
                <c:pt idx="1187">
                  <c:v>39001</c:v>
                </c:pt>
                <c:pt idx="1188">
                  <c:v>39002</c:v>
                </c:pt>
                <c:pt idx="1189">
                  <c:v>39003</c:v>
                </c:pt>
                <c:pt idx="1190">
                  <c:v>39006</c:v>
                </c:pt>
                <c:pt idx="1191">
                  <c:v>39007</c:v>
                </c:pt>
                <c:pt idx="1192">
                  <c:v>39008</c:v>
                </c:pt>
                <c:pt idx="1193">
                  <c:v>39009</c:v>
                </c:pt>
                <c:pt idx="1194">
                  <c:v>39010</c:v>
                </c:pt>
                <c:pt idx="1195">
                  <c:v>39013</c:v>
                </c:pt>
                <c:pt idx="1196">
                  <c:v>39014</c:v>
                </c:pt>
                <c:pt idx="1197">
                  <c:v>39015</c:v>
                </c:pt>
                <c:pt idx="1198">
                  <c:v>39016</c:v>
                </c:pt>
                <c:pt idx="1199">
                  <c:v>39017</c:v>
                </c:pt>
                <c:pt idx="1200">
                  <c:v>39020</c:v>
                </c:pt>
                <c:pt idx="1201">
                  <c:v>39021</c:v>
                </c:pt>
                <c:pt idx="1202">
                  <c:v>39022</c:v>
                </c:pt>
                <c:pt idx="1203">
                  <c:v>39023</c:v>
                </c:pt>
                <c:pt idx="1204">
                  <c:v>39024</c:v>
                </c:pt>
                <c:pt idx="1205">
                  <c:v>39028</c:v>
                </c:pt>
                <c:pt idx="1206">
                  <c:v>39029</c:v>
                </c:pt>
                <c:pt idx="1207">
                  <c:v>39030</c:v>
                </c:pt>
                <c:pt idx="1208">
                  <c:v>39031</c:v>
                </c:pt>
                <c:pt idx="1209">
                  <c:v>39034</c:v>
                </c:pt>
                <c:pt idx="1210">
                  <c:v>39035</c:v>
                </c:pt>
                <c:pt idx="1211">
                  <c:v>39036</c:v>
                </c:pt>
                <c:pt idx="1212">
                  <c:v>39037</c:v>
                </c:pt>
                <c:pt idx="1213">
                  <c:v>39038</c:v>
                </c:pt>
                <c:pt idx="1214">
                  <c:v>39041</c:v>
                </c:pt>
                <c:pt idx="1215">
                  <c:v>39042</c:v>
                </c:pt>
                <c:pt idx="1216">
                  <c:v>39043</c:v>
                </c:pt>
                <c:pt idx="1217">
                  <c:v>39044</c:v>
                </c:pt>
                <c:pt idx="1218">
                  <c:v>39045</c:v>
                </c:pt>
                <c:pt idx="1219">
                  <c:v>39048</c:v>
                </c:pt>
                <c:pt idx="1220">
                  <c:v>39049</c:v>
                </c:pt>
                <c:pt idx="1221">
                  <c:v>39050</c:v>
                </c:pt>
                <c:pt idx="1222">
                  <c:v>39051</c:v>
                </c:pt>
                <c:pt idx="1223">
                  <c:v>39052</c:v>
                </c:pt>
                <c:pt idx="1224">
                  <c:v>39055</c:v>
                </c:pt>
                <c:pt idx="1225">
                  <c:v>39056</c:v>
                </c:pt>
                <c:pt idx="1226">
                  <c:v>39057</c:v>
                </c:pt>
                <c:pt idx="1227">
                  <c:v>39058</c:v>
                </c:pt>
                <c:pt idx="1228">
                  <c:v>39059</c:v>
                </c:pt>
                <c:pt idx="1229">
                  <c:v>39062</c:v>
                </c:pt>
                <c:pt idx="1230">
                  <c:v>39063</c:v>
                </c:pt>
                <c:pt idx="1231">
                  <c:v>39064</c:v>
                </c:pt>
                <c:pt idx="1232">
                  <c:v>39065</c:v>
                </c:pt>
                <c:pt idx="1233">
                  <c:v>39066</c:v>
                </c:pt>
                <c:pt idx="1234">
                  <c:v>39069</c:v>
                </c:pt>
                <c:pt idx="1235">
                  <c:v>39070</c:v>
                </c:pt>
                <c:pt idx="1236">
                  <c:v>39071</c:v>
                </c:pt>
                <c:pt idx="1237">
                  <c:v>39072</c:v>
                </c:pt>
                <c:pt idx="1238">
                  <c:v>39073</c:v>
                </c:pt>
                <c:pt idx="1239">
                  <c:v>39076</c:v>
                </c:pt>
                <c:pt idx="1240">
                  <c:v>39077</c:v>
                </c:pt>
                <c:pt idx="1241">
                  <c:v>39078</c:v>
                </c:pt>
                <c:pt idx="1242">
                  <c:v>39079</c:v>
                </c:pt>
                <c:pt idx="1243">
                  <c:v>39080</c:v>
                </c:pt>
                <c:pt idx="1244">
                  <c:v>39091</c:v>
                </c:pt>
                <c:pt idx="1245">
                  <c:v>39092</c:v>
                </c:pt>
                <c:pt idx="1246">
                  <c:v>39093</c:v>
                </c:pt>
                <c:pt idx="1247">
                  <c:v>39094</c:v>
                </c:pt>
                <c:pt idx="1248">
                  <c:v>39097</c:v>
                </c:pt>
                <c:pt idx="1249">
                  <c:v>39098</c:v>
                </c:pt>
                <c:pt idx="1250">
                  <c:v>39099</c:v>
                </c:pt>
                <c:pt idx="1251">
                  <c:v>39100</c:v>
                </c:pt>
                <c:pt idx="1252">
                  <c:v>39101</c:v>
                </c:pt>
                <c:pt idx="1253">
                  <c:v>39104</c:v>
                </c:pt>
                <c:pt idx="1254">
                  <c:v>39105</c:v>
                </c:pt>
                <c:pt idx="1255">
                  <c:v>39106</c:v>
                </c:pt>
                <c:pt idx="1256">
                  <c:v>39107</c:v>
                </c:pt>
                <c:pt idx="1257">
                  <c:v>39108</c:v>
                </c:pt>
                <c:pt idx="1258">
                  <c:v>39111</c:v>
                </c:pt>
                <c:pt idx="1259">
                  <c:v>39112</c:v>
                </c:pt>
                <c:pt idx="1260">
                  <c:v>39113</c:v>
                </c:pt>
                <c:pt idx="1261">
                  <c:v>39114</c:v>
                </c:pt>
                <c:pt idx="1262">
                  <c:v>39115</c:v>
                </c:pt>
                <c:pt idx="1263">
                  <c:v>39118</c:v>
                </c:pt>
                <c:pt idx="1264">
                  <c:v>39119</c:v>
                </c:pt>
                <c:pt idx="1265">
                  <c:v>39120</c:v>
                </c:pt>
                <c:pt idx="1266">
                  <c:v>39121</c:v>
                </c:pt>
                <c:pt idx="1267">
                  <c:v>39122</c:v>
                </c:pt>
                <c:pt idx="1268">
                  <c:v>39125</c:v>
                </c:pt>
                <c:pt idx="1269">
                  <c:v>39126</c:v>
                </c:pt>
                <c:pt idx="1270">
                  <c:v>39127</c:v>
                </c:pt>
                <c:pt idx="1271">
                  <c:v>39128</c:v>
                </c:pt>
                <c:pt idx="1272">
                  <c:v>39129</c:v>
                </c:pt>
                <c:pt idx="1273">
                  <c:v>39132</c:v>
                </c:pt>
                <c:pt idx="1274">
                  <c:v>39133</c:v>
                </c:pt>
                <c:pt idx="1275">
                  <c:v>39134</c:v>
                </c:pt>
                <c:pt idx="1276">
                  <c:v>39135</c:v>
                </c:pt>
                <c:pt idx="1277">
                  <c:v>39139</c:v>
                </c:pt>
                <c:pt idx="1278">
                  <c:v>39140</c:v>
                </c:pt>
                <c:pt idx="1279">
                  <c:v>39141</c:v>
                </c:pt>
                <c:pt idx="1280">
                  <c:v>39142</c:v>
                </c:pt>
                <c:pt idx="1281">
                  <c:v>39143</c:v>
                </c:pt>
                <c:pt idx="1282">
                  <c:v>39146</c:v>
                </c:pt>
                <c:pt idx="1283">
                  <c:v>39147</c:v>
                </c:pt>
                <c:pt idx="1284">
                  <c:v>39148</c:v>
                </c:pt>
                <c:pt idx="1285">
                  <c:v>39150</c:v>
                </c:pt>
                <c:pt idx="1286">
                  <c:v>39153</c:v>
                </c:pt>
                <c:pt idx="1287">
                  <c:v>39154</c:v>
                </c:pt>
                <c:pt idx="1288">
                  <c:v>39155</c:v>
                </c:pt>
                <c:pt idx="1289">
                  <c:v>39156</c:v>
                </c:pt>
                <c:pt idx="1290">
                  <c:v>39157</c:v>
                </c:pt>
                <c:pt idx="1291">
                  <c:v>39160</c:v>
                </c:pt>
                <c:pt idx="1292">
                  <c:v>39161</c:v>
                </c:pt>
                <c:pt idx="1293">
                  <c:v>39162</c:v>
                </c:pt>
                <c:pt idx="1294">
                  <c:v>39163</c:v>
                </c:pt>
                <c:pt idx="1295">
                  <c:v>39164</c:v>
                </c:pt>
                <c:pt idx="1296">
                  <c:v>39167</c:v>
                </c:pt>
                <c:pt idx="1297">
                  <c:v>39168</c:v>
                </c:pt>
                <c:pt idx="1298">
                  <c:v>39169</c:v>
                </c:pt>
                <c:pt idx="1299">
                  <c:v>39170</c:v>
                </c:pt>
                <c:pt idx="1300">
                  <c:v>39171</c:v>
                </c:pt>
                <c:pt idx="1301">
                  <c:v>39174</c:v>
                </c:pt>
                <c:pt idx="1302">
                  <c:v>39175</c:v>
                </c:pt>
                <c:pt idx="1303">
                  <c:v>39176</c:v>
                </c:pt>
                <c:pt idx="1304">
                  <c:v>39177</c:v>
                </c:pt>
                <c:pt idx="1305">
                  <c:v>39178</c:v>
                </c:pt>
                <c:pt idx="1306">
                  <c:v>39181</c:v>
                </c:pt>
                <c:pt idx="1307">
                  <c:v>39182</c:v>
                </c:pt>
                <c:pt idx="1308">
                  <c:v>39183</c:v>
                </c:pt>
                <c:pt idx="1309">
                  <c:v>39184</c:v>
                </c:pt>
                <c:pt idx="1310">
                  <c:v>39185</c:v>
                </c:pt>
                <c:pt idx="1311">
                  <c:v>39188</c:v>
                </c:pt>
                <c:pt idx="1312">
                  <c:v>39189</c:v>
                </c:pt>
                <c:pt idx="1313">
                  <c:v>39190</c:v>
                </c:pt>
                <c:pt idx="1314">
                  <c:v>39191</c:v>
                </c:pt>
                <c:pt idx="1315">
                  <c:v>39192</c:v>
                </c:pt>
                <c:pt idx="1316">
                  <c:v>39195</c:v>
                </c:pt>
                <c:pt idx="1317">
                  <c:v>39196</c:v>
                </c:pt>
                <c:pt idx="1318">
                  <c:v>39197</c:v>
                </c:pt>
                <c:pt idx="1319">
                  <c:v>39198</c:v>
                </c:pt>
                <c:pt idx="1320">
                  <c:v>39199</c:v>
                </c:pt>
                <c:pt idx="1321">
                  <c:v>39200</c:v>
                </c:pt>
                <c:pt idx="1322">
                  <c:v>39204</c:v>
                </c:pt>
                <c:pt idx="1323">
                  <c:v>39205</c:v>
                </c:pt>
                <c:pt idx="1324">
                  <c:v>39206</c:v>
                </c:pt>
                <c:pt idx="1325">
                  <c:v>39209</c:v>
                </c:pt>
                <c:pt idx="1326">
                  <c:v>39210</c:v>
                </c:pt>
                <c:pt idx="1327">
                  <c:v>39212</c:v>
                </c:pt>
                <c:pt idx="1328">
                  <c:v>39213</c:v>
                </c:pt>
                <c:pt idx="1329">
                  <c:v>39216</c:v>
                </c:pt>
                <c:pt idx="1330">
                  <c:v>39217</c:v>
                </c:pt>
                <c:pt idx="1331">
                  <c:v>39218</c:v>
                </c:pt>
                <c:pt idx="1332">
                  <c:v>39219</c:v>
                </c:pt>
                <c:pt idx="1333">
                  <c:v>39220</c:v>
                </c:pt>
                <c:pt idx="1334">
                  <c:v>39223</c:v>
                </c:pt>
                <c:pt idx="1335">
                  <c:v>39224</c:v>
                </c:pt>
                <c:pt idx="1336">
                  <c:v>39225</c:v>
                </c:pt>
                <c:pt idx="1337">
                  <c:v>39226</c:v>
                </c:pt>
                <c:pt idx="1338">
                  <c:v>39227</c:v>
                </c:pt>
                <c:pt idx="1339">
                  <c:v>39230</c:v>
                </c:pt>
                <c:pt idx="1340">
                  <c:v>39231</c:v>
                </c:pt>
                <c:pt idx="1341">
                  <c:v>39232</c:v>
                </c:pt>
                <c:pt idx="1342">
                  <c:v>39233</c:v>
                </c:pt>
                <c:pt idx="1343">
                  <c:v>39234</c:v>
                </c:pt>
                <c:pt idx="1344">
                  <c:v>39237</c:v>
                </c:pt>
                <c:pt idx="1345">
                  <c:v>39238</c:v>
                </c:pt>
                <c:pt idx="1346">
                  <c:v>39239</c:v>
                </c:pt>
                <c:pt idx="1347">
                  <c:v>39240</c:v>
                </c:pt>
                <c:pt idx="1348">
                  <c:v>39241</c:v>
                </c:pt>
                <c:pt idx="1349">
                  <c:v>39242</c:v>
                </c:pt>
                <c:pt idx="1350">
                  <c:v>39246</c:v>
                </c:pt>
                <c:pt idx="1351">
                  <c:v>39247</c:v>
                </c:pt>
                <c:pt idx="1352">
                  <c:v>39248</c:v>
                </c:pt>
                <c:pt idx="1353">
                  <c:v>39251</c:v>
                </c:pt>
                <c:pt idx="1354">
                  <c:v>39252</c:v>
                </c:pt>
                <c:pt idx="1355">
                  <c:v>39253</c:v>
                </c:pt>
                <c:pt idx="1356">
                  <c:v>39254</c:v>
                </c:pt>
                <c:pt idx="1357">
                  <c:v>39255</c:v>
                </c:pt>
                <c:pt idx="1358">
                  <c:v>39258</c:v>
                </c:pt>
                <c:pt idx="1359">
                  <c:v>39259</c:v>
                </c:pt>
                <c:pt idx="1360">
                  <c:v>39260</c:v>
                </c:pt>
                <c:pt idx="1361">
                  <c:v>39261</c:v>
                </c:pt>
                <c:pt idx="1362">
                  <c:v>39262</c:v>
                </c:pt>
                <c:pt idx="1363">
                  <c:v>39265</c:v>
                </c:pt>
                <c:pt idx="1364">
                  <c:v>39266</c:v>
                </c:pt>
                <c:pt idx="1365">
                  <c:v>39267</c:v>
                </c:pt>
                <c:pt idx="1366">
                  <c:v>39268</c:v>
                </c:pt>
                <c:pt idx="1367">
                  <c:v>39269</c:v>
                </c:pt>
                <c:pt idx="1368">
                  <c:v>39272</c:v>
                </c:pt>
                <c:pt idx="1369">
                  <c:v>39273</c:v>
                </c:pt>
                <c:pt idx="1370">
                  <c:v>39274</c:v>
                </c:pt>
                <c:pt idx="1371">
                  <c:v>39275</c:v>
                </c:pt>
                <c:pt idx="1372">
                  <c:v>39276</c:v>
                </c:pt>
                <c:pt idx="1373">
                  <c:v>39279</c:v>
                </c:pt>
                <c:pt idx="1374">
                  <c:v>39280</c:v>
                </c:pt>
                <c:pt idx="1375">
                  <c:v>39281</c:v>
                </c:pt>
                <c:pt idx="1376">
                  <c:v>39282</c:v>
                </c:pt>
                <c:pt idx="1377">
                  <c:v>39283</c:v>
                </c:pt>
                <c:pt idx="1378">
                  <c:v>39286</c:v>
                </c:pt>
                <c:pt idx="1379">
                  <c:v>39287</c:v>
                </c:pt>
                <c:pt idx="1380">
                  <c:v>39288</c:v>
                </c:pt>
                <c:pt idx="1381">
                  <c:v>39289</c:v>
                </c:pt>
                <c:pt idx="1382">
                  <c:v>39290</c:v>
                </c:pt>
                <c:pt idx="1383">
                  <c:v>39293</c:v>
                </c:pt>
                <c:pt idx="1384">
                  <c:v>39294</c:v>
                </c:pt>
                <c:pt idx="1385">
                  <c:v>39295</c:v>
                </c:pt>
                <c:pt idx="1386">
                  <c:v>39296</c:v>
                </c:pt>
                <c:pt idx="1387">
                  <c:v>39297</c:v>
                </c:pt>
                <c:pt idx="1388">
                  <c:v>39300</c:v>
                </c:pt>
                <c:pt idx="1389">
                  <c:v>39301</c:v>
                </c:pt>
                <c:pt idx="1390">
                  <c:v>39302</c:v>
                </c:pt>
                <c:pt idx="1391">
                  <c:v>39303</c:v>
                </c:pt>
                <c:pt idx="1392">
                  <c:v>39304</c:v>
                </c:pt>
                <c:pt idx="1393">
                  <c:v>39307</c:v>
                </c:pt>
                <c:pt idx="1394">
                  <c:v>39308</c:v>
                </c:pt>
                <c:pt idx="1395">
                  <c:v>39309</c:v>
                </c:pt>
                <c:pt idx="1396">
                  <c:v>39310</c:v>
                </c:pt>
                <c:pt idx="1397">
                  <c:v>39311</c:v>
                </c:pt>
                <c:pt idx="1398">
                  <c:v>39314</c:v>
                </c:pt>
                <c:pt idx="1399">
                  <c:v>39315</c:v>
                </c:pt>
                <c:pt idx="1400">
                  <c:v>39316</c:v>
                </c:pt>
                <c:pt idx="1401">
                  <c:v>39317</c:v>
                </c:pt>
                <c:pt idx="1402">
                  <c:v>39318</c:v>
                </c:pt>
                <c:pt idx="1403">
                  <c:v>39321</c:v>
                </c:pt>
                <c:pt idx="1404">
                  <c:v>39322</c:v>
                </c:pt>
                <c:pt idx="1405">
                  <c:v>39323</c:v>
                </c:pt>
                <c:pt idx="1406">
                  <c:v>39324</c:v>
                </c:pt>
                <c:pt idx="1407">
                  <c:v>39325</c:v>
                </c:pt>
                <c:pt idx="1408">
                  <c:v>39328</c:v>
                </c:pt>
                <c:pt idx="1409">
                  <c:v>39329</c:v>
                </c:pt>
                <c:pt idx="1410">
                  <c:v>39330</c:v>
                </c:pt>
                <c:pt idx="1411">
                  <c:v>39331</c:v>
                </c:pt>
                <c:pt idx="1412">
                  <c:v>39332</c:v>
                </c:pt>
                <c:pt idx="1413">
                  <c:v>39335</c:v>
                </c:pt>
                <c:pt idx="1414">
                  <c:v>39336</c:v>
                </c:pt>
                <c:pt idx="1415">
                  <c:v>39337</c:v>
                </c:pt>
                <c:pt idx="1416">
                  <c:v>39338</c:v>
                </c:pt>
                <c:pt idx="1417">
                  <c:v>39339</c:v>
                </c:pt>
                <c:pt idx="1418">
                  <c:v>39342</c:v>
                </c:pt>
                <c:pt idx="1419">
                  <c:v>39343</c:v>
                </c:pt>
                <c:pt idx="1420">
                  <c:v>39344</c:v>
                </c:pt>
                <c:pt idx="1421">
                  <c:v>39345</c:v>
                </c:pt>
                <c:pt idx="1422">
                  <c:v>39346</c:v>
                </c:pt>
                <c:pt idx="1423">
                  <c:v>39349</c:v>
                </c:pt>
                <c:pt idx="1424">
                  <c:v>39350</c:v>
                </c:pt>
                <c:pt idx="1425">
                  <c:v>39351</c:v>
                </c:pt>
                <c:pt idx="1426">
                  <c:v>39352</c:v>
                </c:pt>
                <c:pt idx="1427">
                  <c:v>39353</c:v>
                </c:pt>
                <c:pt idx="1428">
                  <c:v>39356</c:v>
                </c:pt>
                <c:pt idx="1429">
                  <c:v>39357</c:v>
                </c:pt>
                <c:pt idx="1430">
                  <c:v>39358</c:v>
                </c:pt>
                <c:pt idx="1431">
                  <c:v>39359</c:v>
                </c:pt>
                <c:pt idx="1432">
                  <c:v>39360</c:v>
                </c:pt>
                <c:pt idx="1433">
                  <c:v>39363</c:v>
                </c:pt>
                <c:pt idx="1434">
                  <c:v>39364</c:v>
                </c:pt>
                <c:pt idx="1435">
                  <c:v>39365</c:v>
                </c:pt>
                <c:pt idx="1436">
                  <c:v>39366</c:v>
                </c:pt>
                <c:pt idx="1437">
                  <c:v>39367</c:v>
                </c:pt>
                <c:pt idx="1438">
                  <c:v>39370</c:v>
                </c:pt>
                <c:pt idx="1439">
                  <c:v>39371</c:v>
                </c:pt>
                <c:pt idx="1440">
                  <c:v>39372</c:v>
                </c:pt>
                <c:pt idx="1441">
                  <c:v>39373</c:v>
                </c:pt>
                <c:pt idx="1442">
                  <c:v>39374</c:v>
                </c:pt>
                <c:pt idx="1443">
                  <c:v>39377</c:v>
                </c:pt>
                <c:pt idx="1444">
                  <c:v>39378</c:v>
                </c:pt>
                <c:pt idx="1445">
                  <c:v>39379</c:v>
                </c:pt>
                <c:pt idx="1446">
                  <c:v>39380</c:v>
                </c:pt>
                <c:pt idx="1447">
                  <c:v>39381</c:v>
                </c:pt>
                <c:pt idx="1448">
                  <c:v>39384</c:v>
                </c:pt>
                <c:pt idx="1449">
                  <c:v>39385</c:v>
                </c:pt>
                <c:pt idx="1450">
                  <c:v>39386</c:v>
                </c:pt>
                <c:pt idx="1451">
                  <c:v>39387</c:v>
                </c:pt>
                <c:pt idx="1452">
                  <c:v>39388</c:v>
                </c:pt>
                <c:pt idx="1453">
                  <c:v>39392</c:v>
                </c:pt>
                <c:pt idx="1454">
                  <c:v>39393</c:v>
                </c:pt>
                <c:pt idx="1455">
                  <c:v>39394</c:v>
                </c:pt>
                <c:pt idx="1456">
                  <c:v>39395</c:v>
                </c:pt>
                <c:pt idx="1457">
                  <c:v>39398</c:v>
                </c:pt>
                <c:pt idx="1458">
                  <c:v>39399</c:v>
                </c:pt>
                <c:pt idx="1459">
                  <c:v>39400</c:v>
                </c:pt>
                <c:pt idx="1460">
                  <c:v>39401</c:v>
                </c:pt>
                <c:pt idx="1461">
                  <c:v>39402</c:v>
                </c:pt>
                <c:pt idx="1462">
                  <c:v>39405</c:v>
                </c:pt>
                <c:pt idx="1463">
                  <c:v>39406</c:v>
                </c:pt>
                <c:pt idx="1464">
                  <c:v>39407</c:v>
                </c:pt>
                <c:pt idx="1465">
                  <c:v>39408</c:v>
                </c:pt>
                <c:pt idx="1466">
                  <c:v>39409</c:v>
                </c:pt>
                <c:pt idx="1467">
                  <c:v>39412</c:v>
                </c:pt>
                <c:pt idx="1468">
                  <c:v>39413</c:v>
                </c:pt>
                <c:pt idx="1469">
                  <c:v>39414</c:v>
                </c:pt>
                <c:pt idx="1470">
                  <c:v>39415</c:v>
                </c:pt>
                <c:pt idx="1471">
                  <c:v>39416</c:v>
                </c:pt>
                <c:pt idx="1472">
                  <c:v>39419</c:v>
                </c:pt>
                <c:pt idx="1473">
                  <c:v>39420</c:v>
                </c:pt>
                <c:pt idx="1474">
                  <c:v>39421</c:v>
                </c:pt>
                <c:pt idx="1475">
                  <c:v>39422</c:v>
                </c:pt>
                <c:pt idx="1476">
                  <c:v>39423</c:v>
                </c:pt>
                <c:pt idx="1477">
                  <c:v>39426</c:v>
                </c:pt>
                <c:pt idx="1478">
                  <c:v>39427</c:v>
                </c:pt>
                <c:pt idx="1479">
                  <c:v>39428</c:v>
                </c:pt>
                <c:pt idx="1480">
                  <c:v>39429</c:v>
                </c:pt>
                <c:pt idx="1481">
                  <c:v>39430</c:v>
                </c:pt>
                <c:pt idx="1482">
                  <c:v>39433</c:v>
                </c:pt>
                <c:pt idx="1483">
                  <c:v>39434</c:v>
                </c:pt>
                <c:pt idx="1484">
                  <c:v>39435</c:v>
                </c:pt>
                <c:pt idx="1485">
                  <c:v>39436</c:v>
                </c:pt>
                <c:pt idx="1486">
                  <c:v>39437</c:v>
                </c:pt>
                <c:pt idx="1487">
                  <c:v>39440</c:v>
                </c:pt>
                <c:pt idx="1488">
                  <c:v>39441</c:v>
                </c:pt>
                <c:pt idx="1489">
                  <c:v>39442</c:v>
                </c:pt>
                <c:pt idx="1490">
                  <c:v>39443</c:v>
                </c:pt>
                <c:pt idx="1491">
                  <c:v>39444</c:v>
                </c:pt>
                <c:pt idx="1492">
                  <c:v>39445</c:v>
                </c:pt>
                <c:pt idx="1493">
                  <c:v>39456</c:v>
                </c:pt>
                <c:pt idx="1494">
                  <c:v>39457</c:v>
                </c:pt>
                <c:pt idx="1495">
                  <c:v>39458</c:v>
                </c:pt>
                <c:pt idx="1496">
                  <c:v>39461</c:v>
                </c:pt>
                <c:pt idx="1497">
                  <c:v>39462</c:v>
                </c:pt>
                <c:pt idx="1498">
                  <c:v>39463</c:v>
                </c:pt>
                <c:pt idx="1499">
                  <c:v>39464</c:v>
                </c:pt>
                <c:pt idx="1500">
                  <c:v>39465</c:v>
                </c:pt>
                <c:pt idx="1501">
                  <c:v>39468</c:v>
                </c:pt>
                <c:pt idx="1502">
                  <c:v>39469</c:v>
                </c:pt>
                <c:pt idx="1503">
                  <c:v>39470</c:v>
                </c:pt>
                <c:pt idx="1504">
                  <c:v>39471</c:v>
                </c:pt>
                <c:pt idx="1505">
                  <c:v>39472</c:v>
                </c:pt>
                <c:pt idx="1506">
                  <c:v>39475</c:v>
                </c:pt>
                <c:pt idx="1507">
                  <c:v>39476</c:v>
                </c:pt>
                <c:pt idx="1508">
                  <c:v>39477</c:v>
                </c:pt>
                <c:pt idx="1509">
                  <c:v>39478</c:v>
                </c:pt>
                <c:pt idx="1510">
                  <c:v>39479</c:v>
                </c:pt>
                <c:pt idx="1511">
                  <c:v>39482</c:v>
                </c:pt>
                <c:pt idx="1512">
                  <c:v>39483</c:v>
                </c:pt>
                <c:pt idx="1513">
                  <c:v>39484</c:v>
                </c:pt>
                <c:pt idx="1514">
                  <c:v>39485</c:v>
                </c:pt>
                <c:pt idx="1515">
                  <c:v>39486</c:v>
                </c:pt>
                <c:pt idx="1516">
                  <c:v>39489</c:v>
                </c:pt>
                <c:pt idx="1517">
                  <c:v>39490</c:v>
                </c:pt>
                <c:pt idx="1518">
                  <c:v>39491</c:v>
                </c:pt>
                <c:pt idx="1519">
                  <c:v>39492</c:v>
                </c:pt>
                <c:pt idx="1520">
                  <c:v>39493</c:v>
                </c:pt>
                <c:pt idx="1521">
                  <c:v>39496</c:v>
                </c:pt>
                <c:pt idx="1522">
                  <c:v>39497</c:v>
                </c:pt>
                <c:pt idx="1523">
                  <c:v>39498</c:v>
                </c:pt>
                <c:pt idx="1524">
                  <c:v>39499</c:v>
                </c:pt>
                <c:pt idx="1525">
                  <c:v>39500</c:v>
                </c:pt>
                <c:pt idx="1526">
                  <c:v>39504</c:v>
                </c:pt>
                <c:pt idx="1527">
                  <c:v>39505</c:v>
                </c:pt>
                <c:pt idx="1528">
                  <c:v>39506</c:v>
                </c:pt>
                <c:pt idx="1529">
                  <c:v>39507</c:v>
                </c:pt>
                <c:pt idx="1530">
                  <c:v>39510</c:v>
                </c:pt>
                <c:pt idx="1531">
                  <c:v>39511</c:v>
                </c:pt>
                <c:pt idx="1532">
                  <c:v>39512</c:v>
                </c:pt>
                <c:pt idx="1533">
                  <c:v>39513</c:v>
                </c:pt>
                <c:pt idx="1534">
                  <c:v>39514</c:v>
                </c:pt>
                <c:pt idx="1535">
                  <c:v>39518</c:v>
                </c:pt>
                <c:pt idx="1536">
                  <c:v>39519</c:v>
                </c:pt>
                <c:pt idx="1537">
                  <c:v>39520</c:v>
                </c:pt>
                <c:pt idx="1538">
                  <c:v>39521</c:v>
                </c:pt>
                <c:pt idx="1539">
                  <c:v>39524</c:v>
                </c:pt>
                <c:pt idx="1540">
                  <c:v>39525</c:v>
                </c:pt>
                <c:pt idx="1541">
                  <c:v>39526</c:v>
                </c:pt>
                <c:pt idx="1542">
                  <c:v>39527</c:v>
                </c:pt>
                <c:pt idx="1543">
                  <c:v>39528</c:v>
                </c:pt>
                <c:pt idx="1544">
                  <c:v>39531</c:v>
                </c:pt>
                <c:pt idx="1545">
                  <c:v>39532</c:v>
                </c:pt>
                <c:pt idx="1546">
                  <c:v>39533</c:v>
                </c:pt>
                <c:pt idx="1547">
                  <c:v>39534</c:v>
                </c:pt>
                <c:pt idx="1548">
                  <c:v>39535</c:v>
                </c:pt>
                <c:pt idx="1549">
                  <c:v>39538</c:v>
                </c:pt>
                <c:pt idx="1550">
                  <c:v>39539</c:v>
                </c:pt>
                <c:pt idx="1551">
                  <c:v>39540</c:v>
                </c:pt>
                <c:pt idx="1552">
                  <c:v>39541</c:v>
                </c:pt>
                <c:pt idx="1553">
                  <c:v>39542</c:v>
                </c:pt>
                <c:pt idx="1554">
                  <c:v>39545</c:v>
                </c:pt>
                <c:pt idx="1555">
                  <c:v>39546</c:v>
                </c:pt>
                <c:pt idx="1556">
                  <c:v>39547</c:v>
                </c:pt>
                <c:pt idx="1557">
                  <c:v>39548</c:v>
                </c:pt>
                <c:pt idx="1558">
                  <c:v>39549</c:v>
                </c:pt>
                <c:pt idx="1559">
                  <c:v>39552</c:v>
                </c:pt>
                <c:pt idx="1560">
                  <c:v>39553</c:v>
                </c:pt>
                <c:pt idx="1561">
                  <c:v>39554</c:v>
                </c:pt>
                <c:pt idx="1562">
                  <c:v>39555</c:v>
                </c:pt>
                <c:pt idx="1563">
                  <c:v>39556</c:v>
                </c:pt>
                <c:pt idx="1564">
                  <c:v>39559</c:v>
                </c:pt>
                <c:pt idx="1565">
                  <c:v>39560</c:v>
                </c:pt>
                <c:pt idx="1566">
                  <c:v>39561</c:v>
                </c:pt>
                <c:pt idx="1567">
                  <c:v>39562</c:v>
                </c:pt>
                <c:pt idx="1568">
                  <c:v>39563</c:v>
                </c:pt>
                <c:pt idx="1569">
                  <c:v>39566</c:v>
                </c:pt>
                <c:pt idx="1570">
                  <c:v>39567</c:v>
                </c:pt>
                <c:pt idx="1571">
                  <c:v>39568</c:v>
                </c:pt>
                <c:pt idx="1572">
                  <c:v>39572</c:v>
                </c:pt>
                <c:pt idx="1573">
                  <c:v>39573</c:v>
                </c:pt>
                <c:pt idx="1574">
                  <c:v>39574</c:v>
                </c:pt>
                <c:pt idx="1575">
                  <c:v>39575</c:v>
                </c:pt>
                <c:pt idx="1576">
                  <c:v>39576</c:v>
                </c:pt>
                <c:pt idx="1577">
                  <c:v>39580</c:v>
                </c:pt>
                <c:pt idx="1578">
                  <c:v>39581</c:v>
                </c:pt>
                <c:pt idx="1579">
                  <c:v>39582</c:v>
                </c:pt>
                <c:pt idx="1580">
                  <c:v>39583</c:v>
                </c:pt>
                <c:pt idx="1581">
                  <c:v>39584</c:v>
                </c:pt>
                <c:pt idx="1582">
                  <c:v>39587</c:v>
                </c:pt>
                <c:pt idx="1583">
                  <c:v>39588</c:v>
                </c:pt>
                <c:pt idx="1584">
                  <c:v>39589</c:v>
                </c:pt>
                <c:pt idx="1585">
                  <c:v>39590</c:v>
                </c:pt>
                <c:pt idx="1586">
                  <c:v>39591</c:v>
                </c:pt>
                <c:pt idx="1587">
                  <c:v>39594</c:v>
                </c:pt>
                <c:pt idx="1588">
                  <c:v>39595</c:v>
                </c:pt>
                <c:pt idx="1589">
                  <c:v>39596</c:v>
                </c:pt>
                <c:pt idx="1590">
                  <c:v>39597</c:v>
                </c:pt>
                <c:pt idx="1591">
                  <c:v>39598</c:v>
                </c:pt>
                <c:pt idx="1592">
                  <c:v>39601</c:v>
                </c:pt>
                <c:pt idx="1593">
                  <c:v>39602</c:v>
                </c:pt>
                <c:pt idx="1594">
                  <c:v>39603</c:v>
                </c:pt>
                <c:pt idx="1595">
                  <c:v>39604</c:v>
                </c:pt>
                <c:pt idx="1596">
                  <c:v>39605</c:v>
                </c:pt>
                <c:pt idx="1597">
                  <c:v>39606</c:v>
                </c:pt>
                <c:pt idx="1598">
                  <c:v>39608</c:v>
                </c:pt>
                <c:pt idx="1599">
                  <c:v>39609</c:v>
                </c:pt>
                <c:pt idx="1600">
                  <c:v>39610</c:v>
                </c:pt>
                <c:pt idx="1601">
                  <c:v>39615</c:v>
                </c:pt>
                <c:pt idx="1602">
                  <c:v>39616</c:v>
                </c:pt>
                <c:pt idx="1603">
                  <c:v>39617</c:v>
                </c:pt>
                <c:pt idx="1604">
                  <c:v>39618</c:v>
                </c:pt>
                <c:pt idx="1605">
                  <c:v>39619</c:v>
                </c:pt>
                <c:pt idx="1606">
                  <c:v>39622</c:v>
                </c:pt>
                <c:pt idx="1607">
                  <c:v>39623</c:v>
                </c:pt>
                <c:pt idx="1608">
                  <c:v>39624</c:v>
                </c:pt>
                <c:pt idx="1609">
                  <c:v>39625</c:v>
                </c:pt>
                <c:pt idx="1610">
                  <c:v>39626</c:v>
                </c:pt>
                <c:pt idx="1611">
                  <c:v>39629</c:v>
                </c:pt>
                <c:pt idx="1612">
                  <c:v>39630</c:v>
                </c:pt>
                <c:pt idx="1613">
                  <c:v>39631</c:v>
                </c:pt>
                <c:pt idx="1614">
                  <c:v>39632</c:v>
                </c:pt>
                <c:pt idx="1615">
                  <c:v>39633</c:v>
                </c:pt>
                <c:pt idx="1616">
                  <c:v>39636</c:v>
                </c:pt>
                <c:pt idx="1617">
                  <c:v>39637</c:v>
                </c:pt>
                <c:pt idx="1618">
                  <c:v>39638</c:v>
                </c:pt>
                <c:pt idx="1619">
                  <c:v>39639</c:v>
                </c:pt>
                <c:pt idx="1620">
                  <c:v>39640</c:v>
                </c:pt>
                <c:pt idx="1621">
                  <c:v>39643</c:v>
                </c:pt>
                <c:pt idx="1622">
                  <c:v>39644</c:v>
                </c:pt>
                <c:pt idx="1623">
                  <c:v>39645</c:v>
                </c:pt>
                <c:pt idx="1624">
                  <c:v>39646</c:v>
                </c:pt>
                <c:pt idx="1625">
                  <c:v>39647</c:v>
                </c:pt>
                <c:pt idx="1626">
                  <c:v>39650</c:v>
                </c:pt>
                <c:pt idx="1627">
                  <c:v>39651</c:v>
                </c:pt>
                <c:pt idx="1628">
                  <c:v>39652</c:v>
                </c:pt>
                <c:pt idx="1629">
                  <c:v>39653</c:v>
                </c:pt>
                <c:pt idx="1630">
                  <c:v>39654</c:v>
                </c:pt>
                <c:pt idx="1631">
                  <c:v>39657</c:v>
                </c:pt>
                <c:pt idx="1632">
                  <c:v>39658</c:v>
                </c:pt>
                <c:pt idx="1633">
                  <c:v>39659</c:v>
                </c:pt>
                <c:pt idx="1634">
                  <c:v>39660</c:v>
                </c:pt>
                <c:pt idx="1635">
                  <c:v>39661</c:v>
                </c:pt>
                <c:pt idx="1636">
                  <c:v>39664</c:v>
                </c:pt>
                <c:pt idx="1637">
                  <c:v>39665</c:v>
                </c:pt>
                <c:pt idx="1638">
                  <c:v>39666</c:v>
                </c:pt>
                <c:pt idx="1639">
                  <c:v>39667</c:v>
                </c:pt>
                <c:pt idx="1640">
                  <c:v>39668</c:v>
                </c:pt>
                <c:pt idx="1641">
                  <c:v>39671</c:v>
                </c:pt>
                <c:pt idx="1642">
                  <c:v>39672</c:v>
                </c:pt>
                <c:pt idx="1643">
                  <c:v>39673</c:v>
                </c:pt>
                <c:pt idx="1644">
                  <c:v>39674</c:v>
                </c:pt>
                <c:pt idx="1645">
                  <c:v>39675</c:v>
                </c:pt>
                <c:pt idx="1646">
                  <c:v>39678</c:v>
                </c:pt>
                <c:pt idx="1647">
                  <c:v>39679</c:v>
                </c:pt>
                <c:pt idx="1648">
                  <c:v>39680</c:v>
                </c:pt>
                <c:pt idx="1649">
                  <c:v>39681</c:v>
                </c:pt>
                <c:pt idx="1650">
                  <c:v>39682</c:v>
                </c:pt>
                <c:pt idx="1651">
                  <c:v>39685</c:v>
                </c:pt>
                <c:pt idx="1652">
                  <c:v>39686</c:v>
                </c:pt>
                <c:pt idx="1653">
                  <c:v>39687</c:v>
                </c:pt>
                <c:pt idx="1654">
                  <c:v>39688</c:v>
                </c:pt>
                <c:pt idx="1655">
                  <c:v>39689</c:v>
                </c:pt>
                <c:pt idx="1656">
                  <c:v>39692</c:v>
                </c:pt>
                <c:pt idx="1657">
                  <c:v>39693</c:v>
                </c:pt>
                <c:pt idx="1658">
                  <c:v>39694</c:v>
                </c:pt>
                <c:pt idx="1659">
                  <c:v>39695</c:v>
                </c:pt>
                <c:pt idx="1660">
                  <c:v>39696</c:v>
                </c:pt>
                <c:pt idx="1661">
                  <c:v>39699</c:v>
                </c:pt>
                <c:pt idx="1662">
                  <c:v>39700</c:v>
                </c:pt>
                <c:pt idx="1663">
                  <c:v>39701</c:v>
                </c:pt>
                <c:pt idx="1664">
                  <c:v>39702</c:v>
                </c:pt>
                <c:pt idx="1665">
                  <c:v>39703</c:v>
                </c:pt>
                <c:pt idx="1666">
                  <c:v>39706</c:v>
                </c:pt>
                <c:pt idx="1667">
                  <c:v>39707</c:v>
                </c:pt>
                <c:pt idx="1668">
                  <c:v>39708</c:v>
                </c:pt>
                <c:pt idx="1669">
                  <c:v>39709</c:v>
                </c:pt>
                <c:pt idx="1670">
                  <c:v>39710</c:v>
                </c:pt>
                <c:pt idx="1671">
                  <c:v>39713</c:v>
                </c:pt>
                <c:pt idx="1672">
                  <c:v>39714</c:v>
                </c:pt>
                <c:pt idx="1673">
                  <c:v>39715</c:v>
                </c:pt>
                <c:pt idx="1674">
                  <c:v>39716</c:v>
                </c:pt>
                <c:pt idx="1675">
                  <c:v>39717</c:v>
                </c:pt>
                <c:pt idx="1676">
                  <c:v>39720</c:v>
                </c:pt>
                <c:pt idx="1677">
                  <c:v>39721</c:v>
                </c:pt>
                <c:pt idx="1678">
                  <c:v>39722</c:v>
                </c:pt>
                <c:pt idx="1679">
                  <c:v>39723</c:v>
                </c:pt>
                <c:pt idx="1680">
                  <c:v>39724</c:v>
                </c:pt>
                <c:pt idx="1681">
                  <c:v>39727</c:v>
                </c:pt>
                <c:pt idx="1682">
                  <c:v>39728</c:v>
                </c:pt>
                <c:pt idx="1683">
                  <c:v>39729</c:v>
                </c:pt>
                <c:pt idx="1684">
                  <c:v>39730</c:v>
                </c:pt>
                <c:pt idx="1685">
                  <c:v>39731</c:v>
                </c:pt>
                <c:pt idx="1686">
                  <c:v>39734</c:v>
                </c:pt>
                <c:pt idx="1687">
                  <c:v>39735</c:v>
                </c:pt>
                <c:pt idx="1688">
                  <c:v>39736</c:v>
                </c:pt>
                <c:pt idx="1689">
                  <c:v>39737</c:v>
                </c:pt>
                <c:pt idx="1690">
                  <c:v>39738</c:v>
                </c:pt>
                <c:pt idx="1691">
                  <c:v>39741</c:v>
                </c:pt>
                <c:pt idx="1692">
                  <c:v>39742</c:v>
                </c:pt>
                <c:pt idx="1693">
                  <c:v>39743</c:v>
                </c:pt>
                <c:pt idx="1694">
                  <c:v>39744</c:v>
                </c:pt>
                <c:pt idx="1695">
                  <c:v>39745</c:v>
                </c:pt>
                <c:pt idx="1696">
                  <c:v>39748</c:v>
                </c:pt>
                <c:pt idx="1697">
                  <c:v>39749</c:v>
                </c:pt>
                <c:pt idx="1698">
                  <c:v>39750</c:v>
                </c:pt>
                <c:pt idx="1699">
                  <c:v>39751</c:v>
                </c:pt>
                <c:pt idx="1700">
                  <c:v>39752</c:v>
                </c:pt>
                <c:pt idx="1701">
                  <c:v>39753</c:v>
                </c:pt>
                <c:pt idx="1702">
                  <c:v>39757</c:v>
                </c:pt>
                <c:pt idx="1703">
                  <c:v>39758</c:v>
                </c:pt>
                <c:pt idx="1704">
                  <c:v>39759</c:v>
                </c:pt>
                <c:pt idx="1705">
                  <c:v>39762</c:v>
                </c:pt>
                <c:pt idx="1706">
                  <c:v>39763</c:v>
                </c:pt>
                <c:pt idx="1707">
                  <c:v>39764</c:v>
                </c:pt>
                <c:pt idx="1708">
                  <c:v>39765</c:v>
                </c:pt>
                <c:pt idx="1709">
                  <c:v>39766</c:v>
                </c:pt>
                <c:pt idx="1710">
                  <c:v>39769</c:v>
                </c:pt>
                <c:pt idx="1711">
                  <c:v>39770</c:v>
                </c:pt>
                <c:pt idx="1712">
                  <c:v>39771</c:v>
                </c:pt>
                <c:pt idx="1713">
                  <c:v>39772</c:v>
                </c:pt>
                <c:pt idx="1714">
                  <c:v>39773</c:v>
                </c:pt>
                <c:pt idx="1715">
                  <c:v>39776</c:v>
                </c:pt>
                <c:pt idx="1716">
                  <c:v>39777</c:v>
                </c:pt>
                <c:pt idx="1717">
                  <c:v>39778</c:v>
                </c:pt>
                <c:pt idx="1718">
                  <c:v>39779</c:v>
                </c:pt>
                <c:pt idx="1719">
                  <c:v>39780</c:v>
                </c:pt>
                <c:pt idx="1720">
                  <c:v>39783</c:v>
                </c:pt>
                <c:pt idx="1721">
                  <c:v>39784</c:v>
                </c:pt>
                <c:pt idx="1722">
                  <c:v>39785</c:v>
                </c:pt>
                <c:pt idx="1723">
                  <c:v>39786</c:v>
                </c:pt>
                <c:pt idx="1724">
                  <c:v>39787</c:v>
                </c:pt>
                <c:pt idx="1725">
                  <c:v>39790</c:v>
                </c:pt>
                <c:pt idx="1726">
                  <c:v>39791</c:v>
                </c:pt>
                <c:pt idx="1727">
                  <c:v>39792</c:v>
                </c:pt>
                <c:pt idx="1728">
                  <c:v>39793</c:v>
                </c:pt>
                <c:pt idx="1729">
                  <c:v>39794</c:v>
                </c:pt>
                <c:pt idx="1730">
                  <c:v>39797</c:v>
                </c:pt>
                <c:pt idx="1731">
                  <c:v>39798</c:v>
                </c:pt>
                <c:pt idx="1732">
                  <c:v>39799</c:v>
                </c:pt>
                <c:pt idx="1733">
                  <c:v>39800</c:v>
                </c:pt>
                <c:pt idx="1734">
                  <c:v>39801</c:v>
                </c:pt>
                <c:pt idx="1735">
                  <c:v>39804</c:v>
                </c:pt>
                <c:pt idx="1736">
                  <c:v>39805</c:v>
                </c:pt>
                <c:pt idx="1737">
                  <c:v>39806</c:v>
                </c:pt>
                <c:pt idx="1738">
                  <c:v>39807</c:v>
                </c:pt>
                <c:pt idx="1739">
                  <c:v>39808</c:v>
                </c:pt>
                <c:pt idx="1740">
                  <c:v>39811</c:v>
                </c:pt>
                <c:pt idx="1741">
                  <c:v>39812</c:v>
                </c:pt>
                <c:pt idx="1742">
                  <c:v>39813</c:v>
                </c:pt>
                <c:pt idx="1743">
                  <c:v>39824</c:v>
                </c:pt>
                <c:pt idx="1744">
                  <c:v>39825</c:v>
                </c:pt>
                <c:pt idx="1745">
                  <c:v>39826</c:v>
                </c:pt>
                <c:pt idx="1746">
                  <c:v>39827</c:v>
                </c:pt>
                <c:pt idx="1747">
                  <c:v>39828</c:v>
                </c:pt>
                <c:pt idx="1748">
                  <c:v>39829</c:v>
                </c:pt>
                <c:pt idx="1749">
                  <c:v>39832</c:v>
                </c:pt>
                <c:pt idx="1750">
                  <c:v>39833</c:v>
                </c:pt>
                <c:pt idx="1751">
                  <c:v>39834</c:v>
                </c:pt>
                <c:pt idx="1752">
                  <c:v>39835</c:v>
                </c:pt>
                <c:pt idx="1753">
                  <c:v>39836</c:v>
                </c:pt>
                <c:pt idx="1754">
                  <c:v>39839</c:v>
                </c:pt>
                <c:pt idx="1755">
                  <c:v>39840</c:v>
                </c:pt>
                <c:pt idx="1756">
                  <c:v>39841</c:v>
                </c:pt>
                <c:pt idx="1757">
                  <c:v>39842</c:v>
                </c:pt>
                <c:pt idx="1758">
                  <c:v>39843</c:v>
                </c:pt>
                <c:pt idx="1759">
                  <c:v>39846</c:v>
                </c:pt>
                <c:pt idx="1760">
                  <c:v>39847</c:v>
                </c:pt>
                <c:pt idx="1761">
                  <c:v>39848</c:v>
                </c:pt>
                <c:pt idx="1762">
                  <c:v>39849</c:v>
                </c:pt>
                <c:pt idx="1763">
                  <c:v>39850</c:v>
                </c:pt>
                <c:pt idx="1764">
                  <c:v>39853</c:v>
                </c:pt>
                <c:pt idx="1765">
                  <c:v>39854</c:v>
                </c:pt>
                <c:pt idx="1766">
                  <c:v>39855</c:v>
                </c:pt>
                <c:pt idx="1767">
                  <c:v>39856</c:v>
                </c:pt>
                <c:pt idx="1768">
                  <c:v>39857</c:v>
                </c:pt>
                <c:pt idx="1769">
                  <c:v>39860</c:v>
                </c:pt>
                <c:pt idx="1770">
                  <c:v>39861</c:v>
                </c:pt>
                <c:pt idx="1771">
                  <c:v>39862</c:v>
                </c:pt>
                <c:pt idx="1772">
                  <c:v>39863</c:v>
                </c:pt>
                <c:pt idx="1773">
                  <c:v>39864</c:v>
                </c:pt>
                <c:pt idx="1774">
                  <c:v>39868</c:v>
                </c:pt>
                <c:pt idx="1775">
                  <c:v>39869</c:v>
                </c:pt>
                <c:pt idx="1776">
                  <c:v>39870</c:v>
                </c:pt>
                <c:pt idx="1777">
                  <c:v>39871</c:v>
                </c:pt>
                <c:pt idx="1778">
                  <c:v>39874</c:v>
                </c:pt>
                <c:pt idx="1779">
                  <c:v>39875</c:v>
                </c:pt>
                <c:pt idx="1780">
                  <c:v>39876</c:v>
                </c:pt>
                <c:pt idx="1781">
                  <c:v>39877</c:v>
                </c:pt>
                <c:pt idx="1782">
                  <c:v>39878</c:v>
                </c:pt>
                <c:pt idx="1783">
                  <c:v>39882</c:v>
                </c:pt>
                <c:pt idx="1784">
                  <c:v>39883</c:v>
                </c:pt>
                <c:pt idx="1785">
                  <c:v>39884</c:v>
                </c:pt>
                <c:pt idx="1786">
                  <c:v>39885</c:v>
                </c:pt>
                <c:pt idx="1787">
                  <c:v>39888</c:v>
                </c:pt>
                <c:pt idx="1788">
                  <c:v>39889</c:v>
                </c:pt>
                <c:pt idx="1789">
                  <c:v>39890</c:v>
                </c:pt>
                <c:pt idx="1790">
                  <c:v>39891</c:v>
                </c:pt>
                <c:pt idx="1791">
                  <c:v>39892</c:v>
                </c:pt>
                <c:pt idx="1792">
                  <c:v>39895</c:v>
                </c:pt>
                <c:pt idx="1793">
                  <c:v>39896</c:v>
                </c:pt>
                <c:pt idx="1794">
                  <c:v>39897</c:v>
                </c:pt>
                <c:pt idx="1795">
                  <c:v>39898</c:v>
                </c:pt>
                <c:pt idx="1796">
                  <c:v>39899</c:v>
                </c:pt>
                <c:pt idx="1797">
                  <c:v>39902</c:v>
                </c:pt>
                <c:pt idx="1798">
                  <c:v>39903</c:v>
                </c:pt>
                <c:pt idx="1799">
                  <c:v>39904</c:v>
                </c:pt>
                <c:pt idx="1800">
                  <c:v>39905</c:v>
                </c:pt>
                <c:pt idx="1801">
                  <c:v>39906</c:v>
                </c:pt>
                <c:pt idx="1802">
                  <c:v>39909</c:v>
                </c:pt>
                <c:pt idx="1803">
                  <c:v>39910</c:v>
                </c:pt>
                <c:pt idx="1804">
                  <c:v>39911</c:v>
                </c:pt>
                <c:pt idx="1805">
                  <c:v>39912</c:v>
                </c:pt>
                <c:pt idx="1806">
                  <c:v>39913</c:v>
                </c:pt>
                <c:pt idx="1807">
                  <c:v>39916</c:v>
                </c:pt>
                <c:pt idx="1808">
                  <c:v>39917</c:v>
                </c:pt>
                <c:pt idx="1809">
                  <c:v>39918</c:v>
                </c:pt>
                <c:pt idx="1810">
                  <c:v>39919</c:v>
                </c:pt>
                <c:pt idx="1811">
                  <c:v>39920</c:v>
                </c:pt>
                <c:pt idx="1812">
                  <c:v>39923</c:v>
                </c:pt>
                <c:pt idx="1813">
                  <c:v>39924</c:v>
                </c:pt>
                <c:pt idx="1814">
                  <c:v>39925</c:v>
                </c:pt>
                <c:pt idx="1815">
                  <c:v>39926</c:v>
                </c:pt>
                <c:pt idx="1816">
                  <c:v>39927</c:v>
                </c:pt>
                <c:pt idx="1817">
                  <c:v>39930</c:v>
                </c:pt>
                <c:pt idx="1818">
                  <c:v>39931</c:v>
                </c:pt>
                <c:pt idx="1819">
                  <c:v>39932</c:v>
                </c:pt>
                <c:pt idx="1820">
                  <c:v>39933</c:v>
                </c:pt>
                <c:pt idx="1821">
                  <c:v>39937</c:v>
                </c:pt>
                <c:pt idx="1822">
                  <c:v>39938</c:v>
                </c:pt>
                <c:pt idx="1823">
                  <c:v>39939</c:v>
                </c:pt>
                <c:pt idx="1824">
                  <c:v>39940</c:v>
                </c:pt>
                <c:pt idx="1825">
                  <c:v>39941</c:v>
                </c:pt>
                <c:pt idx="1826">
                  <c:v>39945</c:v>
                </c:pt>
                <c:pt idx="1827">
                  <c:v>39946</c:v>
                </c:pt>
                <c:pt idx="1828">
                  <c:v>39947</c:v>
                </c:pt>
                <c:pt idx="1829">
                  <c:v>39948</c:v>
                </c:pt>
                <c:pt idx="1830">
                  <c:v>39951</c:v>
                </c:pt>
                <c:pt idx="1831">
                  <c:v>39952</c:v>
                </c:pt>
                <c:pt idx="1832">
                  <c:v>39953</c:v>
                </c:pt>
                <c:pt idx="1833">
                  <c:v>39954</c:v>
                </c:pt>
                <c:pt idx="1834">
                  <c:v>39955</c:v>
                </c:pt>
                <c:pt idx="1835">
                  <c:v>39958</c:v>
                </c:pt>
                <c:pt idx="1836">
                  <c:v>39959</c:v>
                </c:pt>
                <c:pt idx="1837">
                  <c:v>39960</c:v>
                </c:pt>
                <c:pt idx="1838">
                  <c:v>39961</c:v>
                </c:pt>
                <c:pt idx="1839">
                  <c:v>39962</c:v>
                </c:pt>
                <c:pt idx="1840">
                  <c:v>39965</c:v>
                </c:pt>
                <c:pt idx="1841">
                  <c:v>39966</c:v>
                </c:pt>
                <c:pt idx="1842">
                  <c:v>39967</c:v>
                </c:pt>
                <c:pt idx="1843">
                  <c:v>39968</c:v>
                </c:pt>
                <c:pt idx="1844">
                  <c:v>39969</c:v>
                </c:pt>
                <c:pt idx="1845">
                  <c:v>39972</c:v>
                </c:pt>
                <c:pt idx="1846">
                  <c:v>39973</c:v>
                </c:pt>
                <c:pt idx="1847">
                  <c:v>39974</c:v>
                </c:pt>
                <c:pt idx="1848">
                  <c:v>39975</c:v>
                </c:pt>
                <c:pt idx="1849">
                  <c:v>39979</c:v>
                </c:pt>
                <c:pt idx="1850">
                  <c:v>39980</c:v>
                </c:pt>
                <c:pt idx="1851">
                  <c:v>39981</c:v>
                </c:pt>
                <c:pt idx="1852">
                  <c:v>39982</c:v>
                </c:pt>
                <c:pt idx="1853">
                  <c:v>39983</c:v>
                </c:pt>
                <c:pt idx="1854">
                  <c:v>39986</c:v>
                </c:pt>
                <c:pt idx="1855">
                  <c:v>39987</c:v>
                </c:pt>
                <c:pt idx="1856">
                  <c:v>39988</c:v>
                </c:pt>
                <c:pt idx="1857">
                  <c:v>39989</c:v>
                </c:pt>
                <c:pt idx="1858">
                  <c:v>39990</c:v>
                </c:pt>
                <c:pt idx="1859">
                  <c:v>39993</c:v>
                </c:pt>
                <c:pt idx="1860">
                  <c:v>39994</c:v>
                </c:pt>
                <c:pt idx="1861">
                  <c:v>39995</c:v>
                </c:pt>
                <c:pt idx="1862">
                  <c:v>39996</c:v>
                </c:pt>
                <c:pt idx="1863">
                  <c:v>39997</c:v>
                </c:pt>
                <c:pt idx="1864">
                  <c:v>40000</c:v>
                </c:pt>
                <c:pt idx="1865">
                  <c:v>40001</c:v>
                </c:pt>
                <c:pt idx="1866">
                  <c:v>40002</c:v>
                </c:pt>
                <c:pt idx="1867">
                  <c:v>40003</c:v>
                </c:pt>
                <c:pt idx="1868">
                  <c:v>40004</c:v>
                </c:pt>
                <c:pt idx="1869">
                  <c:v>40007</c:v>
                </c:pt>
                <c:pt idx="1870">
                  <c:v>40008</c:v>
                </c:pt>
                <c:pt idx="1871">
                  <c:v>40009</c:v>
                </c:pt>
                <c:pt idx="1872">
                  <c:v>40010</c:v>
                </c:pt>
                <c:pt idx="1873">
                  <c:v>40011</c:v>
                </c:pt>
                <c:pt idx="1874">
                  <c:v>40014</c:v>
                </c:pt>
                <c:pt idx="1875">
                  <c:v>40015</c:v>
                </c:pt>
                <c:pt idx="1876">
                  <c:v>40016</c:v>
                </c:pt>
                <c:pt idx="1877">
                  <c:v>40017</c:v>
                </c:pt>
                <c:pt idx="1878">
                  <c:v>40018</c:v>
                </c:pt>
                <c:pt idx="1879">
                  <c:v>40021</c:v>
                </c:pt>
                <c:pt idx="1880">
                  <c:v>40022</c:v>
                </c:pt>
                <c:pt idx="1881">
                  <c:v>40023</c:v>
                </c:pt>
                <c:pt idx="1882">
                  <c:v>40024</c:v>
                </c:pt>
                <c:pt idx="1883">
                  <c:v>40025</c:v>
                </c:pt>
                <c:pt idx="1884">
                  <c:v>40028</c:v>
                </c:pt>
                <c:pt idx="1885">
                  <c:v>40029</c:v>
                </c:pt>
                <c:pt idx="1886">
                  <c:v>40030</c:v>
                </c:pt>
                <c:pt idx="1887">
                  <c:v>40031</c:v>
                </c:pt>
                <c:pt idx="1888">
                  <c:v>40032</c:v>
                </c:pt>
                <c:pt idx="1889">
                  <c:v>40035</c:v>
                </c:pt>
                <c:pt idx="1890">
                  <c:v>40036</c:v>
                </c:pt>
                <c:pt idx="1891">
                  <c:v>40037</c:v>
                </c:pt>
                <c:pt idx="1892">
                  <c:v>40038</c:v>
                </c:pt>
                <c:pt idx="1893">
                  <c:v>40039</c:v>
                </c:pt>
                <c:pt idx="1894">
                  <c:v>40042</c:v>
                </c:pt>
                <c:pt idx="1895">
                  <c:v>40043</c:v>
                </c:pt>
                <c:pt idx="1896">
                  <c:v>40044</c:v>
                </c:pt>
                <c:pt idx="1897">
                  <c:v>40045</c:v>
                </c:pt>
                <c:pt idx="1898">
                  <c:v>40046</c:v>
                </c:pt>
                <c:pt idx="1899">
                  <c:v>40049</c:v>
                </c:pt>
                <c:pt idx="1900">
                  <c:v>40050</c:v>
                </c:pt>
                <c:pt idx="1901">
                  <c:v>40051</c:v>
                </c:pt>
                <c:pt idx="1902">
                  <c:v>40052</c:v>
                </c:pt>
                <c:pt idx="1903">
                  <c:v>40053</c:v>
                </c:pt>
                <c:pt idx="1904">
                  <c:v>40056</c:v>
                </c:pt>
                <c:pt idx="1905">
                  <c:v>40057</c:v>
                </c:pt>
                <c:pt idx="1906">
                  <c:v>40058</c:v>
                </c:pt>
                <c:pt idx="1907">
                  <c:v>40059</c:v>
                </c:pt>
                <c:pt idx="1908">
                  <c:v>40060</c:v>
                </c:pt>
                <c:pt idx="1909">
                  <c:v>40063</c:v>
                </c:pt>
                <c:pt idx="1910">
                  <c:v>40064</c:v>
                </c:pt>
                <c:pt idx="1911">
                  <c:v>40065</c:v>
                </c:pt>
                <c:pt idx="1912">
                  <c:v>40066</c:v>
                </c:pt>
                <c:pt idx="1913">
                  <c:v>40067</c:v>
                </c:pt>
                <c:pt idx="1914">
                  <c:v>40070</c:v>
                </c:pt>
                <c:pt idx="1915">
                  <c:v>40071</c:v>
                </c:pt>
                <c:pt idx="1916">
                  <c:v>40072</c:v>
                </c:pt>
                <c:pt idx="1917">
                  <c:v>40073</c:v>
                </c:pt>
                <c:pt idx="1918">
                  <c:v>40074</c:v>
                </c:pt>
                <c:pt idx="1919">
                  <c:v>40077</c:v>
                </c:pt>
                <c:pt idx="1920">
                  <c:v>40078</c:v>
                </c:pt>
                <c:pt idx="1921">
                  <c:v>40079</c:v>
                </c:pt>
                <c:pt idx="1922">
                  <c:v>40080</c:v>
                </c:pt>
                <c:pt idx="1923">
                  <c:v>40081</c:v>
                </c:pt>
                <c:pt idx="1924">
                  <c:v>40084</c:v>
                </c:pt>
                <c:pt idx="1925">
                  <c:v>40085</c:v>
                </c:pt>
                <c:pt idx="1926">
                  <c:v>40086</c:v>
                </c:pt>
                <c:pt idx="1927">
                  <c:v>40087</c:v>
                </c:pt>
                <c:pt idx="1928">
                  <c:v>40088</c:v>
                </c:pt>
                <c:pt idx="1929">
                  <c:v>40091</c:v>
                </c:pt>
                <c:pt idx="1930">
                  <c:v>40092</c:v>
                </c:pt>
                <c:pt idx="1931">
                  <c:v>40093</c:v>
                </c:pt>
                <c:pt idx="1932">
                  <c:v>40094</c:v>
                </c:pt>
                <c:pt idx="1933">
                  <c:v>40095</c:v>
                </c:pt>
                <c:pt idx="1934">
                  <c:v>40098</c:v>
                </c:pt>
                <c:pt idx="1935">
                  <c:v>40099</c:v>
                </c:pt>
                <c:pt idx="1936">
                  <c:v>40100</c:v>
                </c:pt>
                <c:pt idx="1937">
                  <c:v>40101</c:v>
                </c:pt>
                <c:pt idx="1938">
                  <c:v>40102</c:v>
                </c:pt>
                <c:pt idx="1939">
                  <c:v>40105</c:v>
                </c:pt>
                <c:pt idx="1940">
                  <c:v>40106</c:v>
                </c:pt>
                <c:pt idx="1941">
                  <c:v>40107</c:v>
                </c:pt>
                <c:pt idx="1942">
                  <c:v>40108</c:v>
                </c:pt>
                <c:pt idx="1943">
                  <c:v>40109</c:v>
                </c:pt>
                <c:pt idx="1944">
                  <c:v>40112</c:v>
                </c:pt>
                <c:pt idx="1945">
                  <c:v>40113</c:v>
                </c:pt>
                <c:pt idx="1946">
                  <c:v>40114</c:v>
                </c:pt>
                <c:pt idx="1947">
                  <c:v>40115</c:v>
                </c:pt>
                <c:pt idx="1948">
                  <c:v>40116</c:v>
                </c:pt>
                <c:pt idx="1949">
                  <c:v>40119</c:v>
                </c:pt>
                <c:pt idx="1950">
                  <c:v>40120</c:v>
                </c:pt>
                <c:pt idx="1951">
                  <c:v>40122</c:v>
                </c:pt>
                <c:pt idx="1952">
                  <c:v>40123</c:v>
                </c:pt>
                <c:pt idx="1953">
                  <c:v>40126</c:v>
                </c:pt>
                <c:pt idx="1954">
                  <c:v>40127</c:v>
                </c:pt>
                <c:pt idx="1955">
                  <c:v>40128</c:v>
                </c:pt>
                <c:pt idx="1956">
                  <c:v>40129</c:v>
                </c:pt>
                <c:pt idx="1957">
                  <c:v>40130</c:v>
                </c:pt>
                <c:pt idx="1958">
                  <c:v>40133</c:v>
                </c:pt>
                <c:pt idx="1959">
                  <c:v>40134</c:v>
                </c:pt>
                <c:pt idx="1960">
                  <c:v>40135</c:v>
                </c:pt>
                <c:pt idx="1961">
                  <c:v>40136</c:v>
                </c:pt>
                <c:pt idx="1962">
                  <c:v>40137</c:v>
                </c:pt>
                <c:pt idx="1963">
                  <c:v>40140</c:v>
                </c:pt>
                <c:pt idx="1964">
                  <c:v>40141</c:v>
                </c:pt>
                <c:pt idx="1965">
                  <c:v>40142</c:v>
                </c:pt>
                <c:pt idx="1966">
                  <c:v>40143</c:v>
                </c:pt>
                <c:pt idx="1967">
                  <c:v>40144</c:v>
                </c:pt>
                <c:pt idx="1968">
                  <c:v>40147</c:v>
                </c:pt>
                <c:pt idx="1969">
                  <c:v>40148</c:v>
                </c:pt>
                <c:pt idx="1970">
                  <c:v>40149</c:v>
                </c:pt>
                <c:pt idx="1971">
                  <c:v>40150</c:v>
                </c:pt>
                <c:pt idx="1972">
                  <c:v>40151</c:v>
                </c:pt>
                <c:pt idx="1973">
                  <c:v>40154</c:v>
                </c:pt>
                <c:pt idx="1974">
                  <c:v>40155</c:v>
                </c:pt>
                <c:pt idx="1975">
                  <c:v>40156</c:v>
                </c:pt>
                <c:pt idx="1976">
                  <c:v>40157</c:v>
                </c:pt>
                <c:pt idx="1977">
                  <c:v>40158</c:v>
                </c:pt>
                <c:pt idx="1978">
                  <c:v>40161</c:v>
                </c:pt>
                <c:pt idx="1979">
                  <c:v>40162</c:v>
                </c:pt>
                <c:pt idx="1980">
                  <c:v>40163</c:v>
                </c:pt>
                <c:pt idx="1981">
                  <c:v>40164</c:v>
                </c:pt>
                <c:pt idx="1982">
                  <c:v>40165</c:v>
                </c:pt>
                <c:pt idx="1983">
                  <c:v>40168</c:v>
                </c:pt>
                <c:pt idx="1984">
                  <c:v>40169</c:v>
                </c:pt>
                <c:pt idx="1985">
                  <c:v>40170</c:v>
                </c:pt>
                <c:pt idx="1986">
                  <c:v>40171</c:v>
                </c:pt>
                <c:pt idx="1987">
                  <c:v>40172</c:v>
                </c:pt>
                <c:pt idx="1988">
                  <c:v>40175</c:v>
                </c:pt>
                <c:pt idx="1989">
                  <c:v>40176</c:v>
                </c:pt>
                <c:pt idx="1990">
                  <c:v>40177</c:v>
                </c:pt>
                <c:pt idx="1991">
                  <c:v>40178</c:v>
                </c:pt>
                <c:pt idx="1992">
                  <c:v>40189</c:v>
                </c:pt>
                <c:pt idx="1993">
                  <c:v>40190</c:v>
                </c:pt>
                <c:pt idx="1994">
                  <c:v>40191</c:v>
                </c:pt>
                <c:pt idx="1995">
                  <c:v>40192</c:v>
                </c:pt>
                <c:pt idx="1996">
                  <c:v>40193</c:v>
                </c:pt>
                <c:pt idx="1997">
                  <c:v>40196</c:v>
                </c:pt>
                <c:pt idx="1998">
                  <c:v>40197</c:v>
                </c:pt>
                <c:pt idx="1999">
                  <c:v>40198</c:v>
                </c:pt>
                <c:pt idx="2000">
                  <c:v>40199</c:v>
                </c:pt>
                <c:pt idx="2001">
                  <c:v>40200</c:v>
                </c:pt>
                <c:pt idx="2002">
                  <c:v>40203</c:v>
                </c:pt>
                <c:pt idx="2003">
                  <c:v>40204</c:v>
                </c:pt>
                <c:pt idx="2004">
                  <c:v>40205</c:v>
                </c:pt>
                <c:pt idx="2005">
                  <c:v>40206</c:v>
                </c:pt>
                <c:pt idx="2006">
                  <c:v>40207</c:v>
                </c:pt>
                <c:pt idx="2007">
                  <c:v>40210</c:v>
                </c:pt>
                <c:pt idx="2008">
                  <c:v>40211</c:v>
                </c:pt>
                <c:pt idx="2009">
                  <c:v>40212</c:v>
                </c:pt>
                <c:pt idx="2010">
                  <c:v>40213</c:v>
                </c:pt>
                <c:pt idx="2011">
                  <c:v>40214</c:v>
                </c:pt>
                <c:pt idx="2012">
                  <c:v>40217</c:v>
                </c:pt>
                <c:pt idx="2013">
                  <c:v>40218</c:v>
                </c:pt>
                <c:pt idx="2014">
                  <c:v>40219</c:v>
                </c:pt>
                <c:pt idx="2015">
                  <c:v>40220</c:v>
                </c:pt>
                <c:pt idx="2016">
                  <c:v>40221</c:v>
                </c:pt>
                <c:pt idx="2017">
                  <c:v>40224</c:v>
                </c:pt>
                <c:pt idx="2018">
                  <c:v>40225</c:v>
                </c:pt>
                <c:pt idx="2019">
                  <c:v>40226</c:v>
                </c:pt>
                <c:pt idx="2020">
                  <c:v>40227</c:v>
                </c:pt>
                <c:pt idx="2021">
                  <c:v>40228</c:v>
                </c:pt>
                <c:pt idx="2022">
                  <c:v>40233</c:v>
                </c:pt>
                <c:pt idx="2023">
                  <c:v>40234</c:v>
                </c:pt>
                <c:pt idx="2024">
                  <c:v>40235</c:v>
                </c:pt>
                <c:pt idx="2025">
                  <c:v>40236</c:v>
                </c:pt>
                <c:pt idx="2026">
                  <c:v>40238</c:v>
                </c:pt>
                <c:pt idx="2027">
                  <c:v>40239</c:v>
                </c:pt>
                <c:pt idx="2028">
                  <c:v>40240</c:v>
                </c:pt>
                <c:pt idx="2029">
                  <c:v>40241</c:v>
                </c:pt>
                <c:pt idx="2030">
                  <c:v>40242</c:v>
                </c:pt>
                <c:pt idx="2031">
                  <c:v>40246</c:v>
                </c:pt>
                <c:pt idx="2032">
                  <c:v>40247</c:v>
                </c:pt>
                <c:pt idx="2033">
                  <c:v>40248</c:v>
                </c:pt>
                <c:pt idx="2034">
                  <c:v>40249</c:v>
                </c:pt>
                <c:pt idx="2035">
                  <c:v>40252</c:v>
                </c:pt>
                <c:pt idx="2036">
                  <c:v>40253</c:v>
                </c:pt>
                <c:pt idx="2037">
                  <c:v>40254</c:v>
                </c:pt>
                <c:pt idx="2038">
                  <c:v>40255</c:v>
                </c:pt>
                <c:pt idx="2039">
                  <c:v>40256</c:v>
                </c:pt>
                <c:pt idx="2040">
                  <c:v>40259</c:v>
                </c:pt>
                <c:pt idx="2041">
                  <c:v>40260</c:v>
                </c:pt>
                <c:pt idx="2042">
                  <c:v>40261</c:v>
                </c:pt>
                <c:pt idx="2043">
                  <c:v>40262</c:v>
                </c:pt>
                <c:pt idx="2044">
                  <c:v>40263</c:v>
                </c:pt>
                <c:pt idx="2045">
                  <c:v>40266</c:v>
                </c:pt>
                <c:pt idx="2046">
                  <c:v>40267</c:v>
                </c:pt>
                <c:pt idx="2047">
                  <c:v>40268</c:v>
                </c:pt>
                <c:pt idx="2048">
                  <c:v>40269</c:v>
                </c:pt>
                <c:pt idx="2049">
                  <c:v>40270</c:v>
                </c:pt>
                <c:pt idx="2050">
                  <c:v>40273</c:v>
                </c:pt>
                <c:pt idx="2051">
                  <c:v>40274</c:v>
                </c:pt>
                <c:pt idx="2052">
                  <c:v>40275</c:v>
                </c:pt>
                <c:pt idx="2053">
                  <c:v>40276</c:v>
                </c:pt>
                <c:pt idx="2054">
                  <c:v>40277</c:v>
                </c:pt>
                <c:pt idx="2055">
                  <c:v>40280</c:v>
                </c:pt>
                <c:pt idx="2056">
                  <c:v>40281</c:v>
                </c:pt>
                <c:pt idx="2057">
                  <c:v>40282</c:v>
                </c:pt>
                <c:pt idx="2058">
                  <c:v>40283</c:v>
                </c:pt>
                <c:pt idx="2059">
                  <c:v>40284</c:v>
                </c:pt>
                <c:pt idx="2060">
                  <c:v>40287</c:v>
                </c:pt>
                <c:pt idx="2061">
                  <c:v>40288</c:v>
                </c:pt>
                <c:pt idx="2062">
                  <c:v>40289</c:v>
                </c:pt>
                <c:pt idx="2063">
                  <c:v>40290</c:v>
                </c:pt>
                <c:pt idx="2064">
                  <c:v>40291</c:v>
                </c:pt>
                <c:pt idx="2065">
                  <c:v>40294</c:v>
                </c:pt>
                <c:pt idx="2066">
                  <c:v>40295</c:v>
                </c:pt>
                <c:pt idx="2067">
                  <c:v>40296</c:v>
                </c:pt>
                <c:pt idx="2068">
                  <c:v>40297</c:v>
                </c:pt>
                <c:pt idx="2069">
                  <c:v>40298</c:v>
                </c:pt>
                <c:pt idx="2070">
                  <c:v>40302</c:v>
                </c:pt>
                <c:pt idx="2071">
                  <c:v>40303</c:v>
                </c:pt>
                <c:pt idx="2072">
                  <c:v>40304</c:v>
                </c:pt>
                <c:pt idx="2073">
                  <c:v>40305</c:v>
                </c:pt>
                <c:pt idx="2074">
                  <c:v>40309</c:v>
                </c:pt>
                <c:pt idx="2075">
                  <c:v>40310</c:v>
                </c:pt>
                <c:pt idx="2076">
                  <c:v>40311</c:v>
                </c:pt>
                <c:pt idx="2077">
                  <c:v>40312</c:v>
                </c:pt>
                <c:pt idx="2078">
                  <c:v>40315</c:v>
                </c:pt>
                <c:pt idx="2079">
                  <c:v>40316</c:v>
                </c:pt>
                <c:pt idx="2080">
                  <c:v>40317</c:v>
                </c:pt>
                <c:pt idx="2081">
                  <c:v>40318</c:v>
                </c:pt>
                <c:pt idx="2082">
                  <c:v>40319</c:v>
                </c:pt>
                <c:pt idx="2083">
                  <c:v>40322</c:v>
                </c:pt>
                <c:pt idx="2084">
                  <c:v>40323</c:v>
                </c:pt>
                <c:pt idx="2085">
                  <c:v>40324</c:v>
                </c:pt>
                <c:pt idx="2086">
                  <c:v>40325</c:v>
                </c:pt>
                <c:pt idx="2087">
                  <c:v>40326</c:v>
                </c:pt>
                <c:pt idx="2088">
                  <c:v>40329</c:v>
                </c:pt>
                <c:pt idx="2089">
                  <c:v>40330</c:v>
                </c:pt>
                <c:pt idx="2090">
                  <c:v>40331</c:v>
                </c:pt>
                <c:pt idx="2091">
                  <c:v>40332</c:v>
                </c:pt>
                <c:pt idx="2092">
                  <c:v>40333</c:v>
                </c:pt>
                <c:pt idx="2093">
                  <c:v>40336</c:v>
                </c:pt>
                <c:pt idx="2094">
                  <c:v>40337</c:v>
                </c:pt>
                <c:pt idx="2095">
                  <c:v>40338</c:v>
                </c:pt>
                <c:pt idx="2096">
                  <c:v>40339</c:v>
                </c:pt>
                <c:pt idx="2097">
                  <c:v>40340</c:v>
                </c:pt>
                <c:pt idx="2098">
                  <c:v>40344</c:v>
                </c:pt>
                <c:pt idx="2099">
                  <c:v>40345</c:v>
                </c:pt>
                <c:pt idx="2100">
                  <c:v>40346</c:v>
                </c:pt>
                <c:pt idx="2101">
                  <c:v>40347</c:v>
                </c:pt>
                <c:pt idx="2102">
                  <c:v>40350</c:v>
                </c:pt>
                <c:pt idx="2103">
                  <c:v>40351</c:v>
                </c:pt>
                <c:pt idx="2104">
                  <c:v>40352</c:v>
                </c:pt>
                <c:pt idx="2105">
                  <c:v>40353</c:v>
                </c:pt>
                <c:pt idx="2106">
                  <c:v>40354</c:v>
                </c:pt>
                <c:pt idx="2107">
                  <c:v>40357</c:v>
                </c:pt>
                <c:pt idx="2108">
                  <c:v>40358</c:v>
                </c:pt>
                <c:pt idx="2109">
                  <c:v>40359</c:v>
                </c:pt>
                <c:pt idx="2110">
                  <c:v>40360</c:v>
                </c:pt>
                <c:pt idx="2111">
                  <c:v>40361</c:v>
                </c:pt>
                <c:pt idx="2112">
                  <c:v>40364</c:v>
                </c:pt>
                <c:pt idx="2113">
                  <c:v>40365</c:v>
                </c:pt>
                <c:pt idx="2114">
                  <c:v>40366</c:v>
                </c:pt>
                <c:pt idx="2115">
                  <c:v>40367</c:v>
                </c:pt>
                <c:pt idx="2116">
                  <c:v>40368</c:v>
                </c:pt>
                <c:pt idx="2117">
                  <c:v>40371</c:v>
                </c:pt>
                <c:pt idx="2118">
                  <c:v>40372</c:v>
                </c:pt>
                <c:pt idx="2119">
                  <c:v>40373</c:v>
                </c:pt>
                <c:pt idx="2120">
                  <c:v>40374</c:v>
                </c:pt>
                <c:pt idx="2121">
                  <c:v>40375</c:v>
                </c:pt>
                <c:pt idx="2122">
                  <c:v>40378</c:v>
                </c:pt>
                <c:pt idx="2123">
                  <c:v>40379</c:v>
                </c:pt>
                <c:pt idx="2124">
                  <c:v>40380</c:v>
                </c:pt>
                <c:pt idx="2125">
                  <c:v>40381</c:v>
                </c:pt>
                <c:pt idx="2126">
                  <c:v>40382</c:v>
                </c:pt>
                <c:pt idx="2127">
                  <c:v>40385</c:v>
                </c:pt>
                <c:pt idx="2128">
                  <c:v>40386</c:v>
                </c:pt>
                <c:pt idx="2129">
                  <c:v>40387</c:v>
                </c:pt>
                <c:pt idx="2130">
                  <c:v>40388</c:v>
                </c:pt>
                <c:pt idx="2131">
                  <c:v>40389</c:v>
                </c:pt>
                <c:pt idx="2132">
                  <c:v>40392</c:v>
                </c:pt>
                <c:pt idx="2133">
                  <c:v>40393</c:v>
                </c:pt>
                <c:pt idx="2134">
                  <c:v>40394</c:v>
                </c:pt>
                <c:pt idx="2135">
                  <c:v>40395</c:v>
                </c:pt>
                <c:pt idx="2136">
                  <c:v>40396</c:v>
                </c:pt>
                <c:pt idx="2137">
                  <c:v>40399</c:v>
                </c:pt>
                <c:pt idx="2138">
                  <c:v>40400</c:v>
                </c:pt>
                <c:pt idx="2139">
                  <c:v>40401</c:v>
                </c:pt>
                <c:pt idx="2140">
                  <c:v>40402</c:v>
                </c:pt>
                <c:pt idx="2141">
                  <c:v>40403</c:v>
                </c:pt>
                <c:pt idx="2142">
                  <c:v>40406</c:v>
                </c:pt>
                <c:pt idx="2143">
                  <c:v>40407</c:v>
                </c:pt>
                <c:pt idx="2144">
                  <c:v>40408</c:v>
                </c:pt>
                <c:pt idx="2145">
                  <c:v>40409</c:v>
                </c:pt>
                <c:pt idx="2146">
                  <c:v>40410</c:v>
                </c:pt>
                <c:pt idx="2147">
                  <c:v>40413</c:v>
                </c:pt>
                <c:pt idx="2148">
                  <c:v>40414</c:v>
                </c:pt>
                <c:pt idx="2149">
                  <c:v>40415</c:v>
                </c:pt>
                <c:pt idx="2150">
                  <c:v>40416</c:v>
                </c:pt>
                <c:pt idx="2151">
                  <c:v>40417</c:v>
                </c:pt>
                <c:pt idx="2152">
                  <c:v>40420</c:v>
                </c:pt>
                <c:pt idx="2153">
                  <c:v>40421</c:v>
                </c:pt>
                <c:pt idx="2154">
                  <c:v>40422</c:v>
                </c:pt>
                <c:pt idx="2155">
                  <c:v>40423</c:v>
                </c:pt>
                <c:pt idx="2156">
                  <c:v>40424</c:v>
                </c:pt>
                <c:pt idx="2157">
                  <c:v>40427</c:v>
                </c:pt>
                <c:pt idx="2158">
                  <c:v>40428</c:v>
                </c:pt>
                <c:pt idx="2159">
                  <c:v>40429</c:v>
                </c:pt>
                <c:pt idx="2160">
                  <c:v>40430</c:v>
                </c:pt>
                <c:pt idx="2161">
                  <c:v>40431</c:v>
                </c:pt>
                <c:pt idx="2162">
                  <c:v>40434</c:v>
                </c:pt>
                <c:pt idx="2163">
                  <c:v>40435</c:v>
                </c:pt>
                <c:pt idx="2164">
                  <c:v>40436</c:v>
                </c:pt>
                <c:pt idx="2165">
                  <c:v>40437</c:v>
                </c:pt>
                <c:pt idx="2166">
                  <c:v>40438</c:v>
                </c:pt>
                <c:pt idx="2167">
                  <c:v>40441</c:v>
                </c:pt>
                <c:pt idx="2168">
                  <c:v>40442</c:v>
                </c:pt>
                <c:pt idx="2169">
                  <c:v>40443</c:v>
                </c:pt>
                <c:pt idx="2170">
                  <c:v>40444</c:v>
                </c:pt>
                <c:pt idx="2171">
                  <c:v>40445</c:v>
                </c:pt>
                <c:pt idx="2172">
                  <c:v>40448</c:v>
                </c:pt>
                <c:pt idx="2173">
                  <c:v>40449</c:v>
                </c:pt>
                <c:pt idx="2174">
                  <c:v>40450</c:v>
                </c:pt>
                <c:pt idx="2175">
                  <c:v>40451</c:v>
                </c:pt>
                <c:pt idx="2176">
                  <c:v>40452</c:v>
                </c:pt>
                <c:pt idx="2177">
                  <c:v>40455</c:v>
                </c:pt>
                <c:pt idx="2178">
                  <c:v>40456</c:v>
                </c:pt>
                <c:pt idx="2179">
                  <c:v>40457</c:v>
                </c:pt>
                <c:pt idx="2180">
                  <c:v>40458</c:v>
                </c:pt>
                <c:pt idx="2181">
                  <c:v>40459</c:v>
                </c:pt>
                <c:pt idx="2182">
                  <c:v>40462</c:v>
                </c:pt>
                <c:pt idx="2183">
                  <c:v>40463</c:v>
                </c:pt>
                <c:pt idx="2184">
                  <c:v>40464</c:v>
                </c:pt>
                <c:pt idx="2185">
                  <c:v>40465</c:v>
                </c:pt>
                <c:pt idx="2186">
                  <c:v>40466</c:v>
                </c:pt>
                <c:pt idx="2187">
                  <c:v>40469</c:v>
                </c:pt>
                <c:pt idx="2188">
                  <c:v>40470</c:v>
                </c:pt>
                <c:pt idx="2189">
                  <c:v>40471</c:v>
                </c:pt>
                <c:pt idx="2190">
                  <c:v>40472</c:v>
                </c:pt>
                <c:pt idx="2191">
                  <c:v>40473</c:v>
                </c:pt>
                <c:pt idx="2192">
                  <c:v>40476</c:v>
                </c:pt>
                <c:pt idx="2193">
                  <c:v>40477</c:v>
                </c:pt>
                <c:pt idx="2194">
                  <c:v>40478</c:v>
                </c:pt>
                <c:pt idx="2195">
                  <c:v>40479</c:v>
                </c:pt>
                <c:pt idx="2196">
                  <c:v>40480</c:v>
                </c:pt>
                <c:pt idx="2197">
                  <c:v>40483</c:v>
                </c:pt>
                <c:pt idx="2198">
                  <c:v>40484</c:v>
                </c:pt>
                <c:pt idx="2199">
                  <c:v>40485</c:v>
                </c:pt>
                <c:pt idx="2200">
                  <c:v>40490</c:v>
                </c:pt>
                <c:pt idx="2201">
                  <c:v>40491</c:v>
                </c:pt>
                <c:pt idx="2202">
                  <c:v>40492</c:v>
                </c:pt>
                <c:pt idx="2203">
                  <c:v>40493</c:v>
                </c:pt>
                <c:pt idx="2204">
                  <c:v>40494</c:v>
                </c:pt>
                <c:pt idx="2205">
                  <c:v>40495</c:v>
                </c:pt>
                <c:pt idx="2206">
                  <c:v>40497</c:v>
                </c:pt>
                <c:pt idx="2207">
                  <c:v>40498</c:v>
                </c:pt>
                <c:pt idx="2208">
                  <c:v>40499</c:v>
                </c:pt>
                <c:pt idx="2209">
                  <c:v>40500</c:v>
                </c:pt>
                <c:pt idx="2210">
                  <c:v>40501</c:v>
                </c:pt>
                <c:pt idx="2211">
                  <c:v>40504</c:v>
                </c:pt>
                <c:pt idx="2212">
                  <c:v>40505</c:v>
                </c:pt>
                <c:pt idx="2213">
                  <c:v>40506</c:v>
                </c:pt>
                <c:pt idx="2214">
                  <c:v>40507</c:v>
                </c:pt>
                <c:pt idx="2215">
                  <c:v>40508</c:v>
                </c:pt>
                <c:pt idx="2216">
                  <c:v>40511</c:v>
                </c:pt>
                <c:pt idx="2217">
                  <c:v>40512</c:v>
                </c:pt>
                <c:pt idx="2218">
                  <c:v>40513</c:v>
                </c:pt>
                <c:pt idx="2219">
                  <c:v>40514</c:v>
                </c:pt>
                <c:pt idx="2220">
                  <c:v>40515</c:v>
                </c:pt>
                <c:pt idx="2221">
                  <c:v>40518</c:v>
                </c:pt>
                <c:pt idx="2222">
                  <c:v>40519</c:v>
                </c:pt>
                <c:pt idx="2223">
                  <c:v>40520</c:v>
                </c:pt>
                <c:pt idx="2224">
                  <c:v>40521</c:v>
                </c:pt>
                <c:pt idx="2225">
                  <c:v>40522</c:v>
                </c:pt>
                <c:pt idx="2226">
                  <c:v>40525</c:v>
                </c:pt>
                <c:pt idx="2227">
                  <c:v>40526</c:v>
                </c:pt>
                <c:pt idx="2228">
                  <c:v>40527</c:v>
                </c:pt>
                <c:pt idx="2229">
                  <c:v>40528</c:v>
                </c:pt>
                <c:pt idx="2230">
                  <c:v>40529</c:v>
                </c:pt>
                <c:pt idx="2231">
                  <c:v>40532</c:v>
                </c:pt>
                <c:pt idx="2232">
                  <c:v>40533</c:v>
                </c:pt>
                <c:pt idx="2233">
                  <c:v>40534</c:v>
                </c:pt>
                <c:pt idx="2234">
                  <c:v>40535</c:v>
                </c:pt>
                <c:pt idx="2235">
                  <c:v>40536</c:v>
                </c:pt>
                <c:pt idx="2236">
                  <c:v>40539</c:v>
                </c:pt>
                <c:pt idx="2237">
                  <c:v>40540</c:v>
                </c:pt>
                <c:pt idx="2238">
                  <c:v>40541</c:v>
                </c:pt>
                <c:pt idx="2239">
                  <c:v>40542</c:v>
                </c:pt>
                <c:pt idx="2240">
                  <c:v>40543</c:v>
                </c:pt>
                <c:pt idx="2241">
                  <c:v>40554</c:v>
                </c:pt>
                <c:pt idx="2242">
                  <c:v>40555</c:v>
                </c:pt>
                <c:pt idx="2243">
                  <c:v>40556</c:v>
                </c:pt>
                <c:pt idx="2244">
                  <c:v>40557</c:v>
                </c:pt>
                <c:pt idx="2245">
                  <c:v>40560</c:v>
                </c:pt>
                <c:pt idx="2246">
                  <c:v>40561</c:v>
                </c:pt>
                <c:pt idx="2247">
                  <c:v>40562</c:v>
                </c:pt>
                <c:pt idx="2248">
                  <c:v>40563</c:v>
                </c:pt>
                <c:pt idx="2249">
                  <c:v>40564</c:v>
                </c:pt>
                <c:pt idx="2250">
                  <c:v>40567</c:v>
                </c:pt>
                <c:pt idx="2251">
                  <c:v>40568</c:v>
                </c:pt>
                <c:pt idx="2252">
                  <c:v>40569</c:v>
                </c:pt>
                <c:pt idx="2253">
                  <c:v>40570</c:v>
                </c:pt>
                <c:pt idx="2254">
                  <c:v>40571</c:v>
                </c:pt>
                <c:pt idx="2255">
                  <c:v>40574</c:v>
                </c:pt>
                <c:pt idx="2256">
                  <c:v>40575</c:v>
                </c:pt>
                <c:pt idx="2257">
                  <c:v>40576</c:v>
                </c:pt>
                <c:pt idx="2258">
                  <c:v>40577</c:v>
                </c:pt>
                <c:pt idx="2259">
                  <c:v>40578</c:v>
                </c:pt>
                <c:pt idx="2260">
                  <c:v>40581</c:v>
                </c:pt>
                <c:pt idx="2261">
                  <c:v>40582</c:v>
                </c:pt>
                <c:pt idx="2262">
                  <c:v>40583</c:v>
                </c:pt>
                <c:pt idx="2263">
                  <c:v>40584</c:v>
                </c:pt>
                <c:pt idx="2264">
                  <c:v>40585</c:v>
                </c:pt>
                <c:pt idx="2265">
                  <c:v>40588</c:v>
                </c:pt>
                <c:pt idx="2266">
                  <c:v>40589</c:v>
                </c:pt>
                <c:pt idx="2267">
                  <c:v>40590</c:v>
                </c:pt>
                <c:pt idx="2268">
                  <c:v>40591</c:v>
                </c:pt>
                <c:pt idx="2269">
                  <c:v>40592</c:v>
                </c:pt>
                <c:pt idx="2270">
                  <c:v>40595</c:v>
                </c:pt>
                <c:pt idx="2271">
                  <c:v>40596</c:v>
                </c:pt>
                <c:pt idx="2272">
                  <c:v>40598</c:v>
                </c:pt>
                <c:pt idx="2273">
                  <c:v>40599</c:v>
                </c:pt>
                <c:pt idx="2274">
                  <c:v>40602</c:v>
                </c:pt>
                <c:pt idx="2275">
                  <c:v>40603</c:v>
                </c:pt>
                <c:pt idx="2276">
                  <c:v>40604</c:v>
                </c:pt>
                <c:pt idx="2277">
                  <c:v>40605</c:v>
                </c:pt>
                <c:pt idx="2278">
                  <c:v>40606</c:v>
                </c:pt>
                <c:pt idx="2279">
                  <c:v>40607</c:v>
                </c:pt>
                <c:pt idx="2280">
                  <c:v>40611</c:v>
                </c:pt>
                <c:pt idx="2281">
                  <c:v>40612</c:v>
                </c:pt>
                <c:pt idx="2282">
                  <c:v>40613</c:v>
                </c:pt>
                <c:pt idx="2283">
                  <c:v>40616</c:v>
                </c:pt>
                <c:pt idx="2284">
                  <c:v>40617</c:v>
                </c:pt>
                <c:pt idx="2285">
                  <c:v>40618</c:v>
                </c:pt>
                <c:pt idx="2286">
                  <c:v>40619</c:v>
                </c:pt>
                <c:pt idx="2287">
                  <c:v>40620</c:v>
                </c:pt>
                <c:pt idx="2288">
                  <c:v>40623</c:v>
                </c:pt>
                <c:pt idx="2289">
                  <c:v>40624</c:v>
                </c:pt>
                <c:pt idx="2290">
                  <c:v>40625</c:v>
                </c:pt>
                <c:pt idx="2291">
                  <c:v>40626</c:v>
                </c:pt>
                <c:pt idx="2292">
                  <c:v>40627</c:v>
                </c:pt>
                <c:pt idx="2293">
                  <c:v>40630</c:v>
                </c:pt>
                <c:pt idx="2294">
                  <c:v>40631</c:v>
                </c:pt>
                <c:pt idx="2295">
                  <c:v>40632</c:v>
                </c:pt>
                <c:pt idx="2296">
                  <c:v>40633</c:v>
                </c:pt>
                <c:pt idx="2297">
                  <c:v>40634</c:v>
                </c:pt>
                <c:pt idx="2298">
                  <c:v>40637</c:v>
                </c:pt>
                <c:pt idx="2299">
                  <c:v>40638</c:v>
                </c:pt>
                <c:pt idx="2300">
                  <c:v>40639</c:v>
                </c:pt>
                <c:pt idx="2301">
                  <c:v>40640</c:v>
                </c:pt>
                <c:pt idx="2302">
                  <c:v>40641</c:v>
                </c:pt>
                <c:pt idx="2303">
                  <c:v>40644</c:v>
                </c:pt>
                <c:pt idx="2304">
                  <c:v>40645</c:v>
                </c:pt>
                <c:pt idx="2305">
                  <c:v>40646</c:v>
                </c:pt>
                <c:pt idx="2306">
                  <c:v>40647</c:v>
                </c:pt>
                <c:pt idx="2307">
                  <c:v>40648</c:v>
                </c:pt>
                <c:pt idx="2308">
                  <c:v>40651</c:v>
                </c:pt>
                <c:pt idx="2309">
                  <c:v>40652</c:v>
                </c:pt>
                <c:pt idx="2310">
                  <c:v>40653</c:v>
                </c:pt>
                <c:pt idx="2311">
                  <c:v>40654</c:v>
                </c:pt>
                <c:pt idx="2312">
                  <c:v>40655</c:v>
                </c:pt>
                <c:pt idx="2313">
                  <c:v>40658</c:v>
                </c:pt>
                <c:pt idx="2314">
                  <c:v>40659</c:v>
                </c:pt>
                <c:pt idx="2315">
                  <c:v>40660</c:v>
                </c:pt>
                <c:pt idx="2316">
                  <c:v>40661</c:v>
                </c:pt>
                <c:pt idx="2317">
                  <c:v>40662</c:v>
                </c:pt>
                <c:pt idx="2318">
                  <c:v>40666</c:v>
                </c:pt>
                <c:pt idx="2319">
                  <c:v>40667</c:v>
                </c:pt>
                <c:pt idx="2320">
                  <c:v>40668</c:v>
                </c:pt>
                <c:pt idx="2321">
                  <c:v>40669</c:v>
                </c:pt>
                <c:pt idx="2322">
                  <c:v>40673</c:v>
                </c:pt>
                <c:pt idx="2323">
                  <c:v>40674</c:v>
                </c:pt>
                <c:pt idx="2324">
                  <c:v>40675</c:v>
                </c:pt>
                <c:pt idx="2325">
                  <c:v>40676</c:v>
                </c:pt>
                <c:pt idx="2326">
                  <c:v>40679</c:v>
                </c:pt>
                <c:pt idx="2327">
                  <c:v>40680</c:v>
                </c:pt>
                <c:pt idx="2328">
                  <c:v>40681</c:v>
                </c:pt>
                <c:pt idx="2329">
                  <c:v>40682</c:v>
                </c:pt>
                <c:pt idx="2330">
                  <c:v>40683</c:v>
                </c:pt>
                <c:pt idx="2331">
                  <c:v>40686</c:v>
                </c:pt>
                <c:pt idx="2332">
                  <c:v>40687</c:v>
                </c:pt>
                <c:pt idx="2333">
                  <c:v>40688</c:v>
                </c:pt>
                <c:pt idx="2334">
                  <c:v>40689</c:v>
                </c:pt>
                <c:pt idx="2335">
                  <c:v>40690</c:v>
                </c:pt>
                <c:pt idx="2336">
                  <c:v>40693</c:v>
                </c:pt>
                <c:pt idx="2337">
                  <c:v>40694</c:v>
                </c:pt>
                <c:pt idx="2338">
                  <c:v>40695</c:v>
                </c:pt>
                <c:pt idx="2339">
                  <c:v>40696</c:v>
                </c:pt>
                <c:pt idx="2340">
                  <c:v>40697</c:v>
                </c:pt>
                <c:pt idx="2341">
                  <c:v>40700</c:v>
                </c:pt>
                <c:pt idx="2342">
                  <c:v>40701</c:v>
                </c:pt>
                <c:pt idx="2343">
                  <c:v>40702</c:v>
                </c:pt>
                <c:pt idx="2344">
                  <c:v>40703</c:v>
                </c:pt>
                <c:pt idx="2345">
                  <c:v>40704</c:v>
                </c:pt>
                <c:pt idx="2346">
                  <c:v>40708</c:v>
                </c:pt>
                <c:pt idx="2347">
                  <c:v>40709</c:v>
                </c:pt>
                <c:pt idx="2348">
                  <c:v>40710</c:v>
                </c:pt>
                <c:pt idx="2349">
                  <c:v>40711</c:v>
                </c:pt>
                <c:pt idx="2350">
                  <c:v>40714</c:v>
                </c:pt>
                <c:pt idx="2351">
                  <c:v>40715</c:v>
                </c:pt>
                <c:pt idx="2352">
                  <c:v>40716</c:v>
                </c:pt>
                <c:pt idx="2353">
                  <c:v>40717</c:v>
                </c:pt>
                <c:pt idx="2354">
                  <c:v>40718</c:v>
                </c:pt>
                <c:pt idx="2355">
                  <c:v>40721</c:v>
                </c:pt>
                <c:pt idx="2356">
                  <c:v>40722</c:v>
                </c:pt>
                <c:pt idx="2357">
                  <c:v>40723</c:v>
                </c:pt>
                <c:pt idx="2358">
                  <c:v>40724</c:v>
                </c:pt>
                <c:pt idx="2359">
                  <c:v>40725</c:v>
                </c:pt>
                <c:pt idx="2360">
                  <c:v>40728</c:v>
                </c:pt>
                <c:pt idx="2361">
                  <c:v>40729</c:v>
                </c:pt>
                <c:pt idx="2362">
                  <c:v>40730</c:v>
                </c:pt>
                <c:pt idx="2363">
                  <c:v>40731</c:v>
                </c:pt>
                <c:pt idx="2364">
                  <c:v>40732</c:v>
                </c:pt>
                <c:pt idx="2365">
                  <c:v>40735</c:v>
                </c:pt>
                <c:pt idx="2366">
                  <c:v>40736</c:v>
                </c:pt>
                <c:pt idx="2367">
                  <c:v>40737</c:v>
                </c:pt>
                <c:pt idx="2368">
                  <c:v>40738</c:v>
                </c:pt>
                <c:pt idx="2369">
                  <c:v>40739</c:v>
                </c:pt>
                <c:pt idx="2370">
                  <c:v>40742</c:v>
                </c:pt>
                <c:pt idx="2371">
                  <c:v>40743</c:v>
                </c:pt>
                <c:pt idx="2372">
                  <c:v>40744</c:v>
                </c:pt>
                <c:pt idx="2373">
                  <c:v>40745</c:v>
                </c:pt>
                <c:pt idx="2374">
                  <c:v>40746</c:v>
                </c:pt>
                <c:pt idx="2375">
                  <c:v>40749</c:v>
                </c:pt>
                <c:pt idx="2376">
                  <c:v>40750</c:v>
                </c:pt>
                <c:pt idx="2377">
                  <c:v>40751</c:v>
                </c:pt>
                <c:pt idx="2378">
                  <c:v>40752</c:v>
                </c:pt>
                <c:pt idx="2379">
                  <c:v>40753</c:v>
                </c:pt>
                <c:pt idx="2380">
                  <c:v>40756</c:v>
                </c:pt>
                <c:pt idx="2381">
                  <c:v>40757</c:v>
                </c:pt>
                <c:pt idx="2382">
                  <c:v>40758</c:v>
                </c:pt>
                <c:pt idx="2383">
                  <c:v>40759</c:v>
                </c:pt>
                <c:pt idx="2384">
                  <c:v>40760</c:v>
                </c:pt>
                <c:pt idx="2385">
                  <c:v>40763</c:v>
                </c:pt>
                <c:pt idx="2386">
                  <c:v>40764</c:v>
                </c:pt>
                <c:pt idx="2387">
                  <c:v>40765</c:v>
                </c:pt>
                <c:pt idx="2388">
                  <c:v>40766</c:v>
                </c:pt>
                <c:pt idx="2389">
                  <c:v>40767</c:v>
                </c:pt>
                <c:pt idx="2390">
                  <c:v>40770</c:v>
                </c:pt>
                <c:pt idx="2391">
                  <c:v>40771</c:v>
                </c:pt>
                <c:pt idx="2392">
                  <c:v>40772</c:v>
                </c:pt>
                <c:pt idx="2393">
                  <c:v>40773</c:v>
                </c:pt>
                <c:pt idx="2394">
                  <c:v>40774</c:v>
                </c:pt>
                <c:pt idx="2395">
                  <c:v>40777</c:v>
                </c:pt>
                <c:pt idx="2396">
                  <c:v>40778</c:v>
                </c:pt>
                <c:pt idx="2397">
                  <c:v>40779</c:v>
                </c:pt>
                <c:pt idx="2398">
                  <c:v>40780</c:v>
                </c:pt>
                <c:pt idx="2399">
                  <c:v>40781</c:v>
                </c:pt>
                <c:pt idx="2400">
                  <c:v>40784</c:v>
                </c:pt>
                <c:pt idx="2401">
                  <c:v>40785</c:v>
                </c:pt>
                <c:pt idx="2402">
                  <c:v>40786</c:v>
                </c:pt>
                <c:pt idx="2403">
                  <c:v>40787</c:v>
                </c:pt>
                <c:pt idx="2404">
                  <c:v>40788</c:v>
                </c:pt>
                <c:pt idx="2405">
                  <c:v>40791</c:v>
                </c:pt>
                <c:pt idx="2406">
                  <c:v>40792</c:v>
                </c:pt>
                <c:pt idx="2407">
                  <c:v>40793</c:v>
                </c:pt>
                <c:pt idx="2408">
                  <c:v>40794</c:v>
                </c:pt>
                <c:pt idx="2409">
                  <c:v>40795</c:v>
                </c:pt>
                <c:pt idx="2410">
                  <c:v>40798</c:v>
                </c:pt>
                <c:pt idx="2411">
                  <c:v>40799</c:v>
                </c:pt>
                <c:pt idx="2412">
                  <c:v>40800</c:v>
                </c:pt>
                <c:pt idx="2413">
                  <c:v>40801</c:v>
                </c:pt>
                <c:pt idx="2414">
                  <c:v>40802</c:v>
                </c:pt>
                <c:pt idx="2415">
                  <c:v>40805</c:v>
                </c:pt>
                <c:pt idx="2416">
                  <c:v>40806</c:v>
                </c:pt>
                <c:pt idx="2417">
                  <c:v>40807</c:v>
                </c:pt>
                <c:pt idx="2418">
                  <c:v>40808</c:v>
                </c:pt>
                <c:pt idx="2419">
                  <c:v>40809</c:v>
                </c:pt>
                <c:pt idx="2420">
                  <c:v>40812</c:v>
                </c:pt>
                <c:pt idx="2421">
                  <c:v>40813</c:v>
                </c:pt>
                <c:pt idx="2422">
                  <c:v>40814</c:v>
                </c:pt>
                <c:pt idx="2423">
                  <c:v>40815</c:v>
                </c:pt>
                <c:pt idx="2424">
                  <c:v>40816</c:v>
                </c:pt>
                <c:pt idx="2425">
                  <c:v>40819</c:v>
                </c:pt>
                <c:pt idx="2426">
                  <c:v>40820</c:v>
                </c:pt>
                <c:pt idx="2427">
                  <c:v>40821</c:v>
                </c:pt>
                <c:pt idx="2428">
                  <c:v>40822</c:v>
                </c:pt>
                <c:pt idx="2429">
                  <c:v>40823</c:v>
                </c:pt>
                <c:pt idx="2430">
                  <c:v>40826</c:v>
                </c:pt>
                <c:pt idx="2431">
                  <c:v>40827</c:v>
                </c:pt>
                <c:pt idx="2432">
                  <c:v>40828</c:v>
                </c:pt>
                <c:pt idx="2433">
                  <c:v>40829</c:v>
                </c:pt>
                <c:pt idx="2434">
                  <c:v>40830</c:v>
                </c:pt>
                <c:pt idx="2435">
                  <c:v>40833</c:v>
                </c:pt>
                <c:pt idx="2436">
                  <c:v>40834</c:v>
                </c:pt>
                <c:pt idx="2437">
                  <c:v>40835</c:v>
                </c:pt>
                <c:pt idx="2438">
                  <c:v>40836</c:v>
                </c:pt>
                <c:pt idx="2439">
                  <c:v>40837</c:v>
                </c:pt>
                <c:pt idx="2440">
                  <c:v>40840</c:v>
                </c:pt>
                <c:pt idx="2441">
                  <c:v>40841</c:v>
                </c:pt>
                <c:pt idx="2442">
                  <c:v>40842</c:v>
                </c:pt>
                <c:pt idx="2443">
                  <c:v>40843</c:v>
                </c:pt>
                <c:pt idx="2444">
                  <c:v>40844</c:v>
                </c:pt>
                <c:pt idx="2445">
                  <c:v>40847</c:v>
                </c:pt>
                <c:pt idx="2446">
                  <c:v>40848</c:v>
                </c:pt>
                <c:pt idx="2447">
                  <c:v>40849</c:v>
                </c:pt>
                <c:pt idx="2448">
                  <c:v>40850</c:v>
                </c:pt>
                <c:pt idx="2449">
                  <c:v>40854</c:v>
                </c:pt>
                <c:pt idx="2450">
                  <c:v>40855</c:v>
                </c:pt>
                <c:pt idx="2451">
                  <c:v>40856</c:v>
                </c:pt>
                <c:pt idx="2452">
                  <c:v>40857</c:v>
                </c:pt>
                <c:pt idx="2453">
                  <c:v>40858</c:v>
                </c:pt>
                <c:pt idx="2454">
                  <c:v>40861</c:v>
                </c:pt>
                <c:pt idx="2455">
                  <c:v>40862</c:v>
                </c:pt>
                <c:pt idx="2456">
                  <c:v>40863</c:v>
                </c:pt>
                <c:pt idx="2457">
                  <c:v>40864</c:v>
                </c:pt>
                <c:pt idx="2458">
                  <c:v>40865</c:v>
                </c:pt>
                <c:pt idx="2459">
                  <c:v>40868</c:v>
                </c:pt>
                <c:pt idx="2460">
                  <c:v>40869</c:v>
                </c:pt>
                <c:pt idx="2461">
                  <c:v>40870</c:v>
                </c:pt>
                <c:pt idx="2462">
                  <c:v>40871</c:v>
                </c:pt>
                <c:pt idx="2463">
                  <c:v>40872</c:v>
                </c:pt>
                <c:pt idx="2464">
                  <c:v>40875</c:v>
                </c:pt>
                <c:pt idx="2465">
                  <c:v>40876</c:v>
                </c:pt>
                <c:pt idx="2466">
                  <c:v>40877</c:v>
                </c:pt>
                <c:pt idx="2467">
                  <c:v>40878</c:v>
                </c:pt>
                <c:pt idx="2468">
                  <c:v>40879</c:v>
                </c:pt>
                <c:pt idx="2469">
                  <c:v>40882</c:v>
                </c:pt>
                <c:pt idx="2470">
                  <c:v>40883</c:v>
                </c:pt>
                <c:pt idx="2471">
                  <c:v>40884</c:v>
                </c:pt>
                <c:pt idx="2472">
                  <c:v>40885</c:v>
                </c:pt>
                <c:pt idx="2473">
                  <c:v>40886</c:v>
                </c:pt>
                <c:pt idx="2474">
                  <c:v>40889</c:v>
                </c:pt>
                <c:pt idx="2475">
                  <c:v>40890</c:v>
                </c:pt>
                <c:pt idx="2476">
                  <c:v>40891</c:v>
                </c:pt>
                <c:pt idx="2477">
                  <c:v>40892</c:v>
                </c:pt>
                <c:pt idx="2478">
                  <c:v>40893</c:v>
                </c:pt>
                <c:pt idx="2479">
                  <c:v>40896</c:v>
                </c:pt>
                <c:pt idx="2480">
                  <c:v>40897</c:v>
                </c:pt>
                <c:pt idx="2481">
                  <c:v>40898</c:v>
                </c:pt>
                <c:pt idx="2482">
                  <c:v>40899</c:v>
                </c:pt>
                <c:pt idx="2483">
                  <c:v>40900</c:v>
                </c:pt>
                <c:pt idx="2484">
                  <c:v>40903</c:v>
                </c:pt>
                <c:pt idx="2485">
                  <c:v>40904</c:v>
                </c:pt>
                <c:pt idx="2486">
                  <c:v>40905</c:v>
                </c:pt>
                <c:pt idx="2487">
                  <c:v>40906</c:v>
                </c:pt>
                <c:pt idx="2488">
                  <c:v>40907</c:v>
                </c:pt>
                <c:pt idx="2489">
                  <c:v>40918</c:v>
                </c:pt>
                <c:pt idx="2490">
                  <c:v>40919</c:v>
                </c:pt>
                <c:pt idx="2491">
                  <c:v>40920</c:v>
                </c:pt>
                <c:pt idx="2492">
                  <c:v>40921</c:v>
                </c:pt>
                <c:pt idx="2493">
                  <c:v>40924</c:v>
                </c:pt>
                <c:pt idx="2494">
                  <c:v>40925</c:v>
                </c:pt>
                <c:pt idx="2495">
                  <c:v>40926</c:v>
                </c:pt>
                <c:pt idx="2496">
                  <c:v>40927</c:v>
                </c:pt>
                <c:pt idx="2497">
                  <c:v>40928</c:v>
                </c:pt>
                <c:pt idx="2498">
                  <c:v>40931</c:v>
                </c:pt>
                <c:pt idx="2499">
                  <c:v>40932</c:v>
                </c:pt>
                <c:pt idx="2500">
                  <c:v>40933</c:v>
                </c:pt>
                <c:pt idx="2501">
                  <c:v>40934</c:v>
                </c:pt>
                <c:pt idx="2502">
                  <c:v>40935</c:v>
                </c:pt>
                <c:pt idx="2503">
                  <c:v>40938</c:v>
                </c:pt>
                <c:pt idx="2504">
                  <c:v>40939</c:v>
                </c:pt>
                <c:pt idx="2505">
                  <c:v>40940</c:v>
                </c:pt>
                <c:pt idx="2506">
                  <c:v>40941</c:v>
                </c:pt>
                <c:pt idx="2507">
                  <c:v>40942</c:v>
                </c:pt>
                <c:pt idx="2508">
                  <c:v>40945</c:v>
                </c:pt>
                <c:pt idx="2509">
                  <c:v>40946</c:v>
                </c:pt>
                <c:pt idx="2510">
                  <c:v>40947</c:v>
                </c:pt>
                <c:pt idx="2511">
                  <c:v>40948</c:v>
                </c:pt>
                <c:pt idx="2512">
                  <c:v>40949</c:v>
                </c:pt>
                <c:pt idx="2513">
                  <c:v>40952</c:v>
                </c:pt>
                <c:pt idx="2514">
                  <c:v>40953</c:v>
                </c:pt>
                <c:pt idx="2515">
                  <c:v>40954</c:v>
                </c:pt>
                <c:pt idx="2516">
                  <c:v>40955</c:v>
                </c:pt>
                <c:pt idx="2517">
                  <c:v>40956</c:v>
                </c:pt>
                <c:pt idx="2518">
                  <c:v>40959</c:v>
                </c:pt>
                <c:pt idx="2519">
                  <c:v>40960</c:v>
                </c:pt>
                <c:pt idx="2520">
                  <c:v>40961</c:v>
                </c:pt>
                <c:pt idx="2521">
                  <c:v>40963</c:v>
                </c:pt>
                <c:pt idx="2522">
                  <c:v>40966</c:v>
                </c:pt>
                <c:pt idx="2523">
                  <c:v>40967</c:v>
                </c:pt>
                <c:pt idx="2524">
                  <c:v>40968</c:v>
                </c:pt>
                <c:pt idx="2525">
                  <c:v>40969</c:v>
                </c:pt>
                <c:pt idx="2526">
                  <c:v>40970</c:v>
                </c:pt>
                <c:pt idx="2527">
                  <c:v>40973</c:v>
                </c:pt>
                <c:pt idx="2528">
                  <c:v>40974</c:v>
                </c:pt>
                <c:pt idx="2529">
                  <c:v>40975</c:v>
                </c:pt>
                <c:pt idx="2530">
                  <c:v>40979</c:v>
                </c:pt>
                <c:pt idx="2531">
                  <c:v>40980</c:v>
                </c:pt>
                <c:pt idx="2532">
                  <c:v>40981</c:v>
                </c:pt>
                <c:pt idx="2533">
                  <c:v>40982</c:v>
                </c:pt>
                <c:pt idx="2534">
                  <c:v>40983</c:v>
                </c:pt>
                <c:pt idx="2535">
                  <c:v>40984</c:v>
                </c:pt>
                <c:pt idx="2536">
                  <c:v>40987</c:v>
                </c:pt>
                <c:pt idx="2537">
                  <c:v>40988</c:v>
                </c:pt>
                <c:pt idx="2538">
                  <c:v>40989</c:v>
                </c:pt>
                <c:pt idx="2539">
                  <c:v>40990</c:v>
                </c:pt>
                <c:pt idx="2540">
                  <c:v>40991</c:v>
                </c:pt>
                <c:pt idx="2541">
                  <c:v>40994</c:v>
                </c:pt>
                <c:pt idx="2542">
                  <c:v>40995</c:v>
                </c:pt>
                <c:pt idx="2543">
                  <c:v>40996</c:v>
                </c:pt>
                <c:pt idx="2544">
                  <c:v>40997</c:v>
                </c:pt>
                <c:pt idx="2545">
                  <c:v>40998</c:v>
                </c:pt>
                <c:pt idx="2546">
                  <c:v>41001</c:v>
                </c:pt>
                <c:pt idx="2547">
                  <c:v>41002</c:v>
                </c:pt>
                <c:pt idx="2548">
                  <c:v>41003</c:v>
                </c:pt>
                <c:pt idx="2549">
                  <c:v>41004</c:v>
                </c:pt>
                <c:pt idx="2550">
                  <c:v>41005</c:v>
                </c:pt>
                <c:pt idx="2551">
                  <c:v>41008</c:v>
                </c:pt>
                <c:pt idx="2552">
                  <c:v>41009</c:v>
                </c:pt>
                <c:pt idx="2553">
                  <c:v>41010</c:v>
                </c:pt>
                <c:pt idx="2554">
                  <c:v>41011</c:v>
                </c:pt>
                <c:pt idx="2555">
                  <c:v>41012</c:v>
                </c:pt>
                <c:pt idx="2556">
                  <c:v>41015</c:v>
                </c:pt>
                <c:pt idx="2557">
                  <c:v>41016</c:v>
                </c:pt>
                <c:pt idx="2558">
                  <c:v>41017</c:v>
                </c:pt>
                <c:pt idx="2559">
                  <c:v>41018</c:v>
                </c:pt>
                <c:pt idx="2560">
                  <c:v>41019</c:v>
                </c:pt>
                <c:pt idx="2561">
                  <c:v>41022</c:v>
                </c:pt>
                <c:pt idx="2562">
                  <c:v>41023</c:v>
                </c:pt>
                <c:pt idx="2563">
                  <c:v>41024</c:v>
                </c:pt>
                <c:pt idx="2564">
                  <c:v>41025</c:v>
                </c:pt>
                <c:pt idx="2565">
                  <c:v>41026</c:v>
                </c:pt>
                <c:pt idx="2566">
                  <c:v>41027</c:v>
                </c:pt>
                <c:pt idx="2567">
                  <c:v>41031</c:v>
                </c:pt>
                <c:pt idx="2568">
                  <c:v>41032</c:v>
                </c:pt>
                <c:pt idx="2569">
                  <c:v>41033</c:v>
                </c:pt>
                <c:pt idx="2570">
                  <c:v>41034</c:v>
                </c:pt>
                <c:pt idx="2571">
                  <c:v>41039</c:v>
                </c:pt>
                <c:pt idx="2572">
                  <c:v>41040</c:v>
                </c:pt>
                <c:pt idx="2573">
                  <c:v>41041</c:v>
                </c:pt>
                <c:pt idx="2574">
                  <c:v>41043</c:v>
                </c:pt>
                <c:pt idx="2575">
                  <c:v>41044</c:v>
                </c:pt>
                <c:pt idx="2576">
                  <c:v>41045</c:v>
                </c:pt>
                <c:pt idx="2577">
                  <c:v>41046</c:v>
                </c:pt>
                <c:pt idx="2578">
                  <c:v>41047</c:v>
                </c:pt>
                <c:pt idx="2579">
                  <c:v>41050</c:v>
                </c:pt>
                <c:pt idx="2580">
                  <c:v>41051</c:v>
                </c:pt>
                <c:pt idx="2581">
                  <c:v>41052</c:v>
                </c:pt>
                <c:pt idx="2582">
                  <c:v>41053</c:v>
                </c:pt>
                <c:pt idx="2583">
                  <c:v>41054</c:v>
                </c:pt>
                <c:pt idx="2584">
                  <c:v>41057</c:v>
                </c:pt>
                <c:pt idx="2585">
                  <c:v>41058</c:v>
                </c:pt>
                <c:pt idx="2586">
                  <c:v>41059</c:v>
                </c:pt>
                <c:pt idx="2587">
                  <c:v>41060</c:v>
                </c:pt>
                <c:pt idx="2588">
                  <c:v>41061</c:v>
                </c:pt>
                <c:pt idx="2589">
                  <c:v>41064</c:v>
                </c:pt>
                <c:pt idx="2590">
                  <c:v>41065</c:v>
                </c:pt>
                <c:pt idx="2591">
                  <c:v>41066</c:v>
                </c:pt>
                <c:pt idx="2592">
                  <c:v>41067</c:v>
                </c:pt>
                <c:pt idx="2593">
                  <c:v>41068</c:v>
                </c:pt>
                <c:pt idx="2594">
                  <c:v>41069</c:v>
                </c:pt>
                <c:pt idx="2595">
                  <c:v>41073</c:v>
                </c:pt>
                <c:pt idx="2596">
                  <c:v>41074</c:v>
                </c:pt>
                <c:pt idx="2597">
                  <c:v>41075</c:v>
                </c:pt>
                <c:pt idx="2598">
                  <c:v>41078</c:v>
                </c:pt>
                <c:pt idx="2599">
                  <c:v>41079</c:v>
                </c:pt>
                <c:pt idx="2600">
                  <c:v>41080</c:v>
                </c:pt>
                <c:pt idx="2601">
                  <c:v>41081</c:v>
                </c:pt>
                <c:pt idx="2602">
                  <c:v>41082</c:v>
                </c:pt>
                <c:pt idx="2603">
                  <c:v>41085</c:v>
                </c:pt>
                <c:pt idx="2604">
                  <c:v>41086</c:v>
                </c:pt>
                <c:pt idx="2605">
                  <c:v>41087</c:v>
                </c:pt>
                <c:pt idx="2606">
                  <c:v>41088</c:v>
                </c:pt>
                <c:pt idx="2607">
                  <c:v>41089</c:v>
                </c:pt>
                <c:pt idx="2608">
                  <c:v>41092</c:v>
                </c:pt>
                <c:pt idx="2609">
                  <c:v>41093</c:v>
                </c:pt>
                <c:pt idx="2610">
                  <c:v>41094</c:v>
                </c:pt>
                <c:pt idx="2611">
                  <c:v>41095</c:v>
                </c:pt>
                <c:pt idx="2612">
                  <c:v>41096</c:v>
                </c:pt>
                <c:pt idx="2613">
                  <c:v>41099</c:v>
                </c:pt>
                <c:pt idx="2614">
                  <c:v>41100</c:v>
                </c:pt>
                <c:pt idx="2615">
                  <c:v>41101</c:v>
                </c:pt>
                <c:pt idx="2616">
                  <c:v>41102</c:v>
                </c:pt>
                <c:pt idx="2617">
                  <c:v>41103</c:v>
                </c:pt>
                <c:pt idx="2618">
                  <c:v>41106</c:v>
                </c:pt>
                <c:pt idx="2619">
                  <c:v>41107</c:v>
                </c:pt>
                <c:pt idx="2620">
                  <c:v>41108</c:v>
                </c:pt>
                <c:pt idx="2621">
                  <c:v>41109</c:v>
                </c:pt>
                <c:pt idx="2622">
                  <c:v>41110</c:v>
                </c:pt>
                <c:pt idx="2623">
                  <c:v>41113</c:v>
                </c:pt>
                <c:pt idx="2624">
                  <c:v>41114</c:v>
                </c:pt>
                <c:pt idx="2625">
                  <c:v>41115</c:v>
                </c:pt>
                <c:pt idx="2626">
                  <c:v>41116</c:v>
                </c:pt>
                <c:pt idx="2627">
                  <c:v>41117</c:v>
                </c:pt>
                <c:pt idx="2628">
                  <c:v>41120</c:v>
                </c:pt>
                <c:pt idx="2629">
                  <c:v>41121</c:v>
                </c:pt>
                <c:pt idx="2630">
                  <c:v>41122</c:v>
                </c:pt>
                <c:pt idx="2631">
                  <c:v>41123</c:v>
                </c:pt>
                <c:pt idx="2632">
                  <c:v>41124</c:v>
                </c:pt>
                <c:pt idx="2633">
                  <c:v>41127</c:v>
                </c:pt>
                <c:pt idx="2634">
                  <c:v>41128</c:v>
                </c:pt>
                <c:pt idx="2635">
                  <c:v>41129</c:v>
                </c:pt>
                <c:pt idx="2636">
                  <c:v>41130</c:v>
                </c:pt>
                <c:pt idx="2637">
                  <c:v>41131</c:v>
                </c:pt>
                <c:pt idx="2638">
                  <c:v>41134</c:v>
                </c:pt>
                <c:pt idx="2639">
                  <c:v>41135</c:v>
                </c:pt>
                <c:pt idx="2640">
                  <c:v>41136</c:v>
                </c:pt>
                <c:pt idx="2641">
                  <c:v>41137</c:v>
                </c:pt>
                <c:pt idx="2642">
                  <c:v>41138</c:v>
                </c:pt>
                <c:pt idx="2643">
                  <c:v>41141</c:v>
                </c:pt>
                <c:pt idx="2644">
                  <c:v>41142</c:v>
                </c:pt>
                <c:pt idx="2645">
                  <c:v>41143</c:v>
                </c:pt>
                <c:pt idx="2646">
                  <c:v>41144</c:v>
                </c:pt>
                <c:pt idx="2647">
                  <c:v>41145</c:v>
                </c:pt>
                <c:pt idx="2648">
                  <c:v>41148</c:v>
                </c:pt>
                <c:pt idx="2649">
                  <c:v>41149</c:v>
                </c:pt>
                <c:pt idx="2650">
                  <c:v>41150</c:v>
                </c:pt>
                <c:pt idx="2651">
                  <c:v>41151</c:v>
                </c:pt>
                <c:pt idx="2652">
                  <c:v>41152</c:v>
                </c:pt>
                <c:pt idx="2653">
                  <c:v>41155</c:v>
                </c:pt>
                <c:pt idx="2654">
                  <c:v>41156</c:v>
                </c:pt>
                <c:pt idx="2655">
                  <c:v>41157</c:v>
                </c:pt>
                <c:pt idx="2656">
                  <c:v>41158</c:v>
                </c:pt>
                <c:pt idx="2657">
                  <c:v>41159</c:v>
                </c:pt>
                <c:pt idx="2658">
                  <c:v>41162</c:v>
                </c:pt>
                <c:pt idx="2659">
                  <c:v>41163</c:v>
                </c:pt>
                <c:pt idx="2660">
                  <c:v>41164</c:v>
                </c:pt>
                <c:pt idx="2661">
                  <c:v>41165</c:v>
                </c:pt>
                <c:pt idx="2662">
                  <c:v>41166</c:v>
                </c:pt>
                <c:pt idx="2663">
                  <c:v>41169</c:v>
                </c:pt>
                <c:pt idx="2664">
                  <c:v>41170</c:v>
                </c:pt>
                <c:pt idx="2665">
                  <c:v>41171</c:v>
                </c:pt>
                <c:pt idx="2666">
                  <c:v>41172</c:v>
                </c:pt>
                <c:pt idx="2667">
                  <c:v>41173</c:v>
                </c:pt>
                <c:pt idx="2668">
                  <c:v>41176</c:v>
                </c:pt>
                <c:pt idx="2669">
                  <c:v>41177</c:v>
                </c:pt>
                <c:pt idx="2670">
                  <c:v>41178</c:v>
                </c:pt>
                <c:pt idx="2671">
                  <c:v>41179</c:v>
                </c:pt>
                <c:pt idx="2672">
                  <c:v>41180</c:v>
                </c:pt>
                <c:pt idx="2673">
                  <c:v>41183</c:v>
                </c:pt>
                <c:pt idx="2674">
                  <c:v>41184</c:v>
                </c:pt>
                <c:pt idx="2675">
                  <c:v>41185</c:v>
                </c:pt>
                <c:pt idx="2676">
                  <c:v>41186</c:v>
                </c:pt>
                <c:pt idx="2677">
                  <c:v>41187</c:v>
                </c:pt>
                <c:pt idx="2678">
                  <c:v>41190</c:v>
                </c:pt>
                <c:pt idx="2679">
                  <c:v>41191</c:v>
                </c:pt>
                <c:pt idx="2680">
                  <c:v>41192</c:v>
                </c:pt>
                <c:pt idx="2681">
                  <c:v>41193</c:v>
                </c:pt>
                <c:pt idx="2682">
                  <c:v>41194</c:v>
                </c:pt>
                <c:pt idx="2683">
                  <c:v>41197</c:v>
                </c:pt>
                <c:pt idx="2684">
                  <c:v>41198</c:v>
                </c:pt>
                <c:pt idx="2685">
                  <c:v>41199</c:v>
                </c:pt>
                <c:pt idx="2686">
                  <c:v>41200</c:v>
                </c:pt>
                <c:pt idx="2687">
                  <c:v>41201</c:v>
                </c:pt>
                <c:pt idx="2688">
                  <c:v>41204</c:v>
                </c:pt>
                <c:pt idx="2689">
                  <c:v>41205</c:v>
                </c:pt>
                <c:pt idx="2690">
                  <c:v>41206</c:v>
                </c:pt>
                <c:pt idx="2691">
                  <c:v>41207</c:v>
                </c:pt>
                <c:pt idx="2692">
                  <c:v>41208</c:v>
                </c:pt>
                <c:pt idx="2693">
                  <c:v>41211</c:v>
                </c:pt>
                <c:pt idx="2694">
                  <c:v>41212</c:v>
                </c:pt>
                <c:pt idx="2695">
                  <c:v>41213</c:v>
                </c:pt>
                <c:pt idx="2696">
                  <c:v>41214</c:v>
                </c:pt>
                <c:pt idx="2697">
                  <c:v>41215</c:v>
                </c:pt>
                <c:pt idx="2698">
                  <c:v>41219</c:v>
                </c:pt>
                <c:pt idx="2699">
                  <c:v>41220</c:v>
                </c:pt>
                <c:pt idx="2700">
                  <c:v>41221</c:v>
                </c:pt>
                <c:pt idx="2701">
                  <c:v>41222</c:v>
                </c:pt>
                <c:pt idx="2702">
                  <c:v>41225</c:v>
                </c:pt>
                <c:pt idx="2703">
                  <c:v>41226</c:v>
                </c:pt>
                <c:pt idx="2704">
                  <c:v>41227</c:v>
                </c:pt>
                <c:pt idx="2705">
                  <c:v>41228</c:v>
                </c:pt>
                <c:pt idx="2706">
                  <c:v>41229</c:v>
                </c:pt>
                <c:pt idx="2707">
                  <c:v>41232</c:v>
                </c:pt>
                <c:pt idx="2708">
                  <c:v>41233</c:v>
                </c:pt>
                <c:pt idx="2709">
                  <c:v>41234</c:v>
                </c:pt>
                <c:pt idx="2710">
                  <c:v>41235</c:v>
                </c:pt>
                <c:pt idx="2711">
                  <c:v>41236</c:v>
                </c:pt>
                <c:pt idx="2712">
                  <c:v>41239</c:v>
                </c:pt>
                <c:pt idx="2713">
                  <c:v>41240</c:v>
                </c:pt>
                <c:pt idx="2714">
                  <c:v>41241</c:v>
                </c:pt>
                <c:pt idx="2715">
                  <c:v>41242</c:v>
                </c:pt>
                <c:pt idx="2716">
                  <c:v>41243</c:v>
                </c:pt>
                <c:pt idx="2717">
                  <c:v>41246</c:v>
                </c:pt>
                <c:pt idx="2718">
                  <c:v>41247</c:v>
                </c:pt>
                <c:pt idx="2719">
                  <c:v>41248</c:v>
                </c:pt>
                <c:pt idx="2720">
                  <c:v>41249</c:v>
                </c:pt>
                <c:pt idx="2721">
                  <c:v>41250</c:v>
                </c:pt>
                <c:pt idx="2722">
                  <c:v>41253</c:v>
                </c:pt>
              </c:numCache>
            </c:numRef>
          </c:cat>
          <c:val>
            <c:numRef>
              <c:f>Лист2!$B$360:$B$3082</c:f>
              <c:numCache>
                <c:formatCode>General</c:formatCode>
                <c:ptCount val="2723"/>
                <c:pt idx="0">
                  <c:v>6.83</c:v>
                </c:pt>
                <c:pt idx="1">
                  <c:v>3.38</c:v>
                </c:pt>
                <c:pt idx="2">
                  <c:v>5.49</c:v>
                </c:pt>
                <c:pt idx="3">
                  <c:v>5.18</c:v>
                </c:pt>
                <c:pt idx="4">
                  <c:v>5.38</c:v>
                </c:pt>
                <c:pt idx="5">
                  <c:v>3.46</c:v>
                </c:pt>
                <c:pt idx="6">
                  <c:v>6.68</c:v>
                </c:pt>
                <c:pt idx="7">
                  <c:v>8.75</c:v>
                </c:pt>
                <c:pt idx="8">
                  <c:v>8.8699999999999992</c:v>
                </c:pt>
                <c:pt idx="9">
                  <c:v>6.53</c:v>
                </c:pt>
                <c:pt idx="10">
                  <c:v>3.66</c:v>
                </c:pt>
                <c:pt idx="11">
                  <c:v>13.4</c:v>
                </c:pt>
                <c:pt idx="12">
                  <c:v>19.809999999999999</c:v>
                </c:pt>
                <c:pt idx="13">
                  <c:v>21.13</c:v>
                </c:pt>
                <c:pt idx="14">
                  <c:v>15.56</c:v>
                </c:pt>
                <c:pt idx="15">
                  <c:v>5.47</c:v>
                </c:pt>
                <c:pt idx="16">
                  <c:v>6.97</c:v>
                </c:pt>
                <c:pt idx="17">
                  <c:v>9.41</c:v>
                </c:pt>
                <c:pt idx="18">
                  <c:v>6.36</c:v>
                </c:pt>
                <c:pt idx="19">
                  <c:v>29.09</c:v>
                </c:pt>
                <c:pt idx="20">
                  <c:v>6.96</c:v>
                </c:pt>
                <c:pt idx="21">
                  <c:v>7.01</c:v>
                </c:pt>
                <c:pt idx="22">
                  <c:v>7.04</c:v>
                </c:pt>
                <c:pt idx="23">
                  <c:v>5.92</c:v>
                </c:pt>
                <c:pt idx="24">
                  <c:v>10.37</c:v>
                </c:pt>
                <c:pt idx="25">
                  <c:v>8.17</c:v>
                </c:pt>
                <c:pt idx="26">
                  <c:v>7.63</c:v>
                </c:pt>
                <c:pt idx="27">
                  <c:v>8.11</c:v>
                </c:pt>
                <c:pt idx="28">
                  <c:v>8.08</c:v>
                </c:pt>
                <c:pt idx="29">
                  <c:v>22.54</c:v>
                </c:pt>
                <c:pt idx="30">
                  <c:v>15.67</c:v>
                </c:pt>
                <c:pt idx="31">
                  <c:v>13.48</c:v>
                </c:pt>
                <c:pt idx="32">
                  <c:v>7.76</c:v>
                </c:pt>
                <c:pt idx="33">
                  <c:v>14.17</c:v>
                </c:pt>
                <c:pt idx="34">
                  <c:v>23.41</c:v>
                </c:pt>
                <c:pt idx="35">
                  <c:v>15.08</c:v>
                </c:pt>
                <c:pt idx="36">
                  <c:v>8.51</c:v>
                </c:pt>
                <c:pt idx="37">
                  <c:v>11.99</c:v>
                </c:pt>
                <c:pt idx="38">
                  <c:v>39.64</c:v>
                </c:pt>
                <c:pt idx="39">
                  <c:v>6.67</c:v>
                </c:pt>
                <c:pt idx="40">
                  <c:v>8.48</c:v>
                </c:pt>
                <c:pt idx="41">
                  <c:v>10.23</c:v>
                </c:pt>
                <c:pt idx="42">
                  <c:v>10.3</c:v>
                </c:pt>
                <c:pt idx="43">
                  <c:v>11.43</c:v>
                </c:pt>
                <c:pt idx="44">
                  <c:v>8.2200000000000006</c:v>
                </c:pt>
                <c:pt idx="45">
                  <c:v>7.04</c:v>
                </c:pt>
                <c:pt idx="46">
                  <c:v>23.99</c:v>
                </c:pt>
                <c:pt idx="47">
                  <c:v>17.36</c:v>
                </c:pt>
                <c:pt idx="48">
                  <c:v>8.15</c:v>
                </c:pt>
                <c:pt idx="49">
                  <c:v>17.28</c:v>
                </c:pt>
                <c:pt idx="50">
                  <c:v>8.1199999999999992</c:v>
                </c:pt>
                <c:pt idx="51">
                  <c:v>14.36</c:v>
                </c:pt>
                <c:pt idx="52">
                  <c:v>19.71</c:v>
                </c:pt>
                <c:pt idx="53">
                  <c:v>11</c:v>
                </c:pt>
                <c:pt idx="54">
                  <c:v>9.25</c:v>
                </c:pt>
                <c:pt idx="55">
                  <c:v>7.25</c:v>
                </c:pt>
                <c:pt idx="56">
                  <c:v>13.64</c:v>
                </c:pt>
                <c:pt idx="57">
                  <c:v>20.12</c:v>
                </c:pt>
                <c:pt idx="58">
                  <c:v>17.79</c:v>
                </c:pt>
                <c:pt idx="59">
                  <c:v>6.08</c:v>
                </c:pt>
                <c:pt idx="60">
                  <c:v>7.66</c:v>
                </c:pt>
                <c:pt idx="61">
                  <c:v>7.1</c:v>
                </c:pt>
                <c:pt idx="62">
                  <c:v>7.72</c:v>
                </c:pt>
                <c:pt idx="63">
                  <c:v>7.37</c:v>
                </c:pt>
                <c:pt idx="64">
                  <c:v>12.67</c:v>
                </c:pt>
                <c:pt idx="65">
                  <c:v>15.74</c:v>
                </c:pt>
                <c:pt idx="66">
                  <c:v>14.23</c:v>
                </c:pt>
                <c:pt idx="67">
                  <c:v>10.65</c:v>
                </c:pt>
                <c:pt idx="68">
                  <c:v>9.52</c:v>
                </c:pt>
                <c:pt idx="69">
                  <c:v>14.01</c:v>
                </c:pt>
                <c:pt idx="70">
                  <c:v>12.01</c:v>
                </c:pt>
                <c:pt idx="71">
                  <c:v>8.9700000000000006</c:v>
                </c:pt>
                <c:pt idx="72">
                  <c:v>6.72</c:v>
                </c:pt>
                <c:pt idx="73">
                  <c:v>4.9800000000000004</c:v>
                </c:pt>
                <c:pt idx="74">
                  <c:v>15.31</c:v>
                </c:pt>
                <c:pt idx="75">
                  <c:v>14.43</c:v>
                </c:pt>
                <c:pt idx="76">
                  <c:v>7</c:v>
                </c:pt>
                <c:pt idx="77">
                  <c:v>5.13</c:v>
                </c:pt>
                <c:pt idx="78">
                  <c:v>4.6399999999999997</c:v>
                </c:pt>
                <c:pt idx="79">
                  <c:v>5.6</c:v>
                </c:pt>
                <c:pt idx="80">
                  <c:v>7.1</c:v>
                </c:pt>
                <c:pt idx="81">
                  <c:v>8.86</c:v>
                </c:pt>
                <c:pt idx="82">
                  <c:v>5.82</c:v>
                </c:pt>
                <c:pt idx="83">
                  <c:v>4.68</c:v>
                </c:pt>
                <c:pt idx="84">
                  <c:v>4</c:v>
                </c:pt>
                <c:pt idx="85">
                  <c:v>4.47</c:v>
                </c:pt>
                <c:pt idx="86">
                  <c:v>4.87</c:v>
                </c:pt>
                <c:pt idx="87">
                  <c:v>5.46</c:v>
                </c:pt>
                <c:pt idx="88">
                  <c:v>5.7</c:v>
                </c:pt>
                <c:pt idx="89">
                  <c:v>7.42</c:v>
                </c:pt>
                <c:pt idx="90">
                  <c:v>5.53</c:v>
                </c:pt>
                <c:pt idx="91">
                  <c:v>8.6999999999999993</c:v>
                </c:pt>
                <c:pt idx="92">
                  <c:v>6.35</c:v>
                </c:pt>
                <c:pt idx="93">
                  <c:v>4.91</c:v>
                </c:pt>
                <c:pt idx="94">
                  <c:v>4.76</c:v>
                </c:pt>
                <c:pt idx="95">
                  <c:v>2.82</c:v>
                </c:pt>
                <c:pt idx="96">
                  <c:v>4.42</c:v>
                </c:pt>
                <c:pt idx="97">
                  <c:v>4.59</c:v>
                </c:pt>
                <c:pt idx="98">
                  <c:v>4.37</c:v>
                </c:pt>
                <c:pt idx="99">
                  <c:v>4.2699999999999996</c:v>
                </c:pt>
                <c:pt idx="100">
                  <c:v>4.09</c:v>
                </c:pt>
                <c:pt idx="101">
                  <c:v>3.75</c:v>
                </c:pt>
                <c:pt idx="102">
                  <c:v>4.33</c:v>
                </c:pt>
                <c:pt idx="103">
                  <c:v>3.43</c:v>
                </c:pt>
                <c:pt idx="104">
                  <c:v>3.56</c:v>
                </c:pt>
                <c:pt idx="105">
                  <c:v>2.33</c:v>
                </c:pt>
                <c:pt idx="106">
                  <c:v>4.3</c:v>
                </c:pt>
                <c:pt idx="107">
                  <c:v>7.53</c:v>
                </c:pt>
                <c:pt idx="108">
                  <c:v>7.38</c:v>
                </c:pt>
                <c:pt idx="109">
                  <c:v>6.02</c:v>
                </c:pt>
                <c:pt idx="110">
                  <c:v>5.4</c:v>
                </c:pt>
                <c:pt idx="111">
                  <c:v>4.25</c:v>
                </c:pt>
                <c:pt idx="112">
                  <c:v>3.59</c:v>
                </c:pt>
                <c:pt idx="113">
                  <c:v>4.67</c:v>
                </c:pt>
                <c:pt idx="114">
                  <c:v>3.48</c:v>
                </c:pt>
                <c:pt idx="115">
                  <c:v>4.5199999999999996</c:v>
                </c:pt>
                <c:pt idx="116">
                  <c:v>6.55</c:v>
                </c:pt>
                <c:pt idx="117">
                  <c:v>11.08</c:v>
                </c:pt>
                <c:pt idx="118">
                  <c:v>16.989999999999998</c:v>
                </c:pt>
                <c:pt idx="119">
                  <c:v>14.81</c:v>
                </c:pt>
                <c:pt idx="120">
                  <c:v>4.09</c:v>
                </c:pt>
                <c:pt idx="121">
                  <c:v>3.85</c:v>
                </c:pt>
                <c:pt idx="122">
                  <c:v>3.74</c:v>
                </c:pt>
                <c:pt idx="123">
                  <c:v>3.81</c:v>
                </c:pt>
                <c:pt idx="124">
                  <c:v>3.37</c:v>
                </c:pt>
                <c:pt idx="125">
                  <c:v>5.31</c:v>
                </c:pt>
                <c:pt idx="126">
                  <c:v>5.38</c:v>
                </c:pt>
                <c:pt idx="127">
                  <c:v>6.17</c:v>
                </c:pt>
                <c:pt idx="128">
                  <c:v>5.15</c:v>
                </c:pt>
                <c:pt idx="129">
                  <c:v>6.96</c:v>
                </c:pt>
                <c:pt idx="130">
                  <c:v>34.97</c:v>
                </c:pt>
                <c:pt idx="131">
                  <c:v>28.46</c:v>
                </c:pt>
                <c:pt idx="132">
                  <c:v>6.64</c:v>
                </c:pt>
                <c:pt idx="133">
                  <c:v>4.3499999999999996</c:v>
                </c:pt>
                <c:pt idx="134">
                  <c:v>4.45</c:v>
                </c:pt>
                <c:pt idx="135">
                  <c:v>14.6</c:v>
                </c:pt>
                <c:pt idx="136">
                  <c:v>20.12</c:v>
                </c:pt>
                <c:pt idx="137">
                  <c:v>13.2</c:v>
                </c:pt>
                <c:pt idx="138">
                  <c:v>5.8</c:v>
                </c:pt>
                <c:pt idx="139">
                  <c:v>6.39</c:v>
                </c:pt>
                <c:pt idx="140">
                  <c:v>37.590000000000003</c:v>
                </c:pt>
                <c:pt idx="141">
                  <c:v>42.7</c:v>
                </c:pt>
                <c:pt idx="142">
                  <c:v>29.06</c:v>
                </c:pt>
                <c:pt idx="143">
                  <c:v>4.47</c:v>
                </c:pt>
                <c:pt idx="144">
                  <c:v>3.48</c:v>
                </c:pt>
                <c:pt idx="145">
                  <c:v>6.27</c:v>
                </c:pt>
                <c:pt idx="146">
                  <c:v>6.16</c:v>
                </c:pt>
                <c:pt idx="147">
                  <c:v>5.16</c:v>
                </c:pt>
                <c:pt idx="148">
                  <c:v>4.54</c:v>
                </c:pt>
                <c:pt idx="149">
                  <c:v>3.03</c:v>
                </c:pt>
                <c:pt idx="150">
                  <c:v>6.36</c:v>
                </c:pt>
                <c:pt idx="151">
                  <c:v>10.26</c:v>
                </c:pt>
                <c:pt idx="152">
                  <c:v>4.92</c:v>
                </c:pt>
                <c:pt idx="153">
                  <c:v>4.0999999999999996</c:v>
                </c:pt>
                <c:pt idx="154">
                  <c:v>2.69</c:v>
                </c:pt>
                <c:pt idx="155">
                  <c:v>4.76</c:v>
                </c:pt>
                <c:pt idx="156">
                  <c:v>4.97</c:v>
                </c:pt>
                <c:pt idx="157">
                  <c:v>4.4400000000000004</c:v>
                </c:pt>
                <c:pt idx="158">
                  <c:v>4.1399999999999997</c:v>
                </c:pt>
                <c:pt idx="159">
                  <c:v>2.6</c:v>
                </c:pt>
                <c:pt idx="160">
                  <c:v>4.12</c:v>
                </c:pt>
                <c:pt idx="161">
                  <c:v>5.26</c:v>
                </c:pt>
                <c:pt idx="162">
                  <c:v>4.6500000000000004</c:v>
                </c:pt>
                <c:pt idx="163">
                  <c:v>4.1500000000000004</c:v>
                </c:pt>
                <c:pt idx="164">
                  <c:v>5.74</c:v>
                </c:pt>
                <c:pt idx="165">
                  <c:v>3.43</c:v>
                </c:pt>
                <c:pt idx="166">
                  <c:v>3.54</c:v>
                </c:pt>
                <c:pt idx="167">
                  <c:v>3.4</c:v>
                </c:pt>
                <c:pt idx="168">
                  <c:v>3.6</c:v>
                </c:pt>
                <c:pt idx="169">
                  <c:v>2.54</c:v>
                </c:pt>
                <c:pt idx="170">
                  <c:v>3.96</c:v>
                </c:pt>
                <c:pt idx="171">
                  <c:v>3.95</c:v>
                </c:pt>
                <c:pt idx="172">
                  <c:v>3.84</c:v>
                </c:pt>
                <c:pt idx="173">
                  <c:v>3.89</c:v>
                </c:pt>
                <c:pt idx="174">
                  <c:v>3.17</c:v>
                </c:pt>
                <c:pt idx="175">
                  <c:v>5.85</c:v>
                </c:pt>
                <c:pt idx="176">
                  <c:v>11.97</c:v>
                </c:pt>
                <c:pt idx="177">
                  <c:v>9.66</c:v>
                </c:pt>
                <c:pt idx="178">
                  <c:v>3.98</c:v>
                </c:pt>
                <c:pt idx="179">
                  <c:v>3.53</c:v>
                </c:pt>
                <c:pt idx="180">
                  <c:v>10.220000000000001</c:v>
                </c:pt>
                <c:pt idx="181">
                  <c:v>5.08</c:v>
                </c:pt>
                <c:pt idx="182">
                  <c:v>6.38</c:v>
                </c:pt>
                <c:pt idx="183">
                  <c:v>8.67</c:v>
                </c:pt>
                <c:pt idx="184">
                  <c:v>7.67</c:v>
                </c:pt>
                <c:pt idx="185">
                  <c:v>17.79</c:v>
                </c:pt>
                <c:pt idx="186">
                  <c:v>4.82</c:v>
                </c:pt>
                <c:pt idx="187">
                  <c:v>3.67</c:v>
                </c:pt>
                <c:pt idx="188">
                  <c:v>3.32</c:v>
                </c:pt>
                <c:pt idx="189">
                  <c:v>2.4300000000000002</c:v>
                </c:pt>
                <c:pt idx="190">
                  <c:v>3.99</c:v>
                </c:pt>
                <c:pt idx="191">
                  <c:v>4.75</c:v>
                </c:pt>
                <c:pt idx="192">
                  <c:v>4.34</c:v>
                </c:pt>
                <c:pt idx="193">
                  <c:v>8.3000000000000007</c:v>
                </c:pt>
                <c:pt idx="194">
                  <c:v>3.3</c:v>
                </c:pt>
                <c:pt idx="195">
                  <c:v>5.37</c:v>
                </c:pt>
                <c:pt idx="196">
                  <c:v>5.84</c:v>
                </c:pt>
                <c:pt idx="197">
                  <c:v>4.82</c:v>
                </c:pt>
                <c:pt idx="198">
                  <c:v>4.37</c:v>
                </c:pt>
                <c:pt idx="199">
                  <c:v>2.6</c:v>
                </c:pt>
                <c:pt idx="200">
                  <c:v>4.57</c:v>
                </c:pt>
                <c:pt idx="201">
                  <c:v>5.77</c:v>
                </c:pt>
                <c:pt idx="202">
                  <c:v>5.47</c:v>
                </c:pt>
                <c:pt idx="203">
                  <c:v>5.09</c:v>
                </c:pt>
                <c:pt idx="204">
                  <c:v>2.64</c:v>
                </c:pt>
                <c:pt idx="205">
                  <c:v>16.899999999999999</c:v>
                </c:pt>
                <c:pt idx="206">
                  <c:v>20.350000000000001</c:v>
                </c:pt>
                <c:pt idx="207">
                  <c:v>9.6</c:v>
                </c:pt>
                <c:pt idx="208">
                  <c:v>14.89</c:v>
                </c:pt>
                <c:pt idx="209">
                  <c:v>2.86</c:v>
                </c:pt>
                <c:pt idx="210">
                  <c:v>5.58</c:v>
                </c:pt>
                <c:pt idx="211">
                  <c:v>5.78</c:v>
                </c:pt>
                <c:pt idx="212">
                  <c:v>7</c:v>
                </c:pt>
                <c:pt idx="213">
                  <c:v>4.8499999999999996</c:v>
                </c:pt>
                <c:pt idx="214">
                  <c:v>4.4800000000000004</c:v>
                </c:pt>
                <c:pt idx="215">
                  <c:v>4.32</c:v>
                </c:pt>
                <c:pt idx="216">
                  <c:v>3.76</c:v>
                </c:pt>
                <c:pt idx="217">
                  <c:v>3.63</c:v>
                </c:pt>
                <c:pt idx="218">
                  <c:v>2.2400000000000002</c:v>
                </c:pt>
                <c:pt idx="219">
                  <c:v>3.73</c:v>
                </c:pt>
                <c:pt idx="220">
                  <c:v>3.77</c:v>
                </c:pt>
                <c:pt idx="221">
                  <c:v>4.5199999999999996</c:v>
                </c:pt>
                <c:pt idx="222">
                  <c:v>4.05</c:v>
                </c:pt>
                <c:pt idx="223">
                  <c:v>2.2400000000000002</c:v>
                </c:pt>
                <c:pt idx="224">
                  <c:v>3.95</c:v>
                </c:pt>
                <c:pt idx="225">
                  <c:v>3.15</c:v>
                </c:pt>
                <c:pt idx="226">
                  <c:v>4.68</c:v>
                </c:pt>
                <c:pt idx="227">
                  <c:v>3.32</c:v>
                </c:pt>
                <c:pt idx="228">
                  <c:v>3.27</c:v>
                </c:pt>
                <c:pt idx="229">
                  <c:v>3.36</c:v>
                </c:pt>
                <c:pt idx="230">
                  <c:v>3.35</c:v>
                </c:pt>
                <c:pt idx="231">
                  <c:v>1.91</c:v>
                </c:pt>
                <c:pt idx="232">
                  <c:v>3.46</c:v>
                </c:pt>
                <c:pt idx="233">
                  <c:v>3.5</c:v>
                </c:pt>
                <c:pt idx="234">
                  <c:v>1.7</c:v>
                </c:pt>
                <c:pt idx="235">
                  <c:v>3.58</c:v>
                </c:pt>
                <c:pt idx="236">
                  <c:v>3.42</c:v>
                </c:pt>
                <c:pt idx="237">
                  <c:v>3.59</c:v>
                </c:pt>
                <c:pt idx="238">
                  <c:v>3.42</c:v>
                </c:pt>
                <c:pt idx="239">
                  <c:v>3.23</c:v>
                </c:pt>
                <c:pt idx="240">
                  <c:v>2.06</c:v>
                </c:pt>
                <c:pt idx="241">
                  <c:v>7.39</c:v>
                </c:pt>
                <c:pt idx="242">
                  <c:v>8.02</c:v>
                </c:pt>
                <c:pt idx="243">
                  <c:v>9.2799999999999994</c:v>
                </c:pt>
                <c:pt idx="244">
                  <c:v>11.36</c:v>
                </c:pt>
                <c:pt idx="245">
                  <c:v>8.39</c:v>
                </c:pt>
                <c:pt idx="246">
                  <c:v>9.65</c:v>
                </c:pt>
                <c:pt idx="247">
                  <c:v>10.11</c:v>
                </c:pt>
                <c:pt idx="248">
                  <c:v>2.97</c:v>
                </c:pt>
                <c:pt idx="249">
                  <c:v>1.29</c:v>
                </c:pt>
                <c:pt idx="250">
                  <c:v>2.2999999999999998</c:v>
                </c:pt>
                <c:pt idx="251">
                  <c:v>3.1</c:v>
                </c:pt>
                <c:pt idx="252">
                  <c:v>1.92</c:v>
                </c:pt>
                <c:pt idx="253">
                  <c:v>3.04</c:v>
                </c:pt>
                <c:pt idx="254">
                  <c:v>12.31</c:v>
                </c:pt>
                <c:pt idx="255">
                  <c:v>12.32</c:v>
                </c:pt>
                <c:pt idx="256">
                  <c:v>4.08</c:v>
                </c:pt>
                <c:pt idx="257">
                  <c:v>15.16</c:v>
                </c:pt>
                <c:pt idx="258">
                  <c:v>22.06</c:v>
                </c:pt>
                <c:pt idx="259">
                  <c:v>11.28</c:v>
                </c:pt>
                <c:pt idx="260">
                  <c:v>4.91</c:v>
                </c:pt>
                <c:pt idx="261">
                  <c:v>2.35</c:v>
                </c:pt>
                <c:pt idx="262">
                  <c:v>4.6100000000000003</c:v>
                </c:pt>
                <c:pt idx="263">
                  <c:v>4.95</c:v>
                </c:pt>
                <c:pt idx="264">
                  <c:v>4.6399999999999997</c:v>
                </c:pt>
                <c:pt idx="265">
                  <c:v>3.98</c:v>
                </c:pt>
                <c:pt idx="266">
                  <c:v>5.44</c:v>
                </c:pt>
                <c:pt idx="267">
                  <c:v>3.79</c:v>
                </c:pt>
                <c:pt idx="268">
                  <c:v>3.4</c:v>
                </c:pt>
                <c:pt idx="269">
                  <c:v>3.4</c:v>
                </c:pt>
                <c:pt idx="270">
                  <c:v>3.48</c:v>
                </c:pt>
                <c:pt idx="271">
                  <c:v>1.76</c:v>
                </c:pt>
                <c:pt idx="272">
                  <c:v>3.21</c:v>
                </c:pt>
                <c:pt idx="273">
                  <c:v>3.38</c:v>
                </c:pt>
                <c:pt idx="274">
                  <c:v>3.17</c:v>
                </c:pt>
                <c:pt idx="275">
                  <c:v>3.22</c:v>
                </c:pt>
                <c:pt idx="276">
                  <c:v>1.72</c:v>
                </c:pt>
                <c:pt idx="277">
                  <c:v>2.4</c:v>
                </c:pt>
                <c:pt idx="278">
                  <c:v>1.72</c:v>
                </c:pt>
                <c:pt idx="279">
                  <c:v>1.67</c:v>
                </c:pt>
                <c:pt idx="280">
                  <c:v>1.85</c:v>
                </c:pt>
                <c:pt idx="281">
                  <c:v>1.75</c:v>
                </c:pt>
                <c:pt idx="282">
                  <c:v>1.87</c:v>
                </c:pt>
                <c:pt idx="283">
                  <c:v>1.89</c:v>
                </c:pt>
                <c:pt idx="284">
                  <c:v>1.92</c:v>
                </c:pt>
                <c:pt idx="285">
                  <c:v>2.16</c:v>
                </c:pt>
                <c:pt idx="286">
                  <c:v>1.88</c:v>
                </c:pt>
                <c:pt idx="287">
                  <c:v>1.63</c:v>
                </c:pt>
                <c:pt idx="288">
                  <c:v>1.7</c:v>
                </c:pt>
                <c:pt idx="289">
                  <c:v>1.79</c:v>
                </c:pt>
                <c:pt idx="290">
                  <c:v>1.29</c:v>
                </c:pt>
                <c:pt idx="291">
                  <c:v>1.1100000000000001</c:v>
                </c:pt>
                <c:pt idx="292">
                  <c:v>1.33</c:v>
                </c:pt>
                <c:pt idx="293">
                  <c:v>2.37</c:v>
                </c:pt>
                <c:pt idx="294">
                  <c:v>1.99</c:v>
                </c:pt>
                <c:pt idx="295">
                  <c:v>1.87</c:v>
                </c:pt>
                <c:pt idx="296">
                  <c:v>2.0499999999999998</c:v>
                </c:pt>
                <c:pt idx="297">
                  <c:v>4.47</c:v>
                </c:pt>
                <c:pt idx="298">
                  <c:v>4.3499999999999996</c:v>
                </c:pt>
                <c:pt idx="299">
                  <c:v>3.05</c:v>
                </c:pt>
                <c:pt idx="300">
                  <c:v>4.43</c:v>
                </c:pt>
                <c:pt idx="301">
                  <c:v>5.09</c:v>
                </c:pt>
                <c:pt idx="302">
                  <c:v>3.52</c:v>
                </c:pt>
                <c:pt idx="303">
                  <c:v>2.88</c:v>
                </c:pt>
                <c:pt idx="304">
                  <c:v>1.99</c:v>
                </c:pt>
                <c:pt idx="305">
                  <c:v>3.71</c:v>
                </c:pt>
                <c:pt idx="306">
                  <c:v>1.6</c:v>
                </c:pt>
                <c:pt idx="307">
                  <c:v>1.19</c:v>
                </c:pt>
                <c:pt idx="308">
                  <c:v>1.28</c:v>
                </c:pt>
                <c:pt idx="309">
                  <c:v>1.1299999999999999</c:v>
                </c:pt>
                <c:pt idx="310">
                  <c:v>1.1100000000000001</c:v>
                </c:pt>
                <c:pt idx="311">
                  <c:v>1.08</c:v>
                </c:pt>
                <c:pt idx="312">
                  <c:v>1.1000000000000001</c:v>
                </c:pt>
                <c:pt idx="313">
                  <c:v>1.07</c:v>
                </c:pt>
                <c:pt idx="314">
                  <c:v>1.0900000000000001</c:v>
                </c:pt>
                <c:pt idx="315">
                  <c:v>1.01</c:v>
                </c:pt>
                <c:pt idx="316">
                  <c:v>1.07</c:v>
                </c:pt>
                <c:pt idx="317">
                  <c:v>0.98</c:v>
                </c:pt>
                <c:pt idx="318">
                  <c:v>1.17</c:v>
                </c:pt>
                <c:pt idx="319">
                  <c:v>1.1000000000000001</c:v>
                </c:pt>
                <c:pt idx="320">
                  <c:v>1.29</c:v>
                </c:pt>
                <c:pt idx="321">
                  <c:v>1.55</c:v>
                </c:pt>
                <c:pt idx="322">
                  <c:v>1.63</c:v>
                </c:pt>
                <c:pt idx="323">
                  <c:v>2.74</c:v>
                </c:pt>
                <c:pt idx="324">
                  <c:v>3.72</c:v>
                </c:pt>
                <c:pt idx="325">
                  <c:v>5.15</c:v>
                </c:pt>
                <c:pt idx="326">
                  <c:v>6.03</c:v>
                </c:pt>
                <c:pt idx="327">
                  <c:v>3.46</c:v>
                </c:pt>
                <c:pt idx="328">
                  <c:v>1.35</c:v>
                </c:pt>
                <c:pt idx="329">
                  <c:v>1.08</c:v>
                </c:pt>
                <c:pt idx="330">
                  <c:v>1.22</c:v>
                </c:pt>
                <c:pt idx="331">
                  <c:v>1.26</c:v>
                </c:pt>
                <c:pt idx="332">
                  <c:v>1.22</c:v>
                </c:pt>
                <c:pt idx="333">
                  <c:v>1.04</c:v>
                </c:pt>
                <c:pt idx="334">
                  <c:v>1.41</c:v>
                </c:pt>
                <c:pt idx="335">
                  <c:v>2.2000000000000002</c:v>
                </c:pt>
                <c:pt idx="336">
                  <c:v>1.2</c:v>
                </c:pt>
                <c:pt idx="337">
                  <c:v>1.1299999999999999</c:v>
                </c:pt>
                <c:pt idx="338">
                  <c:v>1.1100000000000001</c:v>
                </c:pt>
                <c:pt idx="339">
                  <c:v>1.0900000000000001</c:v>
                </c:pt>
                <c:pt idx="340">
                  <c:v>1.34</c:v>
                </c:pt>
                <c:pt idx="341">
                  <c:v>1.04</c:v>
                </c:pt>
                <c:pt idx="342">
                  <c:v>1.22</c:v>
                </c:pt>
                <c:pt idx="343">
                  <c:v>1.1000000000000001</c:v>
                </c:pt>
                <c:pt idx="344">
                  <c:v>1.45</c:v>
                </c:pt>
                <c:pt idx="345">
                  <c:v>1.57</c:v>
                </c:pt>
                <c:pt idx="346">
                  <c:v>1.81</c:v>
                </c:pt>
                <c:pt idx="347">
                  <c:v>1.1000000000000001</c:v>
                </c:pt>
                <c:pt idx="348">
                  <c:v>1.1299999999999999</c:v>
                </c:pt>
                <c:pt idx="349">
                  <c:v>1.06</c:v>
                </c:pt>
                <c:pt idx="350">
                  <c:v>1</c:v>
                </c:pt>
                <c:pt idx="351">
                  <c:v>1.0900000000000001</c:v>
                </c:pt>
                <c:pt idx="352">
                  <c:v>1.1399999999999999</c:v>
                </c:pt>
                <c:pt idx="353">
                  <c:v>1.0900000000000001</c:v>
                </c:pt>
                <c:pt idx="354">
                  <c:v>1.31</c:v>
                </c:pt>
                <c:pt idx="355">
                  <c:v>1.1599999999999999</c:v>
                </c:pt>
                <c:pt idx="356">
                  <c:v>1.33</c:v>
                </c:pt>
                <c:pt idx="357">
                  <c:v>1.22</c:v>
                </c:pt>
                <c:pt idx="358">
                  <c:v>1.29</c:v>
                </c:pt>
                <c:pt idx="359">
                  <c:v>1.36</c:v>
                </c:pt>
                <c:pt idx="360">
                  <c:v>1.26</c:v>
                </c:pt>
                <c:pt idx="361">
                  <c:v>1.27</c:v>
                </c:pt>
                <c:pt idx="362">
                  <c:v>1.24</c:v>
                </c:pt>
                <c:pt idx="363">
                  <c:v>1.53</c:v>
                </c:pt>
                <c:pt idx="364">
                  <c:v>1.86</c:v>
                </c:pt>
                <c:pt idx="365">
                  <c:v>1.64</c:v>
                </c:pt>
                <c:pt idx="366">
                  <c:v>3.17</c:v>
                </c:pt>
                <c:pt idx="367">
                  <c:v>1.38</c:v>
                </c:pt>
                <c:pt idx="368">
                  <c:v>1.1000000000000001</c:v>
                </c:pt>
                <c:pt idx="369">
                  <c:v>1.0900000000000001</c:v>
                </c:pt>
                <c:pt idx="370">
                  <c:v>1.08</c:v>
                </c:pt>
                <c:pt idx="371">
                  <c:v>1.23</c:v>
                </c:pt>
                <c:pt idx="372">
                  <c:v>1.24</c:v>
                </c:pt>
                <c:pt idx="373">
                  <c:v>1.42</c:v>
                </c:pt>
                <c:pt idx="374">
                  <c:v>1.1200000000000001</c:v>
                </c:pt>
                <c:pt idx="375">
                  <c:v>1.24</c:v>
                </c:pt>
                <c:pt idx="376">
                  <c:v>1.36</c:v>
                </c:pt>
                <c:pt idx="377">
                  <c:v>1.71</c:v>
                </c:pt>
                <c:pt idx="378">
                  <c:v>2.93</c:v>
                </c:pt>
                <c:pt idx="379">
                  <c:v>1.96</c:v>
                </c:pt>
                <c:pt idx="380">
                  <c:v>1.56</c:v>
                </c:pt>
                <c:pt idx="381">
                  <c:v>2.8</c:v>
                </c:pt>
                <c:pt idx="382">
                  <c:v>2.86</c:v>
                </c:pt>
                <c:pt idx="383">
                  <c:v>2.59</c:v>
                </c:pt>
                <c:pt idx="384">
                  <c:v>1.91</c:v>
                </c:pt>
                <c:pt idx="385">
                  <c:v>4.97</c:v>
                </c:pt>
                <c:pt idx="386">
                  <c:v>11.41</c:v>
                </c:pt>
                <c:pt idx="387">
                  <c:v>15.53</c:v>
                </c:pt>
                <c:pt idx="388">
                  <c:v>9.1999999999999993</c:v>
                </c:pt>
                <c:pt idx="389">
                  <c:v>11.52</c:v>
                </c:pt>
                <c:pt idx="390">
                  <c:v>2.75</c:v>
                </c:pt>
                <c:pt idx="391">
                  <c:v>1.45</c:v>
                </c:pt>
                <c:pt idx="392">
                  <c:v>1.3</c:v>
                </c:pt>
                <c:pt idx="393">
                  <c:v>1.35</c:v>
                </c:pt>
                <c:pt idx="394">
                  <c:v>1.38</c:v>
                </c:pt>
                <c:pt idx="395">
                  <c:v>1.4</c:v>
                </c:pt>
                <c:pt idx="396">
                  <c:v>1.45</c:v>
                </c:pt>
                <c:pt idx="397">
                  <c:v>1.34</c:v>
                </c:pt>
                <c:pt idx="398">
                  <c:v>2.2200000000000002</c:v>
                </c:pt>
                <c:pt idx="399">
                  <c:v>3.18</c:v>
                </c:pt>
                <c:pt idx="400">
                  <c:v>1.65</c:v>
                </c:pt>
                <c:pt idx="401">
                  <c:v>2.31</c:v>
                </c:pt>
                <c:pt idx="402">
                  <c:v>1.92</c:v>
                </c:pt>
                <c:pt idx="403">
                  <c:v>4.75</c:v>
                </c:pt>
                <c:pt idx="404">
                  <c:v>4.38</c:v>
                </c:pt>
                <c:pt idx="405">
                  <c:v>7.32</c:v>
                </c:pt>
                <c:pt idx="406">
                  <c:v>10.199999999999999</c:v>
                </c:pt>
                <c:pt idx="407">
                  <c:v>8.9</c:v>
                </c:pt>
                <c:pt idx="408">
                  <c:v>7.1</c:v>
                </c:pt>
                <c:pt idx="409">
                  <c:v>5.51</c:v>
                </c:pt>
                <c:pt idx="410">
                  <c:v>8.18</c:v>
                </c:pt>
                <c:pt idx="411">
                  <c:v>3.52</c:v>
                </c:pt>
                <c:pt idx="412">
                  <c:v>1.87</c:v>
                </c:pt>
                <c:pt idx="413">
                  <c:v>1.42</c:v>
                </c:pt>
                <c:pt idx="414">
                  <c:v>2.92</c:v>
                </c:pt>
                <c:pt idx="415">
                  <c:v>8.11</c:v>
                </c:pt>
                <c:pt idx="416">
                  <c:v>10.210000000000001</c:v>
                </c:pt>
                <c:pt idx="417">
                  <c:v>11.55</c:v>
                </c:pt>
                <c:pt idx="418">
                  <c:v>10.18</c:v>
                </c:pt>
                <c:pt idx="419">
                  <c:v>8.98</c:v>
                </c:pt>
                <c:pt idx="420">
                  <c:v>10.19</c:v>
                </c:pt>
                <c:pt idx="421">
                  <c:v>13.67</c:v>
                </c:pt>
                <c:pt idx="422">
                  <c:v>14.58</c:v>
                </c:pt>
                <c:pt idx="423">
                  <c:v>8.16</c:v>
                </c:pt>
                <c:pt idx="424">
                  <c:v>4.1100000000000003</c:v>
                </c:pt>
                <c:pt idx="425">
                  <c:v>3.24</c:v>
                </c:pt>
                <c:pt idx="426">
                  <c:v>9.2200000000000006</c:v>
                </c:pt>
                <c:pt idx="427">
                  <c:v>10.029999999999999</c:v>
                </c:pt>
                <c:pt idx="428">
                  <c:v>11.97</c:v>
                </c:pt>
                <c:pt idx="429">
                  <c:v>14.26</c:v>
                </c:pt>
                <c:pt idx="430">
                  <c:v>15.89</c:v>
                </c:pt>
                <c:pt idx="431">
                  <c:v>19.059999999999999</c:v>
                </c:pt>
                <c:pt idx="432">
                  <c:v>22.04</c:v>
                </c:pt>
                <c:pt idx="433">
                  <c:v>7.29</c:v>
                </c:pt>
                <c:pt idx="434">
                  <c:v>3.21</c:v>
                </c:pt>
                <c:pt idx="435">
                  <c:v>1.92</c:v>
                </c:pt>
                <c:pt idx="436">
                  <c:v>2.57</c:v>
                </c:pt>
                <c:pt idx="437">
                  <c:v>2.78</c:v>
                </c:pt>
                <c:pt idx="438">
                  <c:v>2.21</c:v>
                </c:pt>
                <c:pt idx="439">
                  <c:v>3.01</c:v>
                </c:pt>
                <c:pt idx="440">
                  <c:v>1.71</c:v>
                </c:pt>
                <c:pt idx="441">
                  <c:v>1.74</c:v>
                </c:pt>
                <c:pt idx="442">
                  <c:v>1.68</c:v>
                </c:pt>
                <c:pt idx="443">
                  <c:v>1.78</c:v>
                </c:pt>
                <c:pt idx="444">
                  <c:v>2.0499999999999998</c:v>
                </c:pt>
                <c:pt idx="445">
                  <c:v>1.79</c:v>
                </c:pt>
                <c:pt idx="446">
                  <c:v>4.3099999999999996</c:v>
                </c:pt>
                <c:pt idx="447">
                  <c:v>6.18</c:v>
                </c:pt>
                <c:pt idx="448">
                  <c:v>6.25</c:v>
                </c:pt>
                <c:pt idx="449">
                  <c:v>3.16</c:v>
                </c:pt>
                <c:pt idx="450">
                  <c:v>1.91</c:v>
                </c:pt>
                <c:pt idx="451">
                  <c:v>7.3</c:v>
                </c:pt>
                <c:pt idx="452">
                  <c:v>14.84</c:v>
                </c:pt>
                <c:pt idx="453">
                  <c:v>15.03</c:v>
                </c:pt>
                <c:pt idx="454">
                  <c:v>7.62</c:v>
                </c:pt>
                <c:pt idx="455">
                  <c:v>9.76</c:v>
                </c:pt>
                <c:pt idx="456">
                  <c:v>4.6500000000000004</c:v>
                </c:pt>
                <c:pt idx="457">
                  <c:v>2.13</c:v>
                </c:pt>
                <c:pt idx="458">
                  <c:v>2.16</c:v>
                </c:pt>
                <c:pt idx="459">
                  <c:v>3.56</c:v>
                </c:pt>
                <c:pt idx="460">
                  <c:v>3.06</c:v>
                </c:pt>
                <c:pt idx="461">
                  <c:v>2.46</c:v>
                </c:pt>
                <c:pt idx="462">
                  <c:v>2.0499999999999998</c:v>
                </c:pt>
                <c:pt idx="463">
                  <c:v>1.74</c:v>
                </c:pt>
                <c:pt idx="464">
                  <c:v>1.82</c:v>
                </c:pt>
                <c:pt idx="465">
                  <c:v>2.42</c:v>
                </c:pt>
                <c:pt idx="466">
                  <c:v>2.19</c:v>
                </c:pt>
                <c:pt idx="467">
                  <c:v>1.97</c:v>
                </c:pt>
                <c:pt idx="468">
                  <c:v>1.89</c:v>
                </c:pt>
                <c:pt idx="469">
                  <c:v>2.12</c:v>
                </c:pt>
                <c:pt idx="470">
                  <c:v>3.99</c:v>
                </c:pt>
                <c:pt idx="471">
                  <c:v>5.64</c:v>
                </c:pt>
                <c:pt idx="472">
                  <c:v>5.27</c:v>
                </c:pt>
                <c:pt idx="473">
                  <c:v>6.32</c:v>
                </c:pt>
                <c:pt idx="474">
                  <c:v>7.75</c:v>
                </c:pt>
                <c:pt idx="475">
                  <c:v>2.0499999999999998</c:v>
                </c:pt>
                <c:pt idx="476">
                  <c:v>1.98</c:v>
                </c:pt>
                <c:pt idx="477">
                  <c:v>1.52</c:v>
                </c:pt>
                <c:pt idx="478">
                  <c:v>1.47</c:v>
                </c:pt>
                <c:pt idx="479">
                  <c:v>1.1200000000000001</c:v>
                </c:pt>
                <c:pt idx="480">
                  <c:v>1.31</c:v>
                </c:pt>
                <c:pt idx="481">
                  <c:v>1.44</c:v>
                </c:pt>
                <c:pt idx="482">
                  <c:v>1.52</c:v>
                </c:pt>
                <c:pt idx="483">
                  <c:v>1.41</c:v>
                </c:pt>
                <c:pt idx="484">
                  <c:v>1.22</c:v>
                </c:pt>
                <c:pt idx="485">
                  <c:v>1.36</c:v>
                </c:pt>
                <c:pt idx="486">
                  <c:v>0.99</c:v>
                </c:pt>
                <c:pt idx="487">
                  <c:v>1.07</c:v>
                </c:pt>
                <c:pt idx="488">
                  <c:v>1.25</c:v>
                </c:pt>
                <c:pt idx="489">
                  <c:v>1.19</c:v>
                </c:pt>
                <c:pt idx="490">
                  <c:v>1.1299999999999999</c:v>
                </c:pt>
                <c:pt idx="491">
                  <c:v>1.26</c:v>
                </c:pt>
                <c:pt idx="492">
                  <c:v>1.21</c:v>
                </c:pt>
                <c:pt idx="493">
                  <c:v>1.1100000000000001</c:v>
                </c:pt>
                <c:pt idx="494">
                  <c:v>1.07</c:v>
                </c:pt>
                <c:pt idx="495">
                  <c:v>1.66</c:v>
                </c:pt>
                <c:pt idx="496">
                  <c:v>2.33</c:v>
                </c:pt>
                <c:pt idx="497">
                  <c:v>0.86</c:v>
                </c:pt>
                <c:pt idx="498">
                  <c:v>0.89</c:v>
                </c:pt>
                <c:pt idx="499">
                  <c:v>0.88</c:v>
                </c:pt>
                <c:pt idx="500">
                  <c:v>0.8</c:v>
                </c:pt>
                <c:pt idx="501">
                  <c:v>1.04</c:v>
                </c:pt>
                <c:pt idx="502">
                  <c:v>0.91</c:v>
                </c:pt>
                <c:pt idx="503">
                  <c:v>0.85</c:v>
                </c:pt>
                <c:pt idx="504">
                  <c:v>0.91</c:v>
                </c:pt>
                <c:pt idx="505">
                  <c:v>0.93</c:v>
                </c:pt>
                <c:pt idx="506">
                  <c:v>1</c:v>
                </c:pt>
                <c:pt idx="507">
                  <c:v>0.96</c:v>
                </c:pt>
                <c:pt idx="508">
                  <c:v>1.3</c:v>
                </c:pt>
                <c:pt idx="509">
                  <c:v>1.31</c:v>
                </c:pt>
                <c:pt idx="510">
                  <c:v>1.18</c:v>
                </c:pt>
                <c:pt idx="511">
                  <c:v>1.34</c:v>
                </c:pt>
                <c:pt idx="512">
                  <c:v>1.2</c:v>
                </c:pt>
                <c:pt idx="513">
                  <c:v>1.17</c:v>
                </c:pt>
                <c:pt idx="514">
                  <c:v>1.1000000000000001</c:v>
                </c:pt>
                <c:pt idx="515">
                  <c:v>2.15</c:v>
                </c:pt>
                <c:pt idx="516">
                  <c:v>1.26</c:v>
                </c:pt>
                <c:pt idx="517">
                  <c:v>1.26</c:v>
                </c:pt>
                <c:pt idx="518">
                  <c:v>1.26</c:v>
                </c:pt>
                <c:pt idx="519">
                  <c:v>1.2</c:v>
                </c:pt>
                <c:pt idx="520">
                  <c:v>1.1499999999999999</c:v>
                </c:pt>
                <c:pt idx="521">
                  <c:v>1.1599999999999999</c:v>
                </c:pt>
                <c:pt idx="522">
                  <c:v>1.23</c:v>
                </c:pt>
                <c:pt idx="523">
                  <c:v>1.1499999999999999</c:v>
                </c:pt>
                <c:pt idx="524">
                  <c:v>1.25</c:v>
                </c:pt>
                <c:pt idx="525">
                  <c:v>1.1499999999999999</c:v>
                </c:pt>
                <c:pt idx="526">
                  <c:v>1.2</c:v>
                </c:pt>
                <c:pt idx="527">
                  <c:v>1.07</c:v>
                </c:pt>
                <c:pt idx="528">
                  <c:v>1.02</c:v>
                </c:pt>
                <c:pt idx="529">
                  <c:v>1.1000000000000001</c:v>
                </c:pt>
                <c:pt idx="530">
                  <c:v>1.07</c:v>
                </c:pt>
                <c:pt idx="531">
                  <c:v>1.05</c:v>
                </c:pt>
                <c:pt idx="532">
                  <c:v>1.0900000000000001</c:v>
                </c:pt>
                <c:pt idx="533">
                  <c:v>1.05</c:v>
                </c:pt>
                <c:pt idx="534">
                  <c:v>1.76</c:v>
                </c:pt>
                <c:pt idx="535">
                  <c:v>1.06</c:v>
                </c:pt>
                <c:pt idx="536">
                  <c:v>1.19</c:v>
                </c:pt>
                <c:pt idx="537">
                  <c:v>1.2</c:v>
                </c:pt>
                <c:pt idx="538">
                  <c:v>1.2</c:v>
                </c:pt>
                <c:pt idx="539">
                  <c:v>1.19</c:v>
                </c:pt>
                <c:pt idx="540">
                  <c:v>1.22</c:v>
                </c:pt>
                <c:pt idx="541">
                  <c:v>1.08</c:v>
                </c:pt>
                <c:pt idx="542">
                  <c:v>1.1299999999999999</c:v>
                </c:pt>
                <c:pt idx="543">
                  <c:v>1.1499999999999999</c:v>
                </c:pt>
                <c:pt idx="544">
                  <c:v>1.06</c:v>
                </c:pt>
                <c:pt idx="545">
                  <c:v>1.52</c:v>
                </c:pt>
                <c:pt idx="546">
                  <c:v>1.1499999999999999</c:v>
                </c:pt>
                <c:pt idx="547">
                  <c:v>1.1000000000000001</c:v>
                </c:pt>
                <c:pt idx="548">
                  <c:v>1.07</c:v>
                </c:pt>
                <c:pt idx="549">
                  <c:v>1.35</c:v>
                </c:pt>
                <c:pt idx="550">
                  <c:v>1.42</c:v>
                </c:pt>
                <c:pt idx="551">
                  <c:v>1.22</c:v>
                </c:pt>
                <c:pt idx="552">
                  <c:v>1.24</c:v>
                </c:pt>
                <c:pt idx="553">
                  <c:v>1.77</c:v>
                </c:pt>
                <c:pt idx="554">
                  <c:v>2.95</c:v>
                </c:pt>
                <c:pt idx="555">
                  <c:v>4.3</c:v>
                </c:pt>
                <c:pt idx="556">
                  <c:v>6.19</c:v>
                </c:pt>
                <c:pt idx="557">
                  <c:v>1.82</c:v>
                </c:pt>
                <c:pt idx="558">
                  <c:v>1.33</c:v>
                </c:pt>
                <c:pt idx="559">
                  <c:v>1.25</c:v>
                </c:pt>
                <c:pt idx="560">
                  <c:v>1.37</c:v>
                </c:pt>
                <c:pt idx="561">
                  <c:v>1.25</c:v>
                </c:pt>
                <c:pt idx="562">
                  <c:v>1.31</c:v>
                </c:pt>
                <c:pt idx="563">
                  <c:v>1.54</c:v>
                </c:pt>
                <c:pt idx="564">
                  <c:v>1.94</c:v>
                </c:pt>
                <c:pt idx="565">
                  <c:v>2.9</c:v>
                </c:pt>
                <c:pt idx="566">
                  <c:v>2.76</c:v>
                </c:pt>
                <c:pt idx="567">
                  <c:v>2.08</c:v>
                </c:pt>
                <c:pt idx="568">
                  <c:v>1.61</c:v>
                </c:pt>
                <c:pt idx="569">
                  <c:v>2.44</c:v>
                </c:pt>
                <c:pt idx="570">
                  <c:v>4.17</c:v>
                </c:pt>
                <c:pt idx="571">
                  <c:v>5.75</c:v>
                </c:pt>
                <c:pt idx="572">
                  <c:v>5.8</c:v>
                </c:pt>
                <c:pt idx="573">
                  <c:v>4.8</c:v>
                </c:pt>
                <c:pt idx="574">
                  <c:v>9.24</c:v>
                </c:pt>
                <c:pt idx="575">
                  <c:v>14.73</c:v>
                </c:pt>
                <c:pt idx="576">
                  <c:v>19.43</c:v>
                </c:pt>
                <c:pt idx="577">
                  <c:v>23.91</c:v>
                </c:pt>
                <c:pt idx="578">
                  <c:v>17.54</c:v>
                </c:pt>
                <c:pt idx="579">
                  <c:v>10.33</c:v>
                </c:pt>
                <c:pt idx="580">
                  <c:v>10.64</c:v>
                </c:pt>
                <c:pt idx="581">
                  <c:v>3.18</c:v>
                </c:pt>
                <c:pt idx="582">
                  <c:v>4.25</c:v>
                </c:pt>
                <c:pt idx="583">
                  <c:v>5.9</c:v>
                </c:pt>
                <c:pt idx="584">
                  <c:v>5.56</c:v>
                </c:pt>
                <c:pt idx="585">
                  <c:v>5.58</c:v>
                </c:pt>
                <c:pt idx="586">
                  <c:v>6.17</c:v>
                </c:pt>
                <c:pt idx="587">
                  <c:v>9.5</c:v>
                </c:pt>
                <c:pt idx="588">
                  <c:v>7.53</c:v>
                </c:pt>
                <c:pt idx="589">
                  <c:v>10.28</c:v>
                </c:pt>
                <c:pt idx="590">
                  <c:v>15.21</c:v>
                </c:pt>
                <c:pt idx="591">
                  <c:v>15.06</c:v>
                </c:pt>
                <c:pt idx="592">
                  <c:v>15.96</c:v>
                </c:pt>
                <c:pt idx="593">
                  <c:v>13.3</c:v>
                </c:pt>
                <c:pt idx="594">
                  <c:v>9.9700000000000006</c:v>
                </c:pt>
                <c:pt idx="595">
                  <c:v>11.83</c:v>
                </c:pt>
                <c:pt idx="596">
                  <c:v>21.18</c:v>
                </c:pt>
                <c:pt idx="597">
                  <c:v>7.32</c:v>
                </c:pt>
                <c:pt idx="598">
                  <c:v>3.09</c:v>
                </c:pt>
                <c:pt idx="599">
                  <c:v>2.02</c:v>
                </c:pt>
                <c:pt idx="600">
                  <c:v>3.22</c:v>
                </c:pt>
                <c:pt idx="601">
                  <c:v>11.69</c:v>
                </c:pt>
                <c:pt idx="602">
                  <c:v>12.14</c:v>
                </c:pt>
                <c:pt idx="603">
                  <c:v>6.95</c:v>
                </c:pt>
                <c:pt idx="604">
                  <c:v>6.37</c:v>
                </c:pt>
                <c:pt idx="605">
                  <c:v>6.32</c:v>
                </c:pt>
                <c:pt idx="606">
                  <c:v>9.5</c:v>
                </c:pt>
                <c:pt idx="607">
                  <c:v>9.8800000000000008</c:v>
                </c:pt>
                <c:pt idx="608">
                  <c:v>4.6100000000000003</c:v>
                </c:pt>
                <c:pt idx="609">
                  <c:v>2.96</c:v>
                </c:pt>
                <c:pt idx="610">
                  <c:v>4.51</c:v>
                </c:pt>
                <c:pt idx="611">
                  <c:v>3.18</c:v>
                </c:pt>
                <c:pt idx="612">
                  <c:v>3.04</c:v>
                </c:pt>
                <c:pt idx="613">
                  <c:v>2.88</c:v>
                </c:pt>
                <c:pt idx="614">
                  <c:v>5.0599999999999996</c:v>
                </c:pt>
                <c:pt idx="615">
                  <c:v>10.1</c:v>
                </c:pt>
                <c:pt idx="616">
                  <c:v>8.3000000000000007</c:v>
                </c:pt>
                <c:pt idx="617">
                  <c:v>11.38</c:v>
                </c:pt>
                <c:pt idx="618">
                  <c:v>5</c:v>
                </c:pt>
                <c:pt idx="619">
                  <c:v>3.42</c:v>
                </c:pt>
                <c:pt idx="620">
                  <c:v>3.29</c:v>
                </c:pt>
                <c:pt idx="621">
                  <c:v>2.75</c:v>
                </c:pt>
                <c:pt idx="622">
                  <c:v>3.11</c:v>
                </c:pt>
                <c:pt idx="623">
                  <c:v>5.48</c:v>
                </c:pt>
                <c:pt idx="624">
                  <c:v>6.71</c:v>
                </c:pt>
                <c:pt idx="625">
                  <c:v>4.18</c:v>
                </c:pt>
                <c:pt idx="626">
                  <c:v>2.37</c:v>
                </c:pt>
                <c:pt idx="627">
                  <c:v>1.8</c:v>
                </c:pt>
                <c:pt idx="628">
                  <c:v>1.6</c:v>
                </c:pt>
                <c:pt idx="629">
                  <c:v>1.35</c:v>
                </c:pt>
                <c:pt idx="630">
                  <c:v>2.0699999999999998</c:v>
                </c:pt>
                <c:pt idx="631">
                  <c:v>3.51</c:v>
                </c:pt>
                <c:pt idx="632">
                  <c:v>2.59</c:v>
                </c:pt>
                <c:pt idx="633">
                  <c:v>2.61</c:v>
                </c:pt>
                <c:pt idx="634">
                  <c:v>2.61</c:v>
                </c:pt>
                <c:pt idx="635">
                  <c:v>3.15</c:v>
                </c:pt>
                <c:pt idx="636">
                  <c:v>2.5499999999999998</c:v>
                </c:pt>
                <c:pt idx="637">
                  <c:v>3.9</c:v>
                </c:pt>
                <c:pt idx="638">
                  <c:v>8.14</c:v>
                </c:pt>
                <c:pt idx="639">
                  <c:v>9.9</c:v>
                </c:pt>
                <c:pt idx="640">
                  <c:v>6.44</c:v>
                </c:pt>
                <c:pt idx="641">
                  <c:v>2.81</c:v>
                </c:pt>
                <c:pt idx="642">
                  <c:v>1.57</c:v>
                </c:pt>
                <c:pt idx="643">
                  <c:v>1.99</c:v>
                </c:pt>
                <c:pt idx="644">
                  <c:v>1.1599999999999999</c:v>
                </c:pt>
                <c:pt idx="645">
                  <c:v>1.41</c:v>
                </c:pt>
                <c:pt idx="646">
                  <c:v>1.37</c:v>
                </c:pt>
                <c:pt idx="647">
                  <c:v>1.22</c:v>
                </c:pt>
                <c:pt idx="648">
                  <c:v>1.1399999999999999</c:v>
                </c:pt>
                <c:pt idx="649">
                  <c:v>1.24</c:v>
                </c:pt>
                <c:pt idx="650">
                  <c:v>2.2200000000000002</c:v>
                </c:pt>
                <c:pt idx="651">
                  <c:v>3.74</c:v>
                </c:pt>
                <c:pt idx="652">
                  <c:v>2.14</c:v>
                </c:pt>
                <c:pt idx="653">
                  <c:v>1.43</c:v>
                </c:pt>
                <c:pt idx="654">
                  <c:v>3.6</c:v>
                </c:pt>
                <c:pt idx="655">
                  <c:v>5.0199999999999996</c:v>
                </c:pt>
                <c:pt idx="656">
                  <c:v>3.09</c:v>
                </c:pt>
                <c:pt idx="657">
                  <c:v>6.66</c:v>
                </c:pt>
                <c:pt idx="658">
                  <c:v>8.26</c:v>
                </c:pt>
                <c:pt idx="659">
                  <c:v>7.44</c:v>
                </c:pt>
                <c:pt idx="660">
                  <c:v>9.57</c:v>
                </c:pt>
                <c:pt idx="661">
                  <c:v>9.86</c:v>
                </c:pt>
                <c:pt idx="662">
                  <c:v>6.49</c:v>
                </c:pt>
                <c:pt idx="663">
                  <c:v>6.65</c:v>
                </c:pt>
                <c:pt idx="664">
                  <c:v>4.2300000000000004</c:v>
                </c:pt>
                <c:pt idx="665">
                  <c:v>5.12</c:v>
                </c:pt>
                <c:pt idx="666">
                  <c:v>3.35</c:v>
                </c:pt>
                <c:pt idx="667">
                  <c:v>1.74</c:v>
                </c:pt>
                <c:pt idx="668">
                  <c:v>2.08</c:v>
                </c:pt>
                <c:pt idx="669">
                  <c:v>2.0699999999999998</c:v>
                </c:pt>
                <c:pt idx="670">
                  <c:v>2.2799999999999998</c:v>
                </c:pt>
                <c:pt idx="671">
                  <c:v>1.28</c:v>
                </c:pt>
                <c:pt idx="672">
                  <c:v>0.91</c:v>
                </c:pt>
                <c:pt idx="673">
                  <c:v>1.1599999999999999</c:v>
                </c:pt>
                <c:pt idx="674">
                  <c:v>1.32</c:v>
                </c:pt>
                <c:pt idx="675">
                  <c:v>1.95</c:v>
                </c:pt>
                <c:pt idx="676">
                  <c:v>1.25</c:v>
                </c:pt>
                <c:pt idx="677">
                  <c:v>1.46</c:v>
                </c:pt>
                <c:pt idx="678">
                  <c:v>1.39</c:v>
                </c:pt>
                <c:pt idx="679">
                  <c:v>2.31</c:v>
                </c:pt>
                <c:pt idx="680">
                  <c:v>4.5999999999999996</c:v>
                </c:pt>
                <c:pt idx="681">
                  <c:v>5.56</c:v>
                </c:pt>
                <c:pt idx="682">
                  <c:v>3.78</c:v>
                </c:pt>
                <c:pt idx="683">
                  <c:v>3.13</c:v>
                </c:pt>
                <c:pt idx="684">
                  <c:v>1.55</c:v>
                </c:pt>
                <c:pt idx="685">
                  <c:v>1.1000000000000001</c:v>
                </c:pt>
                <c:pt idx="686">
                  <c:v>0.96</c:v>
                </c:pt>
                <c:pt idx="687">
                  <c:v>1.1200000000000001</c:v>
                </c:pt>
                <c:pt idx="688">
                  <c:v>0.84</c:v>
                </c:pt>
                <c:pt idx="689">
                  <c:v>0.96</c:v>
                </c:pt>
                <c:pt idx="690">
                  <c:v>1.33</c:v>
                </c:pt>
                <c:pt idx="691">
                  <c:v>1.34</c:v>
                </c:pt>
                <c:pt idx="692">
                  <c:v>1.05</c:v>
                </c:pt>
                <c:pt idx="693">
                  <c:v>1.02</c:v>
                </c:pt>
                <c:pt idx="694">
                  <c:v>0.97</c:v>
                </c:pt>
                <c:pt idx="695">
                  <c:v>1.1100000000000001</c:v>
                </c:pt>
                <c:pt idx="696">
                  <c:v>0.91</c:v>
                </c:pt>
                <c:pt idx="697">
                  <c:v>1.1000000000000001</c:v>
                </c:pt>
                <c:pt idx="698">
                  <c:v>1.1499999999999999</c:v>
                </c:pt>
                <c:pt idx="699">
                  <c:v>1.0900000000000001</c:v>
                </c:pt>
                <c:pt idx="700">
                  <c:v>0.97</c:v>
                </c:pt>
                <c:pt idx="701">
                  <c:v>1.08</c:v>
                </c:pt>
                <c:pt idx="702">
                  <c:v>0.99</c:v>
                </c:pt>
                <c:pt idx="703">
                  <c:v>0.96</c:v>
                </c:pt>
                <c:pt idx="704">
                  <c:v>2.93</c:v>
                </c:pt>
                <c:pt idx="705">
                  <c:v>1.26</c:v>
                </c:pt>
                <c:pt idx="706">
                  <c:v>0.94</c:v>
                </c:pt>
                <c:pt idx="707">
                  <c:v>1.04</c:v>
                </c:pt>
                <c:pt idx="708">
                  <c:v>0.91</c:v>
                </c:pt>
                <c:pt idx="709">
                  <c:v>1.08</c:v>
                </c:pt>
                <c:pt idx="710">
                  <c:v>1.18</c:v>
                </c:pt>
                <c:pt idx="711">
                  <c:v>1.1399999999999999</c:v>
                </c:pt>
                <c:pt idx="712">
                  <c:v>1.21</c:v>
                </c:pt>
                <c:pt idx="713">
                  <c:v>1.04</c:v>
                </c:pt>
                <c:pt idx="714">
                  <c:v>1.07</c:v>
                </c:pt>
                <c:pt idx="715">
                  <c:v>1.18</c:v>
                </c:pt>
                <c:pt idx="716">
                  <c:v>1.17</c:v>
                </c:pt>
                <c:pt idx="717">
                  <c:v>1.26</c:v>
                </c:pt>
                <c:pt idx="718">
                  <c:v>1.1599999999999999</c:v>
                </c:pt>
                <c:pt idx="719">
                  <c:v>0.91</c:v>
                </c:pt>
                <c:pt idx="720">
                  <c:v>1.04</c:v>
                </c:pt>
                <c:pt idx="721">
                  <c:v>1.27</c:v>
                </c:pt>
                <c:pt idx="722">
                  <c:v>1.07</c:v>
                </c:pt>
                <c:pt idx="723">
                  <c:v>0.75</c:v>
                </c:pt>
                <c:pt idx="724">
                  <c:v>0.87</c:v>
                </c:pt>
                <c:pt idx="725">
                  <c:v>1.26</c:v>
                </c:pt>
                <c:pt idx="726">
                  <c:v>1.1499999999999999</c:v>
                </c:pt>
                <c:pt idx="727">
                  <c:v>0.98</c:v>
                </c:pt>
                <c:pt idx="728">
                  <c:v>0.85</c:v>
                </c:pt>
                <c:pt idx="729">
                  <c:v>1.1599999999999999</c:v>
                </c:pt>
                <c:pt idx="730">
                  <c:v>1.1399999999999999</c:v>
                </c:pt>
                <c:pt idx="731">
                  <c:v>1.1000000000000001</c:v>
                </c:pt>
                <c:pt idx="732">
                  <c:v>0.99</c:v>
                </c:pt>
                <c:pt idx="733">
                  <c:v>0.84</c:v>
                </c:pt>
                <c:pt idx="734">
                  <c:v>2.31</c:v>
                </c:pt>
                <c:pt idx="735">
                  <c:v>1.06</c:v>
                </c:pt>
                <c:pt idx="736">
                  <c:v>0.91</c:v>
                </c:pt>
                <c:pt idx="737">
                  <c:v>0.88</c:v>
                </c:pt>
                <c:pt idx="738">
                  <c:v>1.2</c:v>
                </c:pt>
                <c:pt idx="739">
                  <c:v>2.0099999999999998</c:v>
                </c:pt>
                <c:pt idx="740">
                  <c:v>1.24</c:v>
                </c:pt>
                <c:pt idx="741">
                  <c:v>0.8</c:v>
                </c:pt>
                <c:pt idx="742">
                  <c:v>0.74</c:v>
                </c:pt>
                <c:pt idx="743">
                  <c:v>0.91</c:v>
                </c:pt>
                <c:pt idx="744">
                  <c:v>0.92</c:v>
                </c:pt>
                <c:pt idx="745">
                  <c:v>1.1299999999999999</c:v>
                </c:pt>
                <c:pt idx="746">
                  <c:v>1.2</c:v>
                </c:pt>
                <c:pt idx="747">
                  <c:v>1.03</c:v>
                </c:pt>
                <c:pt idx="748">
                  <c:v>0.94</c:v>
                </c:pt>
                <c:pt idx="749">
                  <c:v>0.83</c:v>
                </c:pt>
                <c:pt idx="750">
                  <c:v>0.73</c:v>
                </c:pt>
                <c:pt idx="751">
                  <c:v>0.69</c:v>
                </c:pt>
                <c:pt idx="752">
                  <c:v>0.7</c:v>
                </c:pt>
                <c:pt idx="753">
                  <c:v>0.87</c:v>
                </c:pt>
                <c:pt idx="754">
                  <c:v>0.92</c:v>
                </c:pt>
                <c:pt idx="755">
                  <c:v>0.85</c:v>
                </c:pt>
                <c:pt idx="756">
                  <c:v>0.99</c:v>
                </c:pt>
                <c:pt idx="757">
                  <c:v>2</c:v>
                </c:pt>
                <c:pt idx="758">
                  <c:v>1.02</c:v>
                </c:pt>
                <c:pt idx="759">
                  <c:v>0.73</c:v>
                </c:pt>
                <c:pt idx="760">
                  <c:v>0.94</c:v>
                </c:pt>
                <c:pt idx="761">
                  <c:v>1.43</c:v>
                </c:pt>
                <c:pt idx="762">
                  <c:v>1.76</c:v>
                </c:pt>
                <c:pt idx="763">
                  <c:v>0.82</c:v>
                </c:pt>
                <c:pt idx="764">
                  <c:v>0.66</c:v>
                </c:pt>
                <c:pt idx="765">
                  <c:v>0.71</c:v>
                </c:pt>
                <c:pt idx="766">
                  <c:v>0.68</c:v>
                </c:pt>
                <c:pt idx="767">
                  <c:v>0.73</c:v>
                </c:pt>
                <c:pt idx="768">
                  <c:v>0.86</c:v>
                </c:pt>
                <c:pt idx="769">
                  <c:v>0.85</c:v>
                </c:pt>
                <c:pt idx="770">
                  <c:v>0.88</c:v>
                </c:pt>
                <c:pt idx="771">
                  <c:v>1.1200000000000001</c:v>
                </c:pt>
                <c:pt idx="772">
                  <c:v>1.96</c:v>
                </c:pt>
                <c:pt idx="773">
                  <c:v>1.44</c:v>
                </c:pt>
                <c:pt idx="774">
                  <c:v>1.22</c:v>
                </c:pt>
                <c:pt idx="775">
                  <c:v>1.08</c:v>
                </c:pt>
                <c:pt idx="776">
                  <c:v>1.04</c:v>
                </c:pt>
                <c:pt idx="777">
                  <c:v>1.62</c:v>
                </c:pt>
                <c:pt idx="778">
                  <c:v>1.1399999999999999</c:v>
                </c:pt>
                <c:pt idx="779">
                  <c:v>0.91</c:v>
                </c:pt>
                <c:pt idx="780">
                  <c:v>0.97</c:v>
                </c:pt>
                <c:pt idx="781">
                  <c:v>0.94</c:v>
                </c:pt>
                <c:pt idx="782">
                  <c:v>0.73</c:v>
                </c:pt>
                <c:pt idx="783">
                  <c:v>0.69</c:v>
                </c:pt>
                <c:pt idx="784">
                  <c:v>0.67</c:v>
                </c:pt>
                <c:pt idx="785">
                  <c:v>0.86</c:v>
                </c:pt>
                <c:pt idx="786">
                  <c:v>0.97</c:v>
                </c:pt>
                <c:pt idx="787">
                  <c:v>0.76</c:v>
                </c:pt>
                <c:pt idx="788">
                  <c:v>0.77</c:v>
                </c:pt>
                <c:pt idx="789">
                  <c:v>0.72</c:v>
                </c:pt>
                <c:pt idx="790">
                  <c:v>1.04</c:v>
                </c:pt>
                <c:pt idx="791">
                  <c:v>0.67</c:v>
                </c:pt>
                <c:pt idx="792">
                  <c:v>0.65</c:v>
                </c:pt>
                <c:pt idx="793">
                  <c:v>0.67</c:v>
                </c:pt>
                <c:pt idx="794">
                  <c:v>0.68</c:v>
                </c:pt>
                <c:pt idx="795">
                  <c:v>0.78</c:v>
                </c:pt>
                <c:pt idx="796">
                  <c:v>0.71</c:v>
                </c:pt>
                <c:pt idx="797">
                  <c:v>0.78</c:v>
                </c:pt>
                <c:pt idx="798">
                  <c:v>0.74</c:v>
                </c:pt>
                <c:pt idx="799">
                  <c:v>1.24</c:v>
                </c:pt>
                <c:pt idx="800">
                  <c:v>1.62</c:v>
                </c:pt>
                <c:pt idx="801">
                  <c:v>1.68</c:v>
                </c:pt>
                <c:pt idx="802">
                  <c:v>1.32</c:v>
                </c:pt>
                <c:pt idx="803">
                  <c:v>1.49</c:v>
                </c:pt>
                <c:pt idx="804">
                  <c:v>0.84</c:v>
                </c:pt>
                <c:pt idx="805">
                  <c:v>0.81</c:v>
                </c:pt>
                <c:pt idx="806">
                  <c:v>0.98</c:v>
                </c:pt>
                <c:pt idx="807">
                  <c:v>1.04</c:v>
                </c:pt>
                <c:pt idx="808">
                  <c:v>1.22</c:v>
                </c:pt>
                <c:pt idx="809">
                  <c:v>1.1599999999999999</c:v>
                </c:pt>
                <c:pt idx="810">
                  <c:v>1.19</c:v>
                </c:pt>
                <c:pt idx="811">
                  <c:v>1.18</c:v>
                </c:pt>
                <c:pt idx="812">
                  <c:v>1.04</c:v>
                </c:pt>
                <c:pt idx="813">
                  <c:v>0.91</c:v>
                </c:pt>
                <c:pt idx="814">
                  <c:v>0.83</c:v>
                </c:pt>
                <c:pt idx="815">
                  <c:v>0.89</c:v>
                </c:pt>
                <c:pt idx="816">
                  <c:v>0.88</c:v>
                </c:pt>
                <c:pt idx="817">
                  <c:v>1.1499999999999999</c:v>
                </c:pt>
                <c:pt idx="818">
                  <c:v>1.2</c:v>
                </c:pt>
                <c:pt idx="819">
                  <c:v>1.29</c:v>
                </c:pt>
                <c:pt idx="820">
                  <c:v>1.85</c:v>
                </c:pt>
                <c:pt idx="821">
                  <c:v>1.62</c:v>
                </c:pt>
                <c:pt idx="822">
                  <c:v>1.35</c:v>
                </c:pt>
                <c:pt idx="823">
                  <c:v>1.94</c:v>
                </c:pt>
                <c:pt idx="824">
                  <c:v>5.54</c:v>
                </c:pt>
                <c:pt idx="825">
                  <c:v>1.95</c:v>
                </c:pt>
                <c:pt idx="826">
                  <c:v>1.1200000000000001</c:v>
                </c:pt>
                <c:pt idx="827">
                  <c:v>1.1499999999999999</c:v>
                </c:pt>
                <c:pt idx="828">
                  <c:v>1.97</c:v>
                </c:pt>
                <c:pt idx="829">
                  <c:v>1.44</c:v>
                </c:pt>
                <c:pt idx="830">
                  <c:v>1.05</c:v>
                </c:pt>
                <c:pt idx="831">
                  <c:v>1.23</c:v>
                </c:pt>
                <c:pt idx="832">
                  <c:v>1.08</c:v>
                </c:pt>
                <c:pt idx="833">
                  <c:v>1.99</c:v>
                </c:pt>
                <c:pt idx="834">
                  <c:v>2.58</c:v>
                </c:pt>
                <c:pt idx="835">
                  <c:v>1.94</c:v>
                </c:pt>
                <c:pt idx="836">
                  <c:v>1.22</c:v>
                </c:pt>
                <c:pt idx="837">
                  <c:v>2.34</c:v>
                </c:pt>
                <c:pt idx="838">
                  <c:v>4.21</c:v>
                </c:pt>
                <c:pt idx="839">
                  <c:v>5.77</c:v>
                </c:pt>
                <c:pt idx="840">
                  <c:v>6.71</c:v>
                </c:pt>
                <c:pt idx="841">
                  <c:v>4.42</c:v>
                </c:pt>
                <c:pt idx="842">
                  <c:v>3.24</c:v>
                </c:pt>
                <c:pt idx="843">
                  <c:v>5.82</c:v>
                </c:pt>
                <c:pt idx="844">
                  <c:v>5.71</c:v>
                </c:pt>
                <c:pt idx="845">
                  <c:v>2.06</c:v>
                </c:pt>
                <c:pt idx="846">
                  <c:v>1.25</c:v>
                </c:pt>
                <c:pt idx="847">
                  <c:v>1.44</c:v>
                </c:pt>
                <c:pt idx="848">
                  <c:v>1.77</c:v>
                </c:pt>
                <c:pt idx="849">
                  <c:v>1.49</c:v>
                </c:pt>
                <c:pt idx="850">
                  <c:v>1.17</c:v>
                </c:pt>
                <c:pt idx="851">
                  <c:v>1.21</c:v>
                </c:pt>
                <c:pt idx="852">
                  <c:v>1.29</c:v>
                </c:pt>
                <c:pt idx="853">
                  <c:v>4.12</c:v>
                </c:pt>
                <c:pt idx="854">
                  <c:v>5.73</c:v>
                </c:pt>
                <c:pt idx="855">
                  <c:v>3.28</c:v>
                </c:pt>
                <c:pt idx="856">
                  <c:v>2.27</c:v>
                </c:pt>
                <c:pt idx="857">
                  <c:v>6.79</c:v>
                </c:pt>
                <c:pt idx="858">
                  <c:v>5.64</c:v>
                </c:pt>
                <c:pt idx="859">
                  <c:v>5.12</c:v>
                </c:pt>
                <c:pt idx="860">
                  <c:v>2.83</c:v>
                </c:pt>
                <c:pt idx="861">
                  <c:v>2.59</c:v>
                </c:pt>
                <c:pt idx="862">
                  <c:v>7.76</c:v>
                </c:pt>
                <c:pt idx="863">
                  <c:v>9.69</c:v>
                </c:pt>
                <c:pt idx="864">
                  <c:v>7.74</c:v>
                </c:pt>
                <c:pt idx="865">
                  <c:v>7.53</c:v>
                </c:pt>
                <c:pt idx="866">
                  <c:v>3.5</c:v>
                </c:pt>
                <c:pt idx="867">
                  <c:v>2.85</c:v>
                </c:pt>
                <c:pt idx="868">
                  <c:v>1.89</c:v>
                </c:pt>
                <c:pt idx="869">
                  <c:v>1.55</c:v>
                </c:pt>
                <c:pt idx="870">
                  <c:v>1.53</c:v>
                </c:pt>
                <c:pt idx="871">
                  <c:v>4.0199999999999996</c:v>
                </c:pt>
                <c:pt idx="872">
                  <c:v>6.08</c:v>
                </c:pt>
                <c:pt idx="873">
                  <c:v>2.91</c:v>
                </c:pt>
                <c:pt idx="874">
                  <c:v>1.7</c:v>
                </c:pt>
                <c:pt idx="875">
                  <c:v>1.95</c:v>
                </c:pt>
                <c:pt idx="876">
                  <c:v>3.17</c:v>
                </c:pt>
                <c:pt idx="877">
                  <c:v>2.62</c:v>
                </c:pt>
                <c:pt idx="878">
                  <c:v>2.6</c:v>
                </c:pt>
                <c:pt idx="879">
                  <c:v>6.03</c:v>
                </c:pt>
                <c:pt idx="880">
                  <c:v>7.1</c:v>
                </c:pt>
                <c:pt idx="881">
                  <c:v>4.0599999999999996</c:v>
                </c:pt>
                <c:pt idx="882">
                  <c:v>5.09</c:v>
                </c:pt>
                <c:pt idx="883">
                  <c:v>3.67</c:v>
                </c:pt>
                <c:pt idx="884">
                  <c:v>1.84</c:v>
                </c:pt>
                <c:pt idx="885">
                  <c:v>3.11</c:v>
                </c:pt>
                <c:pt idx="886">
                  <c:v>4.5599999999999996</c:v>
                </c:pt>
                <c:pt idx="887">
                  <c:v>2.2999999999999998</c:v>
                </c:pt>
                <c:pt idx="888">
                  <c:v>2.08</c:v>
                </c:pt>
                <c:pt idx="889">
                  <c:v>1.8</c:v>
                </c:pt>
                <c:pt idx="890">
                  <c:v>1.76</c:v>
                </c:pt>
                <c:pt idx="891">
                  <c:v>2.2400000000000002</c:v>
                </c:pt>
                <c:pt idx="892">
                  <c:v>2.38</c:v>
                </c:pt>
                <c:pt idx="893">
                  <c:v>1.69</c:v>
                </c:pt>
                <c:pt idx="894">
                  <c:v>1.26</c:v>
                </c:pt>
                <c:pt idx="895">
                  <c:v>1.33</c:v>
                </c:pt>
                <c:pt idx="896">
                  <c:v>1.58</c:v>
                </c:pt>
                <c:pt idx="897">
                  <c:v>1.91</c:v>
                </c:pt>
                <c:pt idx="898">
                  <c:v>1.39</c:v>
                </c:pt>
                <c:pt idx="899">
                  <c:v>1.1399999999999999</c:v>
                </c:pt>
                <c:pt idx="900">
                  <c:v>1.27</c:v>
                </c:pt>
                <c:pt idx="901">
                  <c:v>2.4500000000000002</c:v>
                </c:pt>
                <c:pt idx="902">
                  <c:v>2.73</c:v>
                </c:pt>
                <c:pt idx="903">
                  <c:v>1.68</c:v>
                </c:pt>
                <c:pt idx="904">
                  <c:v>1.69</c:v>
                </c:pt>
                <c:pt idx="905">
                  <c:v>4.99</c:v>
                </c:pt>
                <c:pt idx="906">
                  <c:v>5.07</c:v>
                </c:pt>
                <c:pt idx="907">
                  <c:v>5.52</c:v>
                </c:pt>
                <c:pt idx="908">
                  <c:v>3.53</c:v>
                </c:pt>
                <c:pt idx="909">
                  <c:v>5.26</c:v>
                </c:pt>
                <c:pt idx="910">
                  <c:v>1.34</c:v>
                </c:pt>
                <c:pt idx="911">
                  <c:v>1.08</c:v>
                </c:pt>
                <c:pt idx="912">
                  <c:v>1.18</c:v>
                </c:pt>
                <c:pt idx="913">
                  <c:v>1.1200000000000001</c:v>
                </c:pt>
                <c:pt idx="914">
                  <c:v>1.24</c:v>
                </c:pt>
                <c:pt idx="915">
                  <c:v>1.99</c:v>
                </c:pt>
                <c:pt idx="916">
                  <c:v>2.54</c:v>
                </c:pt>
                <c:pt idx="917">
                  <c:v>1.29</c:v>
                </c:pt>
                <c:pt idx="918">
                  <c:v>1.3</c:v>
                </c:pt>
                <c:pt idx="919">
                  <c:v>0.98</c:v>
                </c:pt>
                <c:pt idx="920">
                  <c:v>0.93</c:v>
                </c:pt>
                <c:pt idx="921">
                  <c:v>1.02</c:v>
                </c:pt>
                <c:pt idx="922">
                  <c:v>1.19</c:v>
                </c:pt>
                <c:pt idx="923">
                  <c:v>1.08</c:v>
                </c:pt>
                <c:pt idx="924">
                  <c:v>1.0900000000000001</c:v>
                </c:pt>
                <c:pt idx="925">
                  <c:v>1.04</c:v>
                </c:pt>
                <c:pt idx="926">
                  <c:v>1.53</c:v>
                </c:pt>
                <c:pt idx="927">
                  <c:v>1.05</c:v>
                </c:pt>
                <c:pt idx="928">
                  <c:v>0.9</c:v>
                </c:pt>
                <c:pt idx="929">
                  <c:v>2.0099999999999998</c:v>
                </c:pt>
                <c:pt idx="930">
                  <c:v>1.72</c:v>
                </c:pt>
                <c:pt idx="931">
                  <c:v>2.61</c:v>
                </c:pt>
                <c:pt idx="932">
                  <c:v>1.07</c:v>
                </c:pt>
                <c:pt idx="933">
                  <c:v>0.79</c:v>
                </c:pt>
                <c:pt idx="934">
                  <c:v>0.75</c:v>
                </c:pt>
                <c:pt idx="935">
                  <c:v>1.17</c:v>
                </c:pt>
                <c:pt idx="936">
                  <c:v>1.44</c:v>
                </c:pt>
                <c:pt idx="937">
                  <c:v>0.96</c:v>
                </c:pt>
                <c:pt idx="938">
                  <c:v>0.95</c:v>
                </c:pt>
                <c:pt idx="939">
                  <c:v>0.94</c:v>
                </c:pt>
                <c:pt idx="940">
                  <c:v>0.9</c:v>
                </c:pt>
                <c:pt idx="941">
                  <c:v>1.4</c:v>
                </c:pt>
                <c:pt idx="942">
                  <c:v>1.52</c:v>
                </c:pt>
                <c:pt idx="943">
                  <c:v>1.04</c:v>
                </c:pt>
                <c:pt idx="944">
                  <c:v>0.9</c:v>
                </c:pt>
                <c:pt idx="945">
                  <c:v>1.03</c:v>
                </c:pt>
                <c:pt idx="946">
                  <c:v>1.03</c:v>
                </c:pt>
                <c:pt idx="947">
                  <c:v>3.16</c:v>
                </c:pt>
                <c:pt idx="948">
                  <c:v>6.31</c:v>
                </c:pt>
                <c:pt idx="949">
                  <c:v>6.61</c:v>
                </c:pt>
                <c:pt idx="950">
                  <c:v>7</c:v>
                </c:pt>
                <c:pt idx="951">
                  <c:v>8.06</c:v>
                </c:pt>
                <c:pt idx="952">
                  <c:v>12.13</c:v>
                </c:pt>
                <c:pt idx="953">
                  <c:v>5.03</c:v>
                </c:pt>
                <c:pt idx="954">
                  <c:v>2.3199999999999998</c:v>
                </c:pt>
                <c:pt idx="955">
                  <c:v>3.36</c:v>
                </c:pt>
                <c:pt idx="956">
                  <c:v>4.01</c:v>
                </c:pt>
                <c:pt idx="957">
                  <c:v>3.37</c:v>
                </c:pt>
                <c:pt idx="958">
                  <c:v>3.46</c:v>
                </c:pt>
                <c:pt idx="959">
                  <c:v>4.3600000000000003</c:v>
                </c:pt>
                <c:pt idx="960">
                  <c:v>5.52</c:v>
                </c:pt>
                <c:pt idx="961">
                  <c:v>6.19</c:v>
                </c:pt>
                <c:pt idx="962">
                  <c:v>7.32</c:v>
                </c:pt>
                <c:pt idx="963">
                  <c:v>6.81</c:v>
                </c:pt>
                <c:pt idx="964">
                  <c:v>6.23</c:v>
                </c:pt>
                <c:pt idx="965">
                  <c:v>5.52</c:v>
                </c:pt>
                <c:pt idx="966">
                  <c:v>6.82</c:v>
                </c:pt>
                <c:pt idx="967">
                  <c:v>5.67</c:v>
                </c:pt>
                <c:pt idx="968">
                  <c:v>5.73</c:v>
                </c:pt>
                <c:pt idx="969">
                  <c:v>6.33</c:v>
                </c:pt>
                <c:pt idx="970">
                  <c:v>6.5</c:v>
                </c:pt>
                <c:pt idx="971">
                  <c:v>8.1999999999999993</c:v>
                </c:pt>
                <c:pt idx="972">
                  <c:v>9.19</c:v>
                </c:pt>
                <c:pt idx="973">
                  <c:v>8.5</c:v>
                </c:pt>
                <c:pt idx="974">
                  <c:v>5.61</c:v>
                </c:pt>
                <c:pt idx="975">
                  <c:v>4.3099999999999996</c:v>
                </c:pt>
                <c:pt idx="976">
                  <c:v>3.58</c:v>
                </c:pt>
                <c:pt idx="977">
                  <c:v>5.6</c:v>
                </c:pt>
                <c:pt idx="978">
                  <c:v>5.38</c:v>
                </c:pt>
                <c:pt idx="979">
                  <c:v>3.91</c:v>
                </c:pt>
                <c:pt idx="980">
                  <c:v>3.51</c:v>
                </c:pt>
                <c:pt idx="981">
                  <c:v>4.0999999999999996</c:v>
                </c:pt>
                <c:pt idx="982">
                  <c:v>4.4000000000000004</c:v>
                </c:pt>
                <c:pt idx="983">
                  <c:v>6.1</c:v>
                </c:pt>
                <c:pt idx="984">
                  <c:v>5.17</c:v>
                </c:pt>
                <c:pt idx="985">
                  <c:v>4.46</c:v>
                </c:pt>
                <c:pt idx="986">
                  <c:v>4.0999999999999996</c:v>
                </c:pt>
                <c:pt idx="987">
                  <c:v>5.69</c:v>
                </c:pt>
                <c:pt idx="988">
                  <c:v>4.8499999999999996</c:v>
                </c:pt>
                <c:pt idx="989">
                  <c:v>3.73</c:v>
                </c:pt>
                <c:pt idx="990">
                  <c:v>3.39</c:v>
                </c:pt>
                <c:pt idx="991">
                  <c:v>6.9</c:v>
                </c:pt>
                <c:pt idx="992">
                  <c:v>4.59</c:v>
                </c:pt>
                <c:pt idx="993">
                  <c:v>4.29</c:v>
                </c:pt>
                <c:pt idx="994">
                  <c:v>4.9800000000000004</c:v>
                </c:pt>
                <c:pt idx="995">
                  <c:v>4.25</c:v>
                </c:pt>
                <c:pt idx="996">
                  <c:v>2.66</c:v>
                </c:pt>
                <c:pt idx="997">
                  <c:v>1.39</c:v>
                </c:pt>
                <c:pt idx="998">
                  <c:v>1.02</c:v>
                </c:pt>
                <c:pt idx="999">
                  <c:v>1.03</c:v>
                </c:pt>
                <c:pt idx="1000">
                  <c:v>0.87</c:v>
                </c:pt>
                <c:pt idx="1001">
                  <c:v>1</c:v>
                </c:pt>
                <c:pt idx="1002">
                  <c:v>0.97</c:v>
                </c:pt>
                <c:pt idx="1003">
                  <c:v>0.93</c:v>
                </c:pt>
                <c:pt idx="1004">
                  <c:v>1.42</c:v>
                </c:pt>
                <c:pt idx="1005">
                  <c:v>0.9</c:v>
                </c:pt>
                <c:pt idx="1006">
                  <c:v>0.78</c:v>
                </c:pt>
                <c:pt idx="1007">
                  <c:v>3.48</c:v>
                </c:pt>
                <c:pt idx="1008">
                  <c:v>6.42</c:v>
                </c:pt>
                <c:pt idx="1009">
                  <c:v>6.82</c:v>
                </c:pt>
                <c:pt idx="1010">
                  <c:v>8.25</c:v>
                </c:pt>
                <c:pt idx="1011">
                  <c:v>8.86</c:v>
                </c:pt>
                <c:pt idx="1012">
                  <c:v>2.73</c:v>
                </c:pt>
                <c:pt idx="1013">
                  <c:v>1.46</c:v>
                </c:pt>
                <c:pt idx="1014">
                  <c:v>2.81</c:v>
                </c:pt>
                <c:pt idx="1015">
                  <c:v>4.7699999999999996</c:v>
                </c:pt>
                <c:pt idx="1016">
                  <c:v>4.88</c:v>
                </c:pt>
                <c:pt idx="1017">
                  <c:v>3.45</c:v>
                </c:pt>
                <c:pt idx="1018">
                  <c:v>1.41</c:v>
                </c:pt>
                <c:pt idx="1019">
                  <c:v>0.96</c:v>
                </c:pt>
                <c:pt idx="1020">
                  <c:v>1.1399999999999999</c:v>
                </c:pt>
                <c:pt idx="1021">
                  <c:v>0.83</c:v>
                </c:pt>
                <c:pt idx="1022">
                  <c:v>0.88</c:v>
                </c:pt>
                <c:pt idx="1023">
                  <c:v>1.1100000000000001</c:v>
                </c:pt>
                <c:pt idx="1024">
                  <c:v>1.21</c:v>
                </c:pt>
                <c:pt idx="1025">
                  <c:v>3.13</c:v>
                </c:pt>
                <c:pt idx="1026">
                  <c:v>2.98</c:v>
                </c:pt>
                <c:pt idx="1027">
                  <c:v>3.76</c:v>
                </c:pt>
                <c:pt idx="1028">
                  <c:v>4.8499999999999996</c:v>
                </c:pt>
                <c:pt idx="1029">
                  <c:v>4.6900000000000004</c:v>
                </c:pt>
                <c:pt idx="1030">
                  <c:v>6.31</c:v>
                </c:pt>
                <c:pt idx="1031">
                  <c:v>2.78</c:v>
                </c:pt>
                <c:pt idx="1032">
                  <c:v>2.33</c:v>
                </c:pt>
                <c:pt idx="1033">
                  <c:v>2.37</c:v>
                </c:pt>
                <c:pt idx="1034">
                  <c:v>1.73</c:v>
                </c:pt>
                <c:pt idx="1035">
                  <c:v>1.73</c:v>
                </c:pt>
                <c:pt idx="1036">
                  <c:v>1.18</c:v>
                </c:pt>
                <c:pt idx="1037">
                  <c:v>1.28</c:v>
                </c:pt>
                <c:pt idx="1038">
                  <c:v>1.04</c:v>
                </c:pt>
                <c:pt idx="1039">
                  <c:v>0.93</c:v>
                </c:pt>
                <c:pt idx="1040">
                  <c:v>0.83</c:v>
                </c:pt>
                <c:pt idx="1041">
                  <c:v>1.1399999999999999</c:v>
                </c:pt>
                <c:pt idx="1042">
                  <c:v>1.29</c:v>
                </c:pt>
                <c:pt idx="1043">
                  <c:v>2.06</c:v>
                </c:pt>
                <c:pt idx="1044">
                  <c:v>2.23</c:v>
                </c:pt>
                <c:pt idx="1045">
                  <c:v>2.44</c:v>
                </c:pt>
                <c:pt idx="1046">
                  <c:v>2.5499999999999998</c:v>
                </c:pt>
                <c:pt idx="1047">
                  <c:v>3.84</c:v>
                </c:pt>
                <c:pt idx="1048">
                  <c:v>6.27</c:v>
                </c:pt>
                <c:pt idx="1049">
                  <c:v>7.77</c:v>
                </c:pt>
                <c:pt idx="1050">
                  <c:v>8.6</c:v>
                </c:pt>
                <c:pt idx="1051">
                  <c:v>6.19</c:v>
                </c:pt>
                <c:pt idx="1052">
                  <c:v>6</c:v>
                </c:pt>
                <c:pt idx="1053">
                  <c:v>3.01</c:v>
                </c:pt>
                <c:pt idx="1054">
                  <c:v>2.82</c:v>
                </c:pt>
                <c:pt idx="1055">
                  <c:v>2.37</c:v>
                </c:pt>
                <c:pt idx="1056">
                  <c:v>3.41</c:v>
                </c:pt>
                <c:pt idx="1057">
                  <c:v>4.45</c:v>
                </c:pt>
                <c:pt idx="1058">
                  <c:v>3.58</c:v>
                </c:pt>
                <c:pt idx="1059">
                  <c:v>2.87</c:v>
                </c:pt>
                <c:pt idx="1060">
                  <c:v>2.12</c:v>
                </c:pt>
                <c:pt idx="1061">
                  <c:v>2.21</c:v>
                </c:pt>
                <c:pt idx="1062">
                  <c:v>3.35</c:v>
                </c:pt>
                <c:pt idx="1063">
                  <c:v>2.3199999999999998</c:v>
                </c:pt>
                <c:pt idx="1064">
                  <c:v>1.85</c:v>
                </c:pt>
                <c:pt idx="1065">
                  <c:v>2.02</c:v>
                </c:pt>
                <c:pt idx="1066">
                  <c:v>4.62</c:v>
                </c:pt>
                <c:pt idx="1067">
                  <c:v>5.45</c:v>
                </c:pt>
                <c:pt idx="1068">
                  <c:v>3.23</c:v>
                </c:pt>
                <c:pt idx="1069">
                  <c:v>5.04</c:v>
                </c:pt>
                <c:pt idx="1070">
                  <c:v>3.73</c:v>
                </c:pt>
                <c:pt idx="1071">
                  <c:v>3.69</c:v>
                </c:pt>
                <c:pt idx="1072">
                  <c:v>7.4</c:v>
                </c:pt>
                <c:pt idx="1073">
                  <c:v>2.5299999999999998</c:v>
                </c:pt>
                <c:pt idx="1074">
                  <c:v>2.04</c:v>
                </c:pt>
                <c:pt idx="1075">
                  <c:v>1.9</c:v>
                </c:pt>
                <c:pt idx="1076">
                  <c:v>2.39</c:v>
                </c:pt>
                <c:pt idx="1077">
                  <c:v>1.89</c:v>
                </c:pt>
                <c:pt idx="1078">
                  <c:v>1.93</c:v>
                </c:pt>
                <c:pt idx="1079">
                  <c:v>1.65</c:v>
                </c:pt>
                <c:pt idx="1080">
                  <c:v>1.72</c:v>
                </c:pt>
                <c:pt idx="1081">
                  <c:v>2.15</c:v>
                </c:pt>
                <c:pt idx="1082">
                  <c:v>2.39</c:v>
                </c:pt>
                <c:pt idx="1083">
                  <c:v>1.64</c:v>
                </c:pt>
                <c:pt idx="1084">
                  <c:v>1.58</c:v>
                </c:pt>
                <c:pt idx="1085">
                  <c:v>1.96</c:v>
                </c:pt>
                <c:pt idx="1086">
                  <c:v>2.4700000000000002</c:v>
                </c:pt>
                <c:pt idx="1087">
                  <c:v>2.2000000000000002</c:v>
                </c:pt>
                <c:pt idx="1088">
                  <c:v>2.71</c:v>
                </c:pt>
                <c:pt idx="1089">
                  <c:v>5.48</c:v>
                </c:pt>
                <c:pt idx="1090">
                  <c:v>2.86</c:v>
                </c:pt>
                <c:pt idx="1091">
                  <c:v>2.09</c:v>
                </c:pt>
                <c:pt idx="1092">
                  <c:v>1.43</c:v>
                </c:pt>
                <c:pt idx="1093">
                  <c:v>1.45</c:v>
                </c:pt>
                <c:pt idx="1094">
                  <c:v>1.24</c:v>
                </c:pt>
                <c:pt idx="1095">
                  <c:v>1.17</c:v>
                </c:pt>
                <c:pt idx="1096">
                  <c:v>0.93</c:v>
                </c:pt>
                <c:pt idx="1097">
                  <c:v>1.19</c:v>
                </c:pt>
                <c:pt idx="1098">
                  <c:v>1.32</c:v>
                </c:pt>
                <c:pt idx="1099">
                  <c:v>1.59</c:v>
                </c:pt>
                <c:pt idx="1100">
                  <c:v>1.93</c:v>
                </c:pt>
                <c:pt idx="1101">
                  <c:v>1.58</c:v>
                </c:pt>
                <c:pt idx="1102">
                  <c:v>1.57</c:v>
                </c:pt>
                <c:pt idx="1103">
                  <c:v>1.55</c:v>
                </c:pt>
                <c:pt idx="1104">
                  <c:v>2.0099999999999998</c:v>
                </c:pt>
                <c:pt idx="1105">
                  <c:v>2.56</c:v>
                </c:pt>
                <c:pt idx="1106">
                  <c:v>3.62</c:v>
                </c:pt>
                <c:pt idx="1107">
                  <c:v>1.93</c:v>
                </c:pt>
                <c:pt idx="1108">
                  <c:v>1.86</c:v>
                </c:pt>
                <c:pt idx="1109">
                  <c:v>2.23</c:v>
                </c:pt>
                <c:pt idx="1110">
                  <c:v>5.34</c:v>
                </c:pt>
                <c:pt idx="1111">
                  <c:v>5.39</c:v>
                </c:pt>
                <c:pt idx="1112">
                  <c:v>5.95</c:v>
                </c:pt>
                <c:pt idx="1113">
                  <c:v>5.73</c:v>
                </c:pt>
                <c:pt idx="1114">
                  <c:v>5.75</c:v>
                </c:pt>
                <c:pt idx="1115">
                  <c:v>1.82</c:v>
                </c:pt>
                <c:pt idx="1116">
                  <c:v>1.61</c:v>
                </c:pt>
                <c:pt idx="1117">
                  <c:v>1.62</c:v>
                </c:pt>
                <c:pt idx="1118">
                  <c:v>1.73</c:v>
                </c:pt>
                <c:pt idx="1119">
                  <c:v>2.4300000000000002</c:v>
                </c:pt>
                <c:pt idx="1120">
                  <c:v>2.31</c:v>
                </c:pt>
                <c:pt idx="1121">
                  <c:v>1.89</c:v>
                </c:pt>
                <c:pt idx="1122">
                  <c:v>2.02</c:v>
                </c:pt>
                <c:pt idx="1123">
                  <c:v>2.44</c:v>
                </c:pt>
                <c:pt idx="1124">
                  <c:v>2.63</c:v>
                </c:pt>
                <c:pt idx="1125">
                  <c:v>1.96</c:v>
                </c:pt>
                <c:pt idx="1126">
                  <c:v>1.34</c:v>
                </c:pt>
                <c:pt idx="1127">
                  <c:v>1.25</c:v>
                </c:pt>
                <c:pt idx="1128">
                  <c:v>1.44</c:v>
                </c:pt>
                <c:pt idx="1129">
                  <c:v>1.62</c:v>
                </c:pt>
                <c:pt idx="1130">
                  <c:v>1.37</c:v>
                </c:pt>
                <c:pt idx="1131">
                  <c:v>1.58</c:v>
                </c:pt>
                <c:pt idx="1132">
                  <c:v>1.93</c:v>
                </c:pt>
                <c:pt idx="1133">
                  <c:v>2.16</c:v>
                </c:pt>
                <c:pt idx="1134">
                  <c:v>3.05</c:v>
                </c:pt>
                <c:pt idx="1135">
                  <c:v>5.49</c:v>
                </c:pt>
                <c:pt idx="1136">
                  <c:v>2.1</c:v>
                </c:pt>
                <c:pt idx="1137">
                  <c:v>2.4700000000000002</c:v>
                </c:pt>
                <c:pt idx="1138">
                  <c:v>2.29</c:v>
                </c:pt>
                <c:pt idx="1139">
                  <c:v>3.1</c:v>
                </c:pt>
                <c:pt idx="1140">
                  <c:v>3.36</c:v>
                </c:pt>
                <c:pt idx="1141">
                  <c:v>2.79</c:v>
                </c:pt>
                <c:pt idx="1142">
                  <c:v>2.72</c:v>
                </c:pt>
                <c:pt idx="1143">
                  <c:v>2.61</c:v>
                </c:pt>
                <c:pt idx="1144">
                  <c:v>2.3199999999999998</c:v>
                </c:pt>
                <c:pt idx="1145">
                  <c:v>1.82</c:v>
                </c:pt>
                <c:pt idx="1146">
                  <c:v>1.95</c:v>
                </c:pt>
                <c:pt idx="1147">
                  <c:v>1.81</c:v>
                </c:pt>
                <c:pt idx="1148">
                  <c:v>1.78</c:v>
                </c:pt>
                <c:pt idx="1149">
                  <c:v>1.93</c:v>
                </c:pt>
                <c:pt idx="1150">
                  <c:v>1.49</c:v>
                </c:pt>
                <c:pt idx="1151">
                  <c:v>1.59</c:v>
                </c:pt>
                <c:pt idx="1152">
                  <c:v>1.69</c:v>
                </c:pt>
                <c:pt idx="1153">
                  <c:v>2.33</c:v>
                </c:pt>
                <c:pt idx="1154">
                  <c:v>3.25</c:v>
                </c:pt>
                <c:pt idx="1155">
                  <c:v>2.59</c:v>
                </c:pt>
                <c:pt idx="1156">
                  <c:v>2.29</c:v>
                </c:pt>
                <c:pt idx="1157">
                  <c:v>2.11</c:v>
                </c:pt>
                <c:pt idx="1158">
                  <c:v>3.15</c:v>
                </c:pt>
                <c:pt idx="1159">
                  <c:v>2.78</c:v>
                </c:pt>
                <c:pt idx="1160">
                  <c:v>2.33</c:v>
                </c:pt>
                <c:pt idx="1161">
                  <c:v>2.29</c:v>
                </c:pt>
                <c:pt idx="1162">
                  <c:v>2.2400000000000002</c:v>
                </c:pt>
                <c:pt idx="1163">
                  <c:v>2.6</c:v>
                </c:pt>
                <c:pt idx="1164">
                  <c:v>2.77</c:v>
                </c:pt>
                <c:pt idx="1165">
                  <c:v>2.54</c:v>
                </c:pt>
                <c:pt idx="1166">
                  <c:v>2.4900000000000002</c:v>
                </c:pt>
                <c:pt idx="1167">
                  <c:v>2.36</c:v>
                </c:pt>
                <c:pt idx="1168">
                  <c:v>2.74</c:v>
                </c:pt>
                <c:pt idx="1169">
                  <c:v>3.62</c:v>
                </c:pt>
                <c:pt idx="1170">
                  <c:v>3.45</c:v>
                </c:pt>
                <c:pt idx="1171">
                  <c:v>3.32</c:v>
                </c:pt>
                <c:pt idx="1172">
                  <c:v>3.16</c:v>
                </c:pt>
                <c:pt idx="1173">
                  <c:v>3.32</c:v>
                </c:pt>
                <c:pt idx="1174">
                  <c:v>4.54</c:v>
                </c:pt>
                <c:pt idx="1175">
                  <c:v>6.67</c:v>
                </c:pt>
                <c:pt idx="1176">
                  <c:v>4.8600000000000003</c:v>
                </c:pt>
                <c:pt idx="1177">
                  <c:v>3.14</c:v>
                </c:pt>
                <c:pt idx="1178">
                  <c:v>4.46</c:v>
                </c:pt>
                <c:pt idx="1179">
                  <c:v>4.75</c:v>
                </c:pt>
                <c:pt idx="1180">
                  <c:v>2.31</c:v>
                </c:pt>
                <c:pt idx="1181">
                  <c:v>2.2200000000000002</c:v>
                </c:pt>
                <c:pt idx="1182">
                  <c:v>2.27</c:v>
                </c:pt>
                <c:pt idx="1183">
                  <c:v>2.35</c:v>
                </c:pt>
                <c:pt idx="1184">
                  <c:v>2.87</c:v>
                </c:pt>
                <c:pt idx="1185">
                  <c:v>2.21</c:v>
                </c:pt>
                <c:pt idx="1186">
                  <c:v>2.17</c:v>
                </c:pt>
                <c:pt idx="1187">
                  <c:v>2.5299999999999998</c:v>
                </c:pt>
                <c:pt idx="1188">
                  <c:v>2.44</c:v>
                </c:pt>
                <c:pt idx="1189">
                  <c:v>3.48</c:v>
                </c:pt>
                <c:pt idx="1190">
                  <c:v>4.0599999999999996</c:v>
                </c:pt>
                <c:pt idx="1191">
                  <c:v>2.7</c:v>
                </c:pt>
                <c:pt idx="1192">
                  <c:v>2.4700000000000002</c:v>
                </c:pt>
                <c:pt idx="1193">
                  <c:v>2.84</c:v>
                </c:pt>
                <c:pt idx="1194">
                  <c:v>5.12</c:v>
                </c:pt>
                <c:pt idx="1195">
                  <c:v>5.99</c:v>
                </c:pt>
                <c:pt idx="1196">
                  <c:v>5.54</c:v>
                </c:pt>
                <c:pt idx="1197">
                  <c:v>6.4</c:v>
                </c:pt>
                <c:pt idx="1198">
                  <c:v>6.73</c:v>
                </c:pt>
                <c:pt idx="1199">
                  <c:v>8.17</c:v>
                </c:pt>
                <c:pt idx="1200">
                  <c:v>8.9499999999999993</c:v>
                </c:pt>
                <c:pt idx="1201">
                  <c:v>9.82</c:v>
                </c:pt>
                <c:pt idx="1202">
                  <c:v>6.81</c:v>
                </c:pt>
                <c:pt idx="1203">
                  <c:v>6.85</c:v>
                </c:pt>
                <c:pt idx="1204">
                  <c:v>6.64</c:v>
                </c:pt>
                <c:pt idx="1205">
                  <c:v>5.98</c:v>
                </c:pt>
                <c:pt idx="1206">
                  <c:v>6.2</c:v>
                </c:pt>
                <c:pt idx="1207">
                  <c:v>5.51</c:v>
                </c:pt>
                <c:pt idx="1208">
                  <c:v>6.85</c:v>
                </c:pt>
                <c:pt idx="1209">
                  <c:v>5.64</c:v>
                </c:pt>
                <c:pt idx="1210">
                  <c:v>5.72</c:v>
                </c:pt>
                <c:pt idx="1211">
                  <c:v>6.54</c:v>
                </c:pt>
                <c:pt idx="1212">
                  <c:v>5.7</c:v>
                </c:pt>
                <c:pt idx="1213">
                  <c:v>5.94</c:v>
                </c:pt>
                <c:pt idx="1214">
                  <c:v>6.49</c:v>
                </c:pt>
                <c:pt idx="1215">
                  <c:v>5.63</c:v>
                </c:pt>
                <c:pt idx="1216">
                  <c:v>5.09</c:v>
                </c:pt>
                <c:pt idx="1217">
                  <c:v>5.46</c:v>
                </c:pt>
                <c:pt idx="1218">
                  <c:v>5.29</c:v>
                </c:pt>
                <c:pt idx="1219">
                  <c:v>6.9</c:v>
                </c:pt>
                <c:pt idx="1220">
                  <c:v>8.94</c:v>
                </c:pt>
                <c:pt idx="1221">
                  <c:v>8.8800000000000008</c:v>
                </c:pt>
                <c:pt idx="1222">
                  <c:v>7.21</c:v>
                </c:pt>
                <c:pt idx="1223">
                  <c:v>5.29</c:v>
                </c:pt>
                <c:pt idx="1224">
                  <c:v>3.85</c:v>
                </c:pt>
                <c:pt idx="1225">
                  <c:v>5.01</c:v>
                </c:pt>
                <c:pt idx="1226">
                  <c:v>5.55</c:v>
                </c:pt>
                <c:pt idx="1227">
                  <c:v>4.18</c:v>
                </c:pt>
                <c:pt idx="1228">
                  <c:v>4.17</c:v>
                </c:pt>
                <c:pt idx="1229">
                  <c:v>5.27</c:v>
                </c:pt>
                <c:pt idx="1230">
                  <c:v>5.41</c:v>
                </c:pt>
                <c:pt idx="1231">
                  <c:v>5.31</c:v>
                </c:pt>
                <c:pt idx="1232">
                  <c:v>5.41</c:v>
                </c:pt>
                <c:pt idx="1233">
                  <c:v>3.74</c:v>
                </c:pt>
                <c:pt idx="1234">
                  <c:v>3.02</c:v>
                </c:pt>
                <c:pt idx="1235">
                  <c:v>2.76</c:v>
                </c:pt>
                <c:pt idx="1236">
                  <c:v>4.1100000000000003</c:v>
                </c:pt>
                <c:pt idx="1237">
                  <c:v>4.8099999999999996</c:v>
                </c:pt>
                <c:pt idx="1238">
                  <c:v>6.06</c:v>
                </c:pt>
                <c:pt idx="1239">
                  <c:v>7.79</c:v>
                </c:pt>
                <c:pt idx="1240">
                  <c:v>7.43</c:v>
                </c:pt>
                <c:pt idx="1241">
                  <c:v>5.48</c:v>
                </c:pt>
                <c:pt idx="1242">
                  <c:v>4.53</c:v>
                </c:pt>
                <c:pt idx="1243">
                  <c:v>3.65</c:v>
                </c:pt>
                <c:pt idx="1244">
                  <c:v>2.72</c:v>
                </c:pt>
                <c:pt idx="1245">
                  <c:v>2.25</c:v>
                </c:pt>
                <c:pt idx="1246">
                  <c:v>2.16</c:v>
                </c:pt>
                <c:pt idx="1247">
                  <c:v>2.36</c:v>
                </c:pt>
                <c:pt idx="1248">
                  <c:v>2.68</c:v>
                </c:pt>
                <c:pt idx="1249">
                  <c:v>2.38</c:v>
                </c:pt>
                <c:pt idx="1250">
                  <c:v>2.2400000000000002</c:v>
                </c:pt>
                <c:pt idx="1251">
                  <c:v>2.08</c:v>
                </c:pt>
                <c:pt idx="1252">
                  <c:v>2.8</c:v>
                </c:pt>
                <c:pt idx="1253">
                  <c:v>4.01</c:v>
                </c:pt>
                <c:pt idx="1254">
                  <c:v>2.7</c:v>
                </c:pt>
                <c:pt idx="1255">
                  <c:v>2.59</c:v>
                </c:pt>
                <c:pt idx="1256">
                  <c:v>3.92</c:v>
                </c:pt>
                <c:pt idx="1257">
                  <c:v>4.04</c:v>
                </c:pt>
                <c:pt idx="1258">
                  <c:v>4.67</c:v>
                </c:pt>
                <c:pt idx="1259">
                  <c:v>5.79</c:v>
                </c:pt>
                <c:pt idx="1260">
                  <c:v>5.24</c:v>
                </c:pt>
                <c:pt idx="1261">
                  <c:v>3.08</c:v>
                </c:pt>
                <c:pt idx="1262">
                  <c:v>3.15</c:v>
                </c:pt>
                <c:pt idx="1263">
                  <c:v>2.13</c:v>
                </c:pt>
                <c:pt idx="1264">
                  <c:v>2.02</c:v>
                </c:pt>
                <c:pt idx="1265">
                  <c:v>2.13</c:v>
                </c:pt>
                <c:pt idx="1266">
                  <c:v>3.12</c:v>
                </c:pt>
                <c:pt idx="1267">
                  <c:v>3.08</c:v>
                </c:pt>
                <c:pt idx="1268">
                  <c:v>2.92</c:v>
                </c:pt>
                <c:pt idx="1269">
                  <c:v>2.62</c:v>
                </c:pt>
                <c:pt idx="1270">
                  <c:v>2.84</c:v>
                </c:pt>
                <c:pt idx="1271">
                  <c:v>3.29</c:v>
                </c:pt>
                <c:pt idx="1272">
                  <c:v>3.71</c:v>
                </c:pt>
                <c:pt idx="1273">
                  <c:v>2.97</c:v>
                </c:pt>
                <c:pt idx="1274">
                  <c:v>3.64</c:v>
                </c:pt>
                <c:pt idx="1275">
                  <c:v>4.6399999999999997</c:v>
                </c:pt>
                <c:pt idx="1276">
                  <c:v>5.76</c:v>
                </c:pt>
                <c:pt idx="1277">
                  <c:v>6.18</c:v>
                </c:pt>
                <c:pt idx="1278">
                  <c:v>5.55</c:v>
                </c:pt>
                <c:pt idx="1279">
                  <c:v>6.15</c:v>
                </c:pt>
                <c:pt idx="1280">
                  <c:v>4.8600000000000003</c:v>
                </c:pt>
                <c:pt idx="1281">
                  <c:v>6.17</c:v>
                </c:pt>
                <c:pt idx="1282">
                  <c:v>5.44</c:v>
                </c:pt>
                <c:pt idx="1283">
                  <c:v>4.3</c:v>
                </c:pt>
                <c:pt idx="1284">
                  <c:v>5.0199999999999996</c:v>
                </c:pt>
                <c:pt idx="1285">
                  <c:v>5.01</c:v>
                </c:pt>
                <c:pt idx="1286">
                  <c:v>4.32</c:v>
                </c:pt>
                <c:pt idx="1287">
                  <c:v>4.57</c:v>
                </c:pt>
                <c:pt idx="1288">
                  <c:v>6.19</c:v>
                </c:pt>
                <c:pt idx="1289">
                  <c:v>7.45</c:v>
                </c:pt>
                <c:pt idx="1290">
                  <c:v>5.37</c:v>
                </c:pt>
                <c:pt idx="1291">
                  <c:v>4.43</c:v>
                </c:pt>
                <c:pt idx="1292">
                  <c:v>5.69</c:v>
                </c:pt>
                <c:pt idx="1293">
                  <c:v>5.43</c:v>
                </c:pt>
                <c:pt idx="1294">
                  <c:v>5.26</c:v>
                </c:pt>
                <c:pt idx="1295">
                  <c:v>5.22</c:v>
                </c:pt>
                <c:pt idx="1296">
                  <c:v>3.63</c:v>
                </c:pt>
                <c:pt idx="1297">
                  <c:v>2.4900000000000002</c:v>
                </c:pt>
                <c:pt idx="1298">
                  <c:v>2.82</c:v>
                </c:pt>
                <c:pt idx="1299">
                  <c:v>4.9000000000000004</c:v>
                </c:pt>
                <c:pt idx="1300">
                  <c:v>4.8</c:v>
                </c:pt>
                <c:pt idx="1301">
                  <c:v>3.03</c:v>
                </c:pt>
                <c:pt idx="1302">
                  <c:v>2.96</c:v>
                </c:pt>
                <c:pt idx="1303">
                  <c:v>3.34</c:v>
                </c:pt>
                <c:pt idx="1304">
                  <c:v>3.52</c:v>
                </c:pt>
                <c:pt idx="1305">
                  <c:v>3.43</c:v>
                </c:pt>
                <c:pt idx="1306">
                  <c:v>3.01</c:v>
                </c:pt>
                <c:pt idx="1307">
                  <c:v>3.14</c:v>
                </c:pt>
                <c:pt idx="1308">
                  <c:v>2.95</c:v>
                </c:pt>
                <c:pt idx="1309">
                  <c:v>3.44</c:v>
                </c:pt>
                <c:pt idx="1310">
                  <c:v>3.15</c:v>
                </c:pt>
                <c:pt idx="1311">
                  <c:v>3.31</c:v>
                </c:pt>
                <c:pt idx="1312">
                  <c:v>3.51</c:v>
                </c:pt>
                <c:pt idx="1313">
                  <c:v>3</c:v>
                </c:pt>
                <c:pt idx="1314">
                  <c:v>3.33</c:v>
                </c:pt>
                <c:pt idx="1315">
                  <c:v>4.37</c:v>
                </c:pt>
                <c:pt idx="1316">
                  <c:v>3.25</c:v>
                </c:pt>
                <c:pt idx="1317">
                  <c:v>2.89</c:v>
                </c:pt>
                <c:pt idx="1318">
                  <c:v>3.71</c:v>
                </c:pt>
                <c:pt idx="1319">
                  <c:v>3.63</c:v>
                </c:pt>
                <c:pt idx="1320">
                  <c:v>4.29</c:v>
                </c:pt>
                <c:pt idx="1321">
                  <c:v>3.89</c:v>
                </c:pt>
                <c:pt idx="1322">
                  <c:v>3.62</c:v>
                </c:pt>
                <c:pt idx="1323">
                  <c:v>3.44</c:v>
                </c:pt>
                <c:pt idx="1324">
                  <c:v>3.6</c:v>
                </c:pt>
                <c:pt idx="1325">
                  <c:v>3.39</c:v>
                </c:pt>
                <c:pt idx="1326">
                  <c:v>3.4</c:v>
                </c:pt>
                <c:pt idx="1327">
                  <c:v>4</c:v>
                </c:pt>
                <c:pt idx="1328">
                  <c:v>3.4</c:v>
                </c:pt>
                <c:pt idx="1329">
                  <c:v>3.28</c:v>
                </c:pt>
                <c:pt idx="1330">
                  <c:v>3.42</c:v>
                </c:pt>
                <c:pt idx="1331">
                  <c:v>3.37</c:v>
                </c:pt>
                <c:pt idx="1332">
                  <c:v>3.12</c:v>
                </c:pt>
                <c:pt idx="1333">
                  <c:v>2.4300000000000002</c:v>
                </c:pt>
                <c:pt idx="1334">
                  <c:v>2.84</c:v>
                </c:pt>
                <c:pt idx="1335">
                  <c:v>2.78</c:v>
                </c:pt>
                <c:pt idx="1336">
                  <c:v>3.53</c:v>
                </c:pt>
                <c:pt idx="1337">
                  <c:v>3.58</c:v>
                </c:pt>
                <c:pt idx="1338">
                  <c:v>3.47</c:v>
                </c:pt>
                <c:pt idx="1339">
                  <c:v>3.16</c:v>
                </c:pt>
                <c:pt idx="1340">
                  <c:v>3.2</c:v>
                </c:pt>
                <c:pt idx="1341">
                  <c:v>3.14</c:v>
                </c:pt>
                <c:pt idx="1342">
                  <c:v>3.4</c:v>
                </c:pt>
                <c:pt idx="1343">
                  <c:v>3.07</c:v>
                </c:pt>
                <c:pt idx="1344">
                  <c:v>2.97</c:v>
                </c:pt>
                <c:pt idx="1345">
                  <c:v>3</c:v>
                </c:pt>
                <c:pt idx="1346">
                  <c:v>2.99</c:v>
                </c:pt>
                <c:pt idx="1347">
                  <c:v>2.97</c:v>
                </c:pt>
                <c:pt idx="1348">
                  <c:v>2.91</c:v>
                </c:pt>
                <c:pt idx="1349">
                  <c:v>2.67</c:v>
                </c:pt>
                <c:pt idx="1350">
                  <c:v>2.98</c:v>
                </c:pt>
                <c:pt idx="1351">
                  <c:v>2.92</c:v>
                </c:pt>
                <c:pt idx="1352">
                  <c:v>3.41</c:v>
                </c:pt>
                <c:pt idx="1353">
                  <c:v>3.5</c:v>
                </c:pt>
                <c:pt idx="1354">
                  <c:v>3.39</c:v>
                </c:pt>
                <c:pt idx="1355">
                  <c:v>3.46</c:v>
                </c:pt>
                <c:pt idx="1356">
                  <c:v>3.75</c:v>
                </c:pt>
                <c:pt idx="1357">
                  <c:v>4.24</c:v>
                </c:pt>
                <c:pt idx="1358">
                  <c:v>4.5599999999999996</c:v>
                </c:pt>
                <c:pt idx="1359">
                  <c:v>4.41</c:v>
                </c:pt>
                <c:pt idx="1360">
                  <c:v>3.75</c:v>
                </c:pt>
                <c:pt idx="1361">
                  <c:v>3.02</c:v>
                </c:pt>
                <c:pt idx="1362">
                  <c:v>3.28</c:v>
                </c:pt>
                <c:pt idx="1363">
                  <c:v>2.48</c:v>
                </c:pt>
                <c:pt idx="1364">
                  <c:v>2.3199999999999998</c:v>
                </c:pt>
                <c:pt idx="1365">
                  <c:v>2.35</c:v>
                </c:pt>
                <c:pt idx="1366">
                  <c:v>2.15</c:v>
                </c:pt>
                <c:pt idx="1367">
                  <c:v>2.64</c:v>
                </c:pt>
                <c:pt idx="1368">
                  <c:v>3.38</c:v>
                </c:pt>
                <c:pt idx="1369">
                  <c:v>3.35</c:v>
                </c:pt>
                <c:pt idx="1370">
                  <c:v>3.15</c:v>
                </c:pt>
                <c:pt idx="1371">
                  <c:v>3.32</c:v>
                </c:pt>
                <c:pt idx="1372">
                  <c:v>3.36</c:v>
                </c:pt>
                <c:pt idx="1373">
                  <c:v>3.52</c:v>
                </c:pt>
                <c:pt idx="1374">
                  <c:v>3.42</c:v>
                </c:pt>
                <c:pt idx="1375">
                  <c:v>3.24</c:v>
                </c:pt>
                <c:pt idx="1376">
                  <c:v>3.43</c:v>
                </c:pt>
                <c:pt idx="1377">
                  <c:v>4.1100000000000003</c:v>
                </c:pt>
                <c:pt idx="1378">
                  <c:v>4.05</c:v>
                </c:pt>
                <c:pt idx="1379">
                  <c:v>4.22</c:v>
                </c:pt>
                <c:pt idx="1380">
                  <c:v>4.08</c:v>
                </c:pt>
                <c:pt idx="1381">
                  <c:v>3.73</c:v>
                </c:pt>
                <c:pt idx="1382">
                  <c:v>3.69</c:v>
                </c:pt>
                <c:pt idx="1383">
                  <c:v>3.99</c:v>
                </c:pt>
                <c:pt idx="1384">
                  <c:v>4.55</c:v>
                </c:pt>
                <c:pt idx="1385">
                  <c:v>3.34</c:v>
                </c:pt>
                <c:pt idx="1386">
                  <c:v>3.27</c:v>
                </c:pt>
                <c:pt idx="1387">
                  <c:v>3.2</c:v>
                </c:pt>
                <c:pt idx="1388">
                  <c:v>3.21</c:v>
                </c:pt>
                <c:pt idx="1389">
                  <c:v>3.41</c:v>
                </c:pt>
                <c:pt idx="1390">
                  <c:v>3.03</c:v>
                </c:pt>
                <c:pt idx="1391">
                  <c:v>2.93</c:v>
                </c:pt>
                <c:pt idx="1392">
                  <c:v>3.25</c:v>
                </c:pt>
                <c:pt idx="1393">
                  <c:v>3.15</c:v>
                </c:pt>
                <c:pt idx="1394">
                  <c:v>3.52</c:v>
                </c:pt>
                <c:pt idx="1395">
                  <c:v>4.2699999999999996</c:v>
                </c:pt>
                <c:pt idx="1396">
                  <c:v>6.42</c:v>
                </c:pt>
                <c:pt idx="1397">
                  <c:v>5.79</c:v>
                </c:pt>
                <c:pt idx="1398">
                  <c:v>5.82</c:v>
                </c:pt>
                <c:pt idx="1399">
                  <c:v>6.28</c:v>
                </c:pt>
                <c:pt idx="1400">
                  <c:v>7</c:v>
                </c:pt>
                <c:pt idx="1401">
                  <c:v>7.4</c:v>
                </c:pt>
                <c:pt idx="1402">
                  <c:v>7.45</c:v>
                </c:pt>
                <c:pt idx="1403">
                  <c:v>8.6</c:v>
                </c:pt>
                <c:pt idx="1404">
                  <c:v>8</c:v>
                </c:pt>
                <c:pt idx="1405">
                  <c:v>7</c:v>
                </c:pt>
                <c:pt idx="1406">
                  <c:v>6.71</c:v>
                </c:pt>
                <c:pt idx="1407">
                  <c:v>6.94</c:v>
                </c:pt>
                <c:pt idx="1408">
                  <c:v>5.27</c:v>
                </c:pt>
                <c:pt idx="1409">
                  <c:v>5.27</c:v>
                </c:pt>
                <c:pt idx="1410">
                  <c:v>5.2</c:v>
                </c:pt>
                <c:pt idx="1411">
                  <c:v>4.88</c:v>
                </c:pt>
                <c:pt idx="1412">
                  <c:v>4.93</c:v>
                </c:pt>
                <c:pt idx="1413">
                  <c:v>5.17</c:v>
                </c:pt>
                <c:pt idx="1414">
                  <c:v>5.36</c:v>
                </c:pt>
                <c:pt idx="1415">
                  <c:v>5.01</c:v>
                </c:pt>
                <c:pt idx="1416">
                  <c:v>5.13</c:v>
                </c:pt>
                <c:pt idx="1417">
                  <c:v>5</c:v>
                </c:pt>
                <c:pt idx="1418">
                  <c:v>5.21</c:v>
                </c:pt>
                <c:pt idx="1419">
                  <c:v>5.74</c:v>
                </c:pt>
                <c:pt idx="1420">
                  <c:v>5.65</c:v>
                </c:pt>
                <c:pt idx="1421">
                  <c:v>6.51</c:v>
                </c:pt>
                <c:pt idx="1422">
                  <c:v>6.96</c:v>
                </c:pt>
                <c:pt idx="1423">
                  <c:v>7.21</c:v>
                </c:pt>
                <c:pt idx="1424">
                  <c:v>8.36</c:v>
                </c:pt>
                <c:pt idx="1425">
                  <c:v>8.56</c:v>
                </c:pt>
                <c:pt idx="1426">
                  <c:v>7.92</c:v>
                </c:pt>
                <c:pt idx="1427">
                  <c:v>10.09</c:v>
                </c:pt>
                <c:pt idx="1428">
                  <c:v>7.92</c:v>
                </c:pt>
                <c:pt idx="1429">
                  <c:v>6.92</c:v>
                </c:pt>
                <c:pt idx="1430">
                  <c:v>6.1</c:v>
                </c:pt>
                <c:pt idx="1431">
                  <c:v>5.93</c:v>
                </c:pt>
                <c:pt idx="1432">
                  <c:v>6.19</c:v>
                </c:pt>
                <c:pt idx="1433">
                  <c:v>5.68</c:v>
                </c:pt>
                <c:pt idx="1434">
                  <c:v>4.83</c:v>
                </c:pt>
                <c:pt idx="1435">
                  <c:v>5.59</c:v>
                </c:pt>
                <c:pt idx="1436">
                  <c:v>6.06</c:v>
                </c:pt>
                <c:pt idx="1437">
                  <c:v>4.26</c:v>
                </c:pt>
                <c:pt idx="1438">
                  <c:v>4.05</c:v>
                </c:pt>
                <c:pt idx="1439">
                  <c:v>3.97</c:v>
                </c:pt>
                <c:pt idx="1440">
                  <c:v>4.49</c:v>
                </c:pt>
                <c:pt idx="1441">
                  <c:v>4.3499999999999996</c:v>
                </c:pt>
                <c:pt idx="1442">
                  <c:v>4.3499999999999996</c:v>
                </c:pt>
                <c:pt idx="1443">
                  <c:v>4.95</c:v>
                </c:pt>
                <c:pt idx="1444">
                  <c:v>4.55</c:v>
                </c:pt>
                <c:pt idx="1445">
                  <c:v>5.16</c:v>
                </c:pt>
                <c:pt idx="1446">
                  <c:v>6.81</c:v>
                </c:pt>
                <c:pt idx="1447">
                  <c:v>7.47</c:v>
                </c:pt>
                <c:pt idx="1448">
                  <c:v>7.98</c:v>
                </c:pt>
                <c:pt idx="1449">
                  <c:v>8.32</c:v>
                </c:pt>
                <c:pt idx="1450">
                  <c:v>8.07</c:v>
                </c:pt>
                <c:pt idx="1451">
                  <c:v>7.28</c:v>
                </c:pt>
                <c:pt idx="1452">
                  <c:v>6.87</c:v>
                </c:pt>
                <c:pt idx="1453">
                  <c:v>6.69</c:v>
                </c:pt>
                <c:pt idx="1454">
                  <c:v>7.12</c:v>
                </c:pt>
                <c:pt idx="1455">
                  <c:v>7.16</c:v>
                </c:pt>
                <c:pt idx="1456">
                  <c:v>5.82</c:v>
                </c:pt>
                <c:pt idx="1457">
                  <c:v>5.41</c:v>
                </c:pt>
                <c:pt idx="1458">
                  <c:v>5.36</c:v>
                </c:pt>
                <c:pt idx="1459">
                  <c:v>5.26</c:v>
                </c:pt>
                <c:pt idx="1460">
                  <c:v>5.99</c:v>
                </c:pt>
                <c:pt idx="1461">
                  <c:v>5.89</c:v>
                </c:pt>
                <c:pt idx="1462">
                  <c:v>5.39</c:v>
                </c:pt>
                <c:pt idx="1463">
                  <c:v>5.27</c:v>
                </c:pt>
                <c:pt idx="1464">
                  <c:v>5.77</c:v>
                </c:pt>
                <c:pt idx="1465">
                  <c:v>5.67</c:v>
                </c:pt>
                <c:pt idx="1466">
                  <c:v>5.8</c:v>
                </c:pt>
                <c:pt idx="1467">
                  <c:v>7.43</c:v>
                </c:pt>
                <c:pt idx="1468">
                  <c:v>7.73</c:v>
                </c:pt>
                <c:pt idx="1469">
                  <c:v>7.98</c:v>
                </c:pt>
                <c:pt idx="1470">
                  <c:v>7.05</c:v>
                </c:pt>
                <c:pt idx="1471">
                  <c:v>6.27</c:v>
                </c:pt>
                <c:pt idx="1472">
                  <c:v>6.69</c:v>
                </c:pt>
                <c:pt idx="1473">
                  <c:v>6.32</c:v>
                </c:pt>
                <c:pt idx="1474">
                  <c:v>5.25</c:v>
                </c:pt>
                <c:pt idx="1475">
                  <c:v>4.47</c:v>
                </c:pt>
                <c:pt idx="1476">
                  <c:v>3.93</c:v>
                </c:pt>
                <c:pt idx="1477">
                  <c:v>3.79</c:v>
                </c:pt>
                <c:pt idx="1478">
                  <c:v>3.72</c:v>
                </c:pt>
                <c:pt idx="1479">
                  <c:v>3.17</c:v>
                </c:pt>
                <c:pt idx="1480">
                  <c:v>3.47</c:v>
                </c:pt>
                <c:pt idx="1481">
                  <c:v>4.43</c:v>
                </c:pt>
                <c:pt idx="1482">
                  <c:v>4.33</c:v>
                </c:pt>
                <c:pt idx="1483">
                  <c:v>3.99</c:v>
                </c:pt>
                <c:pt idx="1484">
                  <c:v>3.42</c:v>
                </c:pt>
                <c:pt idx="1485">
                  <c:v>4.2699999999999996</c:v>
                </c:pt>
                <c:pt idx="1486">
                  <c:v>3.28</c:v>
                </c:pt>
                <c:pt idx="1487">
                  <c:v>3.24</c:v>
                </c:pt>
                <c:pt idx="1488">
                  <c:v>4.97</c:v>
                </c:pt>
                <c:pt idx="1489">
                  <c:v>3.83</c:v>
                </c:pt>
                <c:pt idx="1490">
                  <c:v>2.63</c:v>
                </c:pt>
                <c:pt idx="1491">
                  <c:v>3.57</c:v>
                </c:pt>
                <c:pt idx="1492">
                  <c:v>2.84</c:v>
                </c:pt>
                <c:pt idx="1493">
                  <c:v>2.77</c:v>
                </c:pt>
                <c:pt idx="1494">
                  <c:v>1.47</c:v>
                </c:pt>
                <c:pt idx="1495">
                  <c:v>1.9</c:v>
                </c:pt>
                <c:pt idx="1496">
                  <c:v>2.2799999999999998</c:v>
                </c:pt>
                <c:pt idx="1497">
                  <c:v>2.46</c:v>
                </c:pt>
                <c:pt idx="1498">
                  <c:v>2.17</c:v>
                </c:pt>
                <c:pt idx="1499">
                  <c:v>2.1</c:v>
                </c:pt>
                <c:pt idx="1500">
                  <c:v>2.17</c:v>
                </c:pt>
                <c:pt idx="1501">
                  <c:v>2.33</c:v>
                </c:pt>
                <c:pt idx="1502">
                  <c:v>3.19</c:v>
                </c:pt>
                <c:pt idx="1503">
                  <c:v>2.2999999999999998</c:v>
                </c:pt>
                <c:pt idx="1504">
                  <c:v>2.15</c:v>
                </c:pt>
                <c:pt idx="1505">
                  <c:v>2.8</c:v>
                </c:pt>
                <c:pt idx="1506">
                  <c:v>4.26</c:v>
                </c:pt>
                <c:pt idx="1507">
                  <c:v>4.58</c:v>
                </c:pt>
                <c:pt idx="1508">
                  <c:v>2.81</c:v>
                </c:pt>
                <c:pt idx="1509">
                  <c:v>2.87</c:v>
                </c:pt>
                <c:pt idx="1510">
                  <c:v>2.52</c:v>
                </c:pt>
                <c:pt idx="1511">
                  <c:v>3.1</c:v>
                </c:pt>
                <c:pt idx="1512">
                  <c:v>3.03</c:v>
                </c:pt>
                <c:pt idx="1513">
                  <c:v>3</c:v>
                </c:pt>
                <c:pt idx="1514">
                  <c:v>3.03</c:v>
                </c:pt>
                <c:pt idx="1515">
                  <c:v>3.66</c:v>
                </c:pt>
                <c:pt idx="1516">
                  <c:v>4.68</c:v>
                </c:pt>
                <c:pt idx="1517">
                  <c:v>4.68</c:v>
                </c:pt>
                <c:pt idx="1518">
                  <c:v>4.0999999999999996</c:v>
                </c:pt>
                <c:pt idx="1519">
                  <c:v>4.07</c:v>
                </c:pt>
                <c:pt idx="1520">
                  <c:v>4.66</c:v>
                </c:pt>
                <c:pt idx="1521">
                  <c:v>4.53</c:v>
                </c:pt>
                <c:pt idx="1522">
                  <c:v>4.5199999999999996</c:v>
                </c:pt>
                <c:pt idx="1523">
                  <c:v>4.3899999999999997</c:v>
                </c:pt>
                <c:pt idx="1524">
                  <c:v>4.05</c:v>
                </c:pt>
                <c:pt idx="1525">
                  <c:v>4.13</c:v>
                </c:pt>
                <c:pt idx="1526">
                  <c:v>5.17</c:v>
                </c:pt>
                <c:pt idx="1527">
                  <c:v>5.42</c:v>
                </c:pt>
                <c:pt idx="1528">
                  <c:v>6.68</c:v>
                </c:pt>
                <c:pt idx="1529">
                  <c:v>6.71</c:v>
                </c:pt>
                <c:pt idx="1530">
                  <c:v>4.4000000000000004</c:v>
                </c:pt>
                <c:pt idx="1531">
                  <c:v>4.07</c:v>
                </c:pt>
                <c:pt idx="1532">
                  <c:v>3.73</c:v>
                </c:pt>
                <c:pt idx="1533">
                  <c:v>3.78</c:v>
                </c:pt>
                <c:pt idx="1534">
                  <c:v>4.0599999999999996</c:v>
                </c:pt>
                <c:pt idx="1535">
                  <c:v>4.1399999999999997</c:v>
                </c:pt>
                <c:pt idx="1536">
                  <c:v>3.95</c:v>
                </c:pt>
                <c:pt idx="1537">
                  <c:v>3.68</c:v>
                </c:pt>
                <c:pt idx="1538">
                  <c:v>3.78</c:v>
                </c:pt>
                <c:pt idx="1539">
                  <c:v>4.97</c:v>
                </c:pt>
                <c:pt idx="1540">
                  <c:v>4.5999999999999996</c:v>
                </c:pt>
                <c:pt idx="1541">
                  <c:v>3.55</c:v>
                </c:pt>
                <c:pt idx="1542">
                  <c:v>3.63</c:v>
                </c:pt>
                <c:pt idx="1543">
                  <c:v>3.43</c:v>
                </c:pt>
                <c:pt idx="1544">
                  <c:v>3.4</c:v>
                </c:pt>
                <c:pt idx="1545">
                  <c:v>4.54</c:v>
                </c:pt>
                <c:pt idx="1546">
                  <c:v>5.2</c:v>
                </c:pt>
                <c:pt idx="1547">
                  <c:v>6.11</c:v>
                </c:pt>
                <c:pt idx="1548">
                  <c:v>6.29</c:v>
                </c:pt>
                <c:pt idx="1549">
                  <c:v>5.94</c:v>
                </c:pt>
                <c:pt idx="1550">
                  <c:v>4.1900000000000004</c:v>
                </c:pt>
                <c:pt idx="1551">
                  <c:v>3.9</c:v>
                </c:pt>
                <c:pt idx="1552">
                  <c:v>3.82</c:v>
                </c:pt>
                <c:pt idx="1553">
                  <c:v>3.74</c:v>
                </c:pt>
                <c:pt idx="1554">
                  <c:v>3.82</c:v>
                </c:pt>
                <c:pt idx="1555">
                  <c:v>3.89</c:v>
                </c:pt>
                <c:pt idx="1556">
                  <c:v>3.8</c:v>
                </c:pt>
                <c:pt idx="1557">
                  <c:v>3.77</c:v>
                </c:pt>
                <c:pt idx="1558">
                  <c:v>3.83</c:v>
                </c:pt>
                <c:pt idx="1559">
                  <c:v>3.93</c:v>
                </c:pt>
                <c:pt idx="1560">
                  <c:v>4.0999999999999996</c:v>
                </c:pt>
                <c:pt idx="1561">
                  <c:v>3.76</c:v>
                </c:pt>
                <c:pt idx="1562">
                  <c:v>3.47</c:v>
                </c:pt>
                <c:pt idx="1563">
                  <c:v>3.09</c:v>
                </c:pt>
                <c:pt idx="1564">
                  <c:v>4.42</c:v>
                </c:pt>
                <c:pt idx="1565">
                  <c:v>4.17</c:v>
                </c:pt>
                <c:pt idx="1566">
                  <c:v>4.16</c:v>
                </c:pt>
                <c:pt idx="1567">
                  <c:v>3.91</c:v>
                </c:pt>
                <c:pt idx="1568">
                  <c:v>3.65</c:v>
                </c:pt>
                <c:pt idx="1569">
                  <c:v>4.66</c:v>
                </c:pt>
                <c:pt idx="1570">
                  <c:v>7.63</c:v>
                </c:pt>
                <c:pt idx="1571">
                  <c:v>6.11</c:v>
                </c:pt>
                <c:pt idx="1572">
                  <c:v>4.03</c:v>
                </c:pt>
                <c:pt idx="1573">
                  <c:v>3.77</c:v>
                </c:pt>
                <c:pt idx="1574">
                  <c:v>3.57</c:v>
                </c:pt>
                <c:pt idx="1575">
                  <c:v>3.61</c:v>
                </c:pt>
                <c:pt idx="1576">
                  <c:v>3.62</c:v>
                </c:pt>
                <c:pt idx="1577">
                  <c:v>3.9</c:v>
                </c:pt>
                <c:pt idx="1578">
                  <c:v>3.89</c:v>
                </c:pt>
                <c:pt idx="1579">
                  <c:v>3.78</c:v>
                </c:pt>
                <c:pt idx="1580">
                  <c:v>3.86</c:v>
                </c:pt>
                <c:pt idx="1581">
                  <c:v>3.93</c:v>
                </c:pt>
                <c:pt idx="1582">
                  <c:v>4.08</c:v>
                </c:pt>
                <c:pt idx="1583">
                  <c:v>3.54</c:v>
                </c:pt>
                <c:pt idx="1584">
                  <c:v>2.93</c:v>
                </c:pt>
                <c:pt idx="1585">
                  <c:v>2.92</c:v>
                </c:pt>
                <c:pt idx="1586">
                  <c:v>3.2</c:v>
                </c:pt>
                <c:pt idx="1587">
                  <c:v>3.58</c:v>
                </c:pt>
                <c:pt idx="1588">
                  <c:v>3.74</c:v>
                </c:pt>
                <c:pt idx="1589">
                  <c:v>4.25</c:v>
                </c:pt>
                <c:pt idx="1590">
                  <c:v>3.95</c:v>
                </c:pt>
                <c:pt idx="1591">
                  <c:v>3.98</c:v>
                </c:pt>
                <c:pt idx="1592">
                  <c:v>3.63</c:v>
                </c:pt>
                <c:pt idx="1593">
                  <c:v>3.7</c:v>
                </c:pt>
                <c:pt idx="1594">
                  <c:v>3.55</c:v>
                </c:pt>
                <c:pt idx="1595">
                  <c:v>3.61</c:v>
                </c:pt>
                <c:pt idx="1596">
                  <c:v>3.49</c:v>
                </c:pt>
                <c:pt idx="1597">
                  <c:v>3.45</c:v>
                </c:pt>
                <c:pt idx="1598">
                  <c:v>3.65</c:v>
                </c:pt>
                <c:pt idx="1599">
                  <c:v>3.85</c:v>
                </c:pt>
                <c:pt idx="1600">
                  <c:v>4.26</c:v>
                </c:pt>
                <c:pt idx="1601">
                  <c:v>5</c:v>
                </c:pt>
                <c:pt idx="1602">
                  <c:v>4.3099999999999996</c:v>
                </c:pt>
                <c:pt idx="1603">
                  <c:v>3.72</c:v>
                </c:pt>
                <c:pt idx="1604">
                  <c:v>3.68</c:v>
                </c:pt>
                <c:pt idx="1605">
                  <c:v>3.63</c:v>
                </c:pt>
                <c:pt idx="1606">
                  <c:v>3.23</c:v>
                </c:pt>
                <c:pt idx="1607">
                  <c:v>3.09</c:v>
                </c:pt>
                <c:pt idx="1608">
                  <c:v>3.16</c:v>
                </c:pt>
                <c:pt idx="1609">
                  <c:v>3.22</c:v>
                </c:pt>
                <c:pt idx="1610">
                  <c:v>3.17</c:v>
                </c:pt>
                <c:pt idx="1611">
                  <c:v>3.49</c:v>
                </c:pt>
                <c:pt idx="1612">
                  <c:v>3.36</c:v>
                </c:pt>
                <c:pt idx="1613">
                  <c:v>3.48</c:v>
                </c:pt>
                <c:pt idx="1614">
                  <c:v>3.66</c:v>
                </c:pt>
                <c:pt idx="1615">
                  <c:v>3.56</c:v>
                </c:pt>
                <c:pt idx="1616">
                  <c:v>3.49</c:v>
                </c:pt>
                <c:pt idx="1617">
                  <c:v>3.61</c:v>
                </c:pt>
                <c:pt idx="1618">
                  <c:v>3.68</c:v>
                </c:pt>
                <c:pt idx="1619">
                  <c:v>3.65</c:v>
                </c:pt>
                <c:pt idx="1620">
                  <c:v>3.44</c:v>
                </c:pt>
                <c:pt idx="1621">
                  <c:v>3.68</c:v>
                </c:pt>
                <c:pt idx="1622">
                  <c:v>3.67</c:v>
                </c:pt>
                <c:pt idx="1623">
                  <c:v>3.63</c:v>
                </c:pt>
                <c:pt idx="1624">
                  <c:v>3.7</c:v>
                </c:pt>
                <c:pt idx="1625">
                  <c:v>3.78</c:v>
                </c:pt>
                <c:pt idx="1626">
                  <c:v>3.99</c:v>
                </c:pt>
                <c:pt idx="1627">
                  <c:v>4.21</c:v>
                </c:pt>
                <c:pt idx="1628">
                  <c:v>4.2300000000000004</c:v>
                </c:pt>
                <c:pt idx="1629">
                  <c:v>3.91</c:v>
                </c:pt>
                <c:pt idx="1630">
                  <c:v>4.4400000000000004</c:v>
                </c:pt>
                <c:pt idx="1631">
                  <c:v>7.27</c:v>
                </c:pt>
                <c:pt idx="1632">
                  <c:v>7.23</c:v>
                </c:pt>
                <c:pt idx="1633">
                  <c:v>5.86</c:v>
                </c:pt>
                <c:pt idx="1634">
                  <c:v>4.7699999999999996</c:v>
                </c:pt>
                <c:pt idx="1635">
                  <c:v>4.3099999999999996</c:v>
                </c:pt>
                <c:pt idx="1636">
                  <c:v>4.29</c:v>
                </c:pt>
                <c:pt idx="1637">
                  <c:v>4.2699999999999996</c:v>
                </c:pt>
                <c:pt idx="1638">
                  <c:v>4.34</c:v>
                </c:pt>
                <c:pt idx="1639">
                  <c:v>4.49</c:v>
                </c:pt>
                <c:pt idx="1640">
                  <c:v>5.12</c:v>
                </c:pt>
                <c:pt idx="1641">
                  <c:v>8.01</c:v>
                </c:pt>
                <c:pt idx="1642">
                  <c:v>7</c:v>
                </c:pt>
                <c:pt idx="1643">
                  <c:v>5.97</c:v>
                </c:pt>
                <c:pt idx="1644">
                  <c:v>5.65</c:v>
                </c:pt>
                <c:pt idx="1645">
                  <c:v>5.5</c:v>
                </c:pt>
                <c:pt idx="1646">
                  <c:v>5.56</c:v>
                </c:pt>
                <c:pt idx="1647">
                  <c:v>5.54</c:v>
                </c:pt>
                <c:pt idx="1648">
                  <c:v>5.75</c:v>
                </c:pt>
                <c:pt idx="1649">
                  <c:v>5.59</c:v>
                </c:pt>
                <c:pt idx="1650">
                  <c:v>5.66</c:v>
                </c:pt>
                <c:pt idx="1651">
                  <c:v>7</c:v>
                </c:pt>
                <c:pt idx="1652">
                  <c:v>6.97</c:v>
                </c:pt>
                <c:pt idx="1653">
                  <c:v>7.4</c:v>
                </c:pt>
                <c:pt idx="1654">
                  <c:v>8.1199999999999992</c:v>
                </c:pt>
                <c:pt idx="1655">
                  <c:v>7.35</c:v>
                </c:pt>
                <c:pt idx="1656">
                  <c:v>6.32</c:v>
                </c:pt>
                <c:pt idx="1657">
                  <c:v>6.06</c:v>
                </c:pt>
                <c:pt idx="1658">
                  <c:v>5.52</c:v>
                </c:pt>
                <c:pt idx="1659">
                  <c:v>5.37</c:v>
                </c:pt>
                <c:pt idx="1660">
                  <c:v>6.44</c:v>
                </c:pt>
                <c:pt idx="1661">
                  <c:v>7.3</c:v>
                </c:pt>
                <c:pt idx="1662">
                  <c:v>7.84</c:v>
                </c:pt>
                <c:pt idx="1663">
                  <c:v>8.2200000000000006</c:v>
                </c:pt>
                <c:pt idx="1664">
                  <c:v>7.82</c:v>
                </c:pt>
                <c:pt idx="1665">
                  <c:v>8.24</c:v>
                </c:pt>
                <c:pt idx="1666">
                  <c:v>9.3800000000000008</c:v>
                </c:pt>
                <c:pt idx="1667">
                  <c:v>12.63</c:v>
                </c:pt>
                <c:pt idx="1668">
                  <c:v>10.77</c:v>
                </c:pt>
                <c:pt idx="1669">
                  <c:v>10.29</c:v>
                </c:pt>
                <c:pt idx="1670">
                  <c:v>7.6</c:v>
                </c:pt>
                <c:pt idx="1671">
                  <c:v>7.22</c:v>
                </c:pt>
                <c:pt idx="1672">
                  <c:v>5.22</c:v>
                </c:pt>
                <c:pt idx="1673">
                  <c:v>4.46</c:v>
                </c:pt>
                <c:pt idx="1674">
                  <c:v>5.67</c:v>
                </c:pt>
                <c:pt idx="1675">
                  <c:v>6.56</c:v>
                </c:pt>
                <c:pt idx="1676">
                  <c:v>7.49</c:v>
                </c:pt>
                <c:pt idx="1677">
                  <c:v>7.36</c:v>
                </c:pt>
                <c:pt idx="1678">
                  <c:v>5.25</c:v>
                </c:pt>
                <c:pt idx="1679">
                  <c:v>4.62</c:v>
                </c:pt>
                <c:pt idx="1680">
                  <c:v>4.59</c:v>
                </c:pt>
                <c:pt idx="1681">
                  <c:v>6.03</c:v>
                </c:pt>
                <c:pt idx="1682">
                  <c:v>7.45</c:v>
                </c:pt>
                <c:pt idx="1683">
                  <c:v>9.23</c:v>
                </c:pt>
                <c:pt idx="1684">
                  <c:v>9.15</c:v>
                </c:pt>
                <c:pt idx="1685">
                  <c:v>8.91</c:v>
                </c:pt>
                <c:pt idx="1686">
                  <c:v>8.39</c:v>
                </c:pt>
                <c:pt idx="1687">
                  <c:v>7.37</c:v>
                </c:pt>
                <c:pt idx="1688">
                  <c:v>8.81</c:v>
                </c:pt>
                <c:pt idx="1689">
                  <c:v>9.73</c:v>
                </c:pt>
                <c:pt idx="1690">
                  <c:v>9.19</c:v>
                </c:pt>
                <c:pt idx="1691">
                  <c:v>13.43</c:v>
                </c:pt>
                <c:pt idx="1692">
                  <c:v>8.1999999999999993</c:v>
                </c:pt>
                <c:pt idx="1693">
                  <c:v>6.48</c:v>
                </c:pt>
                <c:pt idx="1694">
                  <c:v>6.51</c:v>
                </c:pt>
                <c:pt idx="1695">
                  <c:v>7.57</c:v>
                </c:pt>
                <c:pt idx="1696">
                  <c:v>8.06</c:v>
                </c:pt>
                <c:pt idx="1697">
                  <c:v>7.14</c:v>
                </c:pt>
                <c:pt idx="1698">
                  <c:v>7.22</c:v>
                </c:pt>
                <c:pt idx="1699">
                  <c:v>7.31</c:v>
                </c:pt>
                <c:pt idx="1700">
                  <c:v>8.2200000000000006</c:v>
                </c:pt>
                <c:pt idx="1701">
                  <c:v>7.03</c:v>
                </c:pt>
                <c:pt idx="1702">
                  <c:v>9.23</c:v>
                </c:pt>
                <c:pt idx="1703">
                  <c:v>8.09</c:v>
                </c:pt>
                <c:pt idx="1704">
                  <c:v>6.08</c:v>
                </c:pt>
                <c:pt idx="1705">
                  <c:v>6.35</c:v>
                </c:pt>
                <c:pt idx="1706">
                  <c:v>5.54</c:v>
                </c:pt>
                <c:pt idx="1707">
                  <c:v>10.83</c:v>
                </c:pt>
                <c:pt idx="1708">
                  <c:v>7.61</c:v>
                </c:pt>
                <c:pt idx="1709">
                  <c:v>8.4499999999999993</c:v>
                </c:pt>
                <c:pt idx="1710">
                  <c:v>21.54</c:v>
                </c:pt>
                <c:pt idx="1711">
                  <c:v>17.03</c:v>
                </c:pt>
                <c:pt idx="1712">
                  <c:v>8.7799999999999994</c:v>
                </c:pt>
                <c:pt idx="1713">
                  <c:v>6.96</c:v>
                </c:pt>
                <c:pt idx="1714">
                  <c:v>6.38</c:v>
                </c:pt>
                <c:pt idx="1715">
                  <c:v>9.4600000000000009</c:v>
                </c:pt>
                <c:pt idx="1716">
                  <c:v>9.51</c:v>
                </c:pt>
                <c:pt idx="1717">
                  <c:v>6.5</c:v>
                </c:pt>
                <c:pt idx="1718">
                  <c:v>5.84</c:v>
                </c:pt>
                <c:pt idx="1719">
                  <c:v>9.43</c:v>
                </c:pt>
                <c:pt idx="1720">
                  <c:v>8.65</c:v>
                </c:pt>
                <c:pt idx="1721">
                  <c:v>8.5</c:v>
                </c:pt>
                <c:pt idx="1722">
                  <c:v>7.22</c:v>
                </c:pt>
                <c:pt idx="1723">
                  <c:v>7.59</c:v>
                </c:pt>
                <c:pt idx="1724">
                  <c:v>10.220000000000001</c:v>
                </c:pt>
                <c:pt idx="1725">
                  <c:v>7.04</c:v>
                </c:pt>
                <c:pt idx="1726">
                  <c:v>7.46</c:v>
                </c:pt>
                <c:pt idx="1727">
                  <c:v>7.8</c:v>
                </c:pt>
                <c:pt idx="1728">
                  <c:v>8.9600000000000009</c:v>
                </c:pt>
                <c:pt idx="1729">
                  <c:v>7.8</c:v>
                </c:pt>
                <c:pt idx="1730">
                  <c:v>8.58</c:v>
                </c:pt>
                <c:pt idx="1731">
                  <c:v>8.91</c:v>
                </c:pt>
                <c:pt idx="1732">
                  <c:v>8.0399999999999991</c:v>
                </c:pt>
                <c:pt idx="1733">
                  <c:v>7.87</c:v>
                </c:pt>
                <c:pt idx="1734">
                  <c:v>7.41</c:v>
                </c:pt>
                <c:pt idx="1735">
                  <c:v>7.68</c:v>
                </c:pt>
                <c:pt idx="1736">
                  <c:v>7.29</c:v>
                </c:pt>
                <c:pt idx="1737">
                  <c:v>8</c:v>
                </c:pt>
                <c:pt idx="1738">
                  <c:v>8.86</c:v>
                </c:pt>
                <c:pt idx="1739">
                  <c:v>8.5399999999999991</c:v>
                </c:pt>
                <c:pt idx="1740">
                  <c:v>8.8699999999999992</c:v>
                </c:pt>
                <c:pt idx="1741">
                  <c:v>14.71</c:v>
                </c:pt>
                <c:pt idx="1742">
                  <c:v>18.37</c:v>
                </c:pt>
                <c:pt idx="1743">
                  <c:v>5.55</c:v>
                </c:pt>
                <c:pt idx="1744">
                  <c:v>8.02</c:v>
                </c:pt>
                <c:pt idx="1745">
                  <c:v>8.9700000000000006</c:v>
                </c:pt>
                <c:pt idx="1746">
                  <c:v>9.77</c:v>
                </c:pt>
                <c:pt idx="1747">
                  <c:v>10.41</c:v>
                </c:pt>
                <c:pt idx="1748">
                  <c:v>15.48</c:v>
                </c:pt>
                <c:pt idx="1749">
                  <c:v>13.45</c:v>
                </c:pt>
                <c:pt idx="1750">
                  <c:v>26.34</c:v>
                </c:pt>
                <c:pt idx="1751">
                  <c:v>27.56</c:v>
                </c:pt>
                <c:pt idx="1752">
                  <c:v>27.68</c:v>
                </c:pt>
                <c:pt idx="1753">
                  <c:v>27.95</c:v>
                </c:pt>
                <c:pt idx="1754">
                  <c:v>22.81</c:v>
                </c:pt>
                <c:pt idx="1755">
                  <c:v>24.08</c:v>
                </c:pt>
                <c:pt idx="1756">
                  <c:v>14.41</c:v>
                </c:pt>
                <c:pt idx="1757">
                  <c:v>13.84</c:v>
                </c:pt>
                <c:pt idx="1758">
                  <c:v>14.53</c:v>
                </c:pt>
                <c:pt idx="1759">
                  <c:v>10.94</c:v>
                </c:pt>
                <c:pt idx="1760">
                  <c:v>9.8800000000000008</c:v>
                </c:pt>
                <c:pt idx="1761">
                  <c:v>8.32</c:v>
                </c:pt>
                <c:pt idx="1762">
                  <c:v>8.17</c:v>
                </c:pt>
                <c:pt idx="1763">
                  <c:v>8.4700000000000006</c:v>
                </c:pt>
                <c:pt idx="1764">
                  <c:v>8.23</c:v>
                </c:pt>
                <c:pt idx="1765">
                  <c:v>8.9499999999999993</c:v>
                </c:pt>
                <c:pt idx="1766">
                  <c:v>9.1300000000000008</c:v>
                </c:pt>
                <c:pt idx="1767">
                  <c:v>9.17</c:v>
                </c:pt>
                <c:pt idx="1768">
                  <c:v>9.4499999999999993</c:v>
                </c:pt>
                <c:pt idx="1769">
                  <c:v>9.7100000000000009</c:v>
                </c:pt>
                <c:pt idx="1770">
                  <c:v>9.74</c:v>
                </c:pt>
                <c:pt idx="1771">
                  <c:v>9.2100000000000009</c:v>
                </c:pt>
                <c:pt idx="1772">
                  <c:v>8.91</c:v>
                </c:pt>
                <c:pt idx="1773">
                  <c:v>9.0500000000000007</c:v>
                </c:pt>
                <c:pt idx="1774">
                  <c:v>10.73</c:v>
                </c:pt>
                <c:pt idx="1775">
                  <c:v>9.8699999999999992</c:v>
                </c:pt>
                <c:pt idx="1776">
                  <c:v>8.73</c:v>
                </c:pt>
                <c:pt idx="1777">
                  <c:v>9.2100000000000009</c:v>
                </c:pt>
                <c:pt idx="1778">
                  <c:v>10.07</c:v>
                </c:pt>
                <c:pt idx="1779">
                  <c:v>8.4600000000000009</c:v>
                </c:pt>
                <c:pt idx="1780">
                  <c:v>8.3000000000000007</c:v>
                </c:pt>
                <c:pt idx="1781">
                  <c:v>8.4499999999999993</c:v>
                </c:pt>
                <c:pt idx="1782">
                  <c:v>8.7799999999999994</c:v>
                </c:pt>
                <c:pt idx="1783">
                  <c:v>8.2799999999999994</c:v>
                </c:pt>
                <c:pt idx="1784">
                  <c:v>8.5</c:v>
                </c:pt>
                <c:pt idx="1785">
                  <c:v>8.36</c:v>
                </c:pt>
                <c:pt idx="1786">
                  <c:v>8.58</c:v>
                </c:pt>
                <c:pt idx="1787">
                  <c:v>7.76</c:v>
                </c:pt>
                <c:pt idx="1788">
                  <c:v>7.77</c:v>
                </c:pt>
                <c:pt idx="1789">
                  <c:v>8.16</c:v>
                </c:pt>
                <c:pt idx="1790">
                  <c:v>8.75</c:v>
                </c:pt>
                <c:pt idx="1791">
                  <c:v>8.59</c:v>
                </c:pt>
                <c:pt idx="1792">
                  <c:v>8.4499999999999993</c:v>
                </c:pt>
                <c:pt idx="1793">
                  <c:v>8.3000000000000007</c:v>
                </c:pt>
                <c:pt idx="1794">
                  <c:v>8.09</c:v>
                </c:pt>
                <c:pt idx="1795">
                  <c:v>8.09</c:v>
                </c:pt>
                <c:pt idx="1796">
                  <c:v>8.4499999999999993</c:v>
                </c:pt>
                <c:pt idx="1797">
                  <c:v>10.32</c:v>
                </c:pt>
                <c:pt idx="1798">
                  <c:v>10.62</c:v>
                </c:pt>
                <c:pt idx="1799">
                  <c:v>8.44</c:v>
                </c:pt>
                <c:pt idx="1800">
                  <c:v>7.97</c:v>
                </c:pt>
                <c:pt idx="1801">
                  <c:v>8.2799999999999994</c:v>
                </c:pt>
                <c:pt idx="1802">
                  <c:v>8.65</c:v>
                </c:pt>
                <c:pt idx="1803">
                  <c:v>8.4</c:v>
                </c:pt>
                <c:pt idx="1804">
                  <c:v>8.08</c:v>
                </c:pt>
                <c:pt idx="1805">
                  <c:v>8.1999999999999993</c:v>
                </c:pt>
                <c:pt idx="1806">
                  <c:v>8.24</c:v>
                </c:pt>
                <c:pt idx="1807">
                  <c:v>8.1300000000000008</c:v>
                </c:pt>
                <c:pt idx="1808">
                  <c:v>7.81</c:v>
                </c:pt>
                <c:pt idx="1809">
                  <c:v>7.79</c:v>
                </c:pt>
                <c:pt idx="1810">
                  <c:v>8.09</c:v>
                </c:pt>
                <c:pt idx="1811">
                  <c:v>8.3800000000000008</c:v>
                </c:pt>
                <c:pt idx="1812">
                  <c:v>8.9600000000000009</c:v>
                </c:pt>
                <c:pt idx="1813">
                  <c:v>9.92</c:v>
                </c:pt>
                <c:pt idx="1814">
                  <c:v>9.0500000000000007</c:v>
                </c:pt>
                <c:pt idx="1815">
                  <c:v>8.2200000000000006</c:v>
                </c:pt>
                <c:pt idx="1816">
                  <c:v>7.51</c:v>
                </c:pt>
                <c:pt idx="1817">
                  <c:v>8.57</c:v>
                </c:pt>
                <c:pt idx="1818">
                  <c:v>10.34</c:v>
                </c:pt>
                <c:pt idx="1819">
                  <c:v>10.97</c:v>
                </c:pt>
                <c:pt idx="1820">
                  <c:v>8.74</c:v>
                </c:pt>
                <c:pt idx="1821">
                  <c:v>7.49</c:v>
                </c:pt>
                <c:pt idx="1822">
                  <c:v>6.96</c:v>
                </c:pt>
                <c:pt idx="1823">
                  <c:v>6.54</c:v>
                </c:pt>
                <c:pt idx="1824">
                  <c:v>7.55</c:v>
                </c:pt>
                <c:pt idx="1825">
                  <c:v>7.42</c:v>
                </c:pt>
                <c:pt idx="1826">
                  <c:v>6.76</c:v>
                </c:pt>
                <c:pt idx="1827">
                  <c:v>6.98</c:v>
                </c:pt>
                <c:pt idx="1828">
                  <c:v>6.82</c:v>
                </c:pt>
                <c:pt idx="1829">
                  <c:v>6.89</c:v>
                </c:pt>
                <c:pt idx="1830">
                  <c:v>8.23</c:v>
                </c:pt>
                <c:pt idx="1831">
                  <c:v>7.43</c:v>
                </c:pt>
                <c:pt idx="1832">
                  <c:v>6.83</c:v>
                </c:pt>
                <c:pt idx="1833">
                  <c:v>6.69</c:v>
                </c:pt>
                <c:pt idx="1834">
                  <c:v>6.78</c:v>
                </c:pt>
                <c:pt idx="1835">
                  <c:v>7.62</c:v>
                </c:pt>
                <c:pt idx="1836">
                  <c:v>6.7</c:v>
                </c:pt>
                <c:pt idx="1837">
                  <c:v>6.49</c:v>
                </c:pt>
                <c:pt idx="1838">
                  <c:v>6.96</c:v>
                </c:pt>
                <c:pt idx="1839">
                  <c:v>7.07</c:v>
                </c:pt>
                <c:pt idx="1840">
                  <c:v>6.6</c:v>
                </c:pt>
                <c:pt idx="1841">
                  <c:v>6.27</c:v>
                </c:pt>
                <c:pt idx="1842">
                  <c:v>6.89</c:v>
                </c:pt>
                <c:pt idx="1843">
                  <c:v>6.75</c:v>
                </c:pt>
                <c:pt idx="1844">
                  <c:v>6.71</c:v>
                </c:pt>
                <c:pt idx="1845">
                  <c:v>6.64</c:v>
                </c:pt>
                <c:pt idx="1846">
                  <c:v>6.82</c:v>
                </c:pt>
                <c:pt idx="1847">
                  <c:v>6.36</c:v>
                </c:pt>
                <c:pt idx="1848">
                  <c:v>6.56</c:v>
                </c:pt>
                <c:pt idx="1849">
                  <c:v>7.2</c:v>
                </c:pt>
                <c:pt idx="1850">
                  <c:v>7.5</c:v>
                </c:pt>
                <c:pt idx="1851">
                  <c:v>7.6</c:v>
                </c:pt>
                <c:pt idx="1852">
                  <c:v>6.87</c:v>
                </c:pt>
                <c:pt idx="1853">
                  <c:v>6.44</c:v>
                </c:pt>
                <c:pt idx="1854">
                  <c:v>7.22</c:v>
                </c:pt>
                <c:pt idx="1855">
                  <c:v>6.96</c:v>
                </c:pt>
                <c:pt idx="1856">
                  <c:v>6.38</c:v>
                </c:pt>
                <c:pt idx="1857">
                  <c:v>6.65</c:v>
                </c:pt>
                <c:pt idx="1858">
                  <c:v>6.55</c:v>
                </c:pt>
                <c:pt idx="1859">
                  <c:v>6.4</c:v>
                </c:pt>
                <c:pt idx="1860">
                  <c:v>6.28</c:v>
                </c:pt>
                <c:pt idx="1861">
                  <c:v>6.19</c:v>
                </c:pt>
                <c:pt idx="1862">
                  <c:v>6.29</c:v>
                </c:pt>
                <c:pt idx="1863">
                  <c:v>6.23</c:v>
                </c:pt>
                <c:pt idx="1864">
                  <c:v>6.25</c:v>
                </c:pt>
                <c:pt idx="1865">
                  <c:v>6.3</c:v>
                </c:pt>
                <c:pt idx="1866">
                  <c:v>6.7</c:v>
                </c:pt>
                <c:pt idx="1867">
                  <c:v>6.47</c:v>
                </c:pt>
                <c:pt idx="1868">
                  <c:v>7.09</c:v>
                </c:pt>
                <c:pt idx="1869">
                  <c:v>6.88</c:v>
                </c:pt>
                <c:pt idx="1870">
                  <c:v>6.37</c:v>
                </c:pt>
                <c:pt idx="1871">
                  <c:v>6.21</c:v>
                </c:pt>
                <c:pt idx="1872">
                  <c:v>6.25</c:v>
                </c:pt>
                <c:pt idx="1873">
                  <c:v>6.23</c:v>
                </c:pt>
                <c:pt idx="1874">
                  <c:v>6.17</c:v>
                </c:pt>
                <c:pt idx="1875">
                  <c:v>6.39</c:v>
                </c:pt>
                <c:pt idx="1876">
                  <c:v>6.54</c:v>
                </c:pt>
                <c:pt idx="1877">
                  <c:v>6.47</c:v>
                </c:pt>
                <c:pt idx="1878">
                  <c:v>6.34</c:v>
                </c:pt>
                <c:pt idx="1879">
                  <c:v>6.2</c:v>
                </c:pt>
                <c:pt idx="1880">
                  <c:v>6.64</c:v>
                </c:pt>
                <c:pt idx="1881">
                  <c:v>7.44</c:v>
                </c:pt>
                <c:pt idx="1882">
                  <c:v>6.89</c:v>
                </c:pt>
                <c:pt idx="1883">
                  <c:v>5.99</c:v>
                </c:pt>
                <c:pt idx="1884">
                  <c:v>6.1</c:v>
                </c:pt>
                <c:pt idx="1885">
                  <c:v>5.9</c:v>
                </c:pt>
                <c:pt idx="1886">
                  <c:v>6.22</c:v>
                </c:pt>
                <c:pt idx="1887">
                  <c:v>6.22</c:v>
                </c:pt>
                <c:pt idx="1888">
                  <c:v>6.37</c:v>
                </c:pt>
                <c:pt idx="1889">
                  <c:v>6.16</c:v>
                </c:pt>
                <c:pt idx="1890">
                  <c:v>6.25</c:v>
                </c:pt>
                <c:pt idx="1891">
                  <c:v>6.64</c:v>
                </c:pt>
                <c:pt idx="1892">
                  <c:v>6.05</c:v>
                </c:pt>
                <c:pt idx="1893">
                  <c:v>6.11</c:v>
                </c:pt>
                <c:pt idx="1894">
                  <c:v>6.46</c:v>
                </c:pt>
                <c:pt idx="1895">
                  <c:v>7.52</c:v>
                </c:pt>
                <c:pt idx="1896">
                  <c:v>7.5</c:v>
                </c:pt>
                <c:pt idx="1897">
                  <c:v>6.7</c:v>
                </c:pt>
                <c:pt idx="1898">
                  <c:v>6.3</c:v>
                </c:pt>
                <c:pt idx="1899">
                  <c:v>6.79</c:v>
                </c:pt>
                <c:pt idx="1900">
                  <c:v>8.6</c:v>
                </c:pt>
                <c:pt idx="1901">
                  <c:v>6.98</c:v>
                </c:pt>
                <c:pt idx="1902">
                  <c:v>6.95</c:v>
                </c:pt>
                <c:pt idx="1903">
                  <c:v>6.64</c:v>
                </c:pt>
                <c:pt idx="1904">
                  <c:v>6.26</c:v>
                </c:pt>
                <c:pt idx="1905">
                  <c:v>6</c:v>
                </c:pt>
                <c:pt idx="1906">
                  <c:v>5.97</c:v>
                </c:pt>
                <c:pt idx="1907">
                  <c:v>6.15</c:v>
                </c:pt>
                <c:pt idx="1908">
                  <c:v>7.21</c:v>
                </c:pt>
                <c:pt idx="1909">
                  <c:v>6.8</c:v>
                </c:pt>
                <c:pt idx="1910">
                  <c:v>7.73</c:v>
                </c:pt>
                <c:pt idx="1911">
                  <c:v>7.23</c:v>
                </c:pt>
                <c:pt idx="1912">
                  <c:v>7.26</c:v>
                </c:pt>
                <c:pt idx="1913">
                  <c:v>7.78</c:v>
                </c:pt>
                <c:pt idx="1914">
                  <c:v>7.84</c:v>
                </c:pt>
                <c:pt idx="1915">
                  <c:v>8.11</c:v>
                </c:pt>
                <c:pt idx="1916">
                  <c:v>7.68</c:v>
                </c:pt>
                <c:pt idx="1917">
                  <c:v>6.85</c:v>
                </c:pt>
                <c:pt idx="1918">
                  <c:v>6.69</c:v>
                </c:pt>
                <c:pt idx="1919">
                  <c:v>7.47</c:v>
                </c:pt>
                <c:pt idx="1920">
                  <c:v>7.5</c:v>
                </c:pt>
                <c:pt idx="1921">
                  <c:v>7.68</c:v>
                </c:pt>
                <c:pt idx="1922">
                  <c:v>7.71</c:v>
                </c:pt>
                <c:pt idx="1923">
                  <c:v>7.74</c:v>
                </c:pt>
                <c:pt idx="1924">
                  <c:v>7.68</c:v>
                </c:pt>
                <c:pt idx="1925">
                  <c:v>7.93</c:v>
                </c:pt>
                <c:pt idx="1926">
                  <c:v>6.51</c:v>
                </c:pt>
                <c:pt idx="1927">
                  <c:v>5.68</c:v>
                </c:pt>
                <c:pt idx="1928">
                  <c:v>5.81</c:v>
                </c:pt>
                <c:pt idx="1929">
                  <c:v>5.85</c:v>
                </c:pt>
                <c:pt idx="1930">
                  <c:v>5.96</c:v>
                </c:pt>
                <c:pt idx="1931">
                  <c:v>5.95</c:v>
                </c:pt>
                <c:pt idx="1932">
                  <c:v>5.55</c:v>
                </c:pt>
                <c:pt idx="1933">
                  <c:v>5.0599999999999996</c:v>
                </c:pt>
                <c:pt idx="1934">
                  <c:v>5.52</c:v>
                </c:pt>
                <c:pt idx="1935">
                  <c:v>5.87</c:v>
                </c:pt>
                <c:pt idx="1936">
                  <c:v>6.17</c:v>
                </c:pt>
                <c:pt idx="1937">
                  <c:v>6.01</c:v>
                </c:pt>
                <c:pt idx="1938">
                  <c:v>5.45</c:v>
                </c:pt>
                <c:pt idx="1939">
                  <c:v>5.47</c:v>
                </c:pt>
                <c:pt idx="1940">
                  <c:v>5.46</c:v>
                </c:pt>
                <c:pt idx="1941">
                  <c:v>5.61</c:v>
                </c:pt>
                <c:pt idx="1942">
                  <c:v>6.15</c:v>
                </c:pt>
                <c:pt idx="1943">
                  <c:v>5.63</c:v>
                </c:pt>
                <c:pt idx="1944">
                  <c:v>6</c:v>
                </c:pt>
                <c:pt idx="1945">
                  <c:v>5.76</c:v>
                </c:pt>
                <c:pt idx="1946">
                  <c:v>5.73</c:v>
                </c:pt>
                <c:pt idx="1947">
                  <c:v>6.67</c:v>
                </c:pt>
                <c:pt idx="1948">
                  <c:v>6.48</c:v>
                </c:pt>
                <c:pt idx="1949">
                  <c:v>5.42</c:v>
                </c:pt>
                <c:pt idx="1950">
                  <c:v>5.14</c:v>
                </c:pt>
                <c:pt idx="1951">
                  <c:v>5.29</c:v>
                </c:pt>
                <c:pt idx="1952">
                  <c:v>4.99</c:v>
                </c:pt>
                <c:pt idx="1953">
                  <c:v>4.9800000000000004</c:v>
                </c:pt>
                <c:pt idx="1954">
                  <c:v>4.95</c:v>
                </c:pt>
                <c:pt idx="1955">
                  <c:v>4.87</c:v>
                </c:pt>
                <c:pt idx="1956">
                  <c:v>4.8</c:v>
                </c:pt>
                <c:pt idx="1957">
                  <c:v>4.8099999999999996</c:v>
                </c:pt>
                <c:pt idx="1958">
                  <c:v>5.08</c:v>
                </c:pt>
                <c:pt idx="1959">
                  <c:v>5.19</c:v>
                </c:pt>
                <c:pt idx="1960">
                  <c:v>5.38</c:v>
                </c:pt>
                <c:pt idx="1961">
                  <c:v>4.9400000000000004</c:v>
                </c:pt>
                <c:pt idx="1962">
                  <c:v>4.68</c:v>
                </c:pt>
                <c:pt idx="1963">
                  <c:v>5.1100000000000003</c:v>
                </c:pt>
                <c:pt idx="1964">
                  <c:v>5.8</c:v>
                </c:pt>
                <c:pt idx="1965">
                  <c:v>6.63</c:v>
                </c:pt>
                <c:pt idx="1966">
                  <c:v>5.28</c:v>
                </c:pt>
                <c:pt idx="1967">
                  <c:v>5.42</c:v>
                </c:pt>
                <c:pt idx="1968">
                  <c:v>5.6</c:v>
                </c:pt>
                <c:pt idx="1969">
                  <c:v>5.01</c:v>
                </c:pt>
                <c:pt idx="1970">
                  <c:v>4.53</c:v>
                </c:pt>
                <c:pt idx="1971">
                  <c:v>4.34</c:v>
                </c:pt>
                <c:pt idx="1972">
                  <c:v>4.18</c:v>
                </c:pt>
                <c:pt idx="1973">
                  <c:v>4.88</c:v>
                </c:pt>
                <c:pt idx="1974">
                  <c:v>5.92</c:v>
                </c:pt>
                <c:pt idx="1975">
                  <c:v>4.91</c:v>
                </c:pt>
                <c:pt idx="1976">
                  <c:v>4.3899999999999997</c:v>
                </c:pt>
                <c:pt idx="1977">
                  <c:v>4.26</c:v>
                </c:pt>
                <c:pt idx="1978">
                  <c:v>4.84</c:v>
                </c:pt>
                <c:pt idx="1979">
                  <c:v>7.13</c:v>
                </c:pt>
                <c:pt idx="1980">
                  <c:v>6.13</c:v>
                </c:pt>
                <c:pt idx="1981">
                  <c:v>5.4</c:v>
                </c:pt>
                <c:pt idx="1982">
                  <c:v>4.82</c:v>
                </c:pt>
                <c:pt idx="1983">
                  <c:v>4.76</c:v>
                </c:pt>
                <c:pt idx="1984">
                  <c:v>4.53</c:v>
                </c:pt>
                <c:pt idx="1985">
                  <c:v>4.37</c:v>
                </c:pt>
                <c:pt idx="1986">
                  <c:v>5.44</c:v>
                </c:pt>
                <c:pt idx="1987">
                  <c:v>5.9</c:v>
                </c:pt>
                <c:pt idx="1988">
                  <c:v>5.97</c:v>
                </c:pt>
                <c:pt idx="1989">
                  <c:v>4.7699999999999996</c:v>
                </c:pt>
                <c:pt idx="1990">
                  <c:v>4.03</c:v>
                </c:pt>
                <c:pt idx="1991">
                  <c:v>0.69</c:v>
                </c:pt>
                <c:pt idx="1992">
                  <c:v>2.99</c:v>
                </c:pt>
                <c:pt idx="1993">
                  <c:v>2.95</c:v>
                </c:pt>
                <c:pt idx="1994">
                  <c:v>3.34</c:v>
                </c:pt>
                <c:pt idx="1995">
                  <c:v>3.56</c:v>
                </c:pt>
                <c:pt idx="1996">
                  <c:v>4.2300000000000004</c:v>
                </c:pt>
                <c:pt idx="1997">
                  <c:v>3.38</c:v>
                </c:pt>
                <c:pt idx="1998">
                  <c:v>3.57</c:v>
                </c:pt>
                <c:pt idx="1999">
                  <c:v>4.1399999999999997</c:v>
                </c:pt>
                <c:pt idx="2000">
                  <c:v>4.04</c:v>
                </c:pt>
                <c:pt idx="2001">
                  <c:v>5.4</c:v>
                </c:pt>
                <c:pt idx="2002">
                  <c:v>5.25</c:v>
                </c:pt>
                <c:pt idx="2003">
                  <c:v>4.43</c:v>
                </c:pt>
                <c:pt idx="2004">
                  <c:v>4.42</c:v>
                </c:pt>
                <c:pt idx="2005">
                  <c:v>4.26</c:v>
                </c:pt>
                <c:pt idx="2006">
                  <c:v>4.1100000000000003</c:v>
                </c:pt>
                <c:pt idx="2007">
                  <c:v>3.75</c:v>
                </c:pt>
                <c:pt idx="2008">
                  <c:v>3.75</c:v>
                </c:pt>
                <c:pt idx="2009">
                  <c:v>3.71</c:v>
                </c:pt>
                <c:pt idx="2010">
                  <c:v>3.65</c:v>
                </c:pt>
                <c:pt idx="2011">
                  <c:v>3.81</c:v>
                </c:pt>
                <c:pt idx="2012">
                  <c:v>3.87</c:v>
                </c:pt>
                <c:pt idx="2013">
                  <c:v>3.69</c:v>
                </c:pt>
                <c:pt idx="2014">
                  <c:v>3.79</c:v>
                </c:pt>
                <c:pt idx="2015">
                  <c:v>3.67</c:v>
                </c:pt>
                <c:pt idx="2016">
                  <c:v>3.75</c:v>
                </c:pt>
                <c:pt idx="2017">
                  <c:v>4.08</c:v>
                </c:pt>
                <c:pt idx="2018">
                  <c:v>3.81</c:v>
                </c:pt>
                <c:pt idx="2019">
                  <c:v>4.7699999999999996</c:v>
                </c:pt>
                <c:pt idx="2020">
                  <c:v>4.05</c:v>
                </c:pt>
                <c:pt idx="2021">
                  <c:v>3.76</c:v>
                </c:pt>
                <c:pt idx="2022">
                  <c:v>3.72</c:v>
                </c:pt>
                <c:pt idx="2023">
                  <c:v>4.2300000000000004</c:v>
                </c:pt>
                <c:pt idx="2024">
                  <c:v>3.94</c:v>
                </c:pt>
                <c:pt idx="2025">
                  <c:v>3.01</c:v>
                </c:pt>
                <c:pt idx="2026">
                  <c:v>3.67</c:v>
                </c:pt>
                <c:pt idx="2027">
                  <c:v>3.38</c:v>
                </c:pt>
                <c:pt idx="2028">
                  <c:v>3.4</c:v>
                </c:pt>
                <c:pt idx="2029">
                  <c:v>3.46</c:v>
                </c:pt>
                <c:pt idx="2030">
                  <c:v>3.8</c:v>
                </c:pt>
                <c:pt idx="2031">
                  <c:v>3.42</c:v>
                </c:pt>
                <c:pt idx="2032">
                  <c:v>3.25</c:v>
                </c:pt>
                <c:pt idx="2033">
                  <c:v>3.01</c:v>
                </c:pt>
                <c:pt idx="2034">
                  <c:v>2.94</c:v>
                </c:pt>
                <c:pt idx="2035">
                  <c:v>3.61</c:v>
                </c:pt>
                <c:pt idx="2036">
                  <c:v>3.75</c:v>
                </c:pt>
                <c:pt idx="2037">
                  <c:v>3.56</c:v>
                </c:pt>
                <c:pt idx="2038">
                  <c:v>3.43</c:v>
                </c:pt>
                <c:pt idx="2039">
                  <c:v>3.08</c:v>
                </c:pt>
                <c:pt idx="2040">
                  <c:v>3.3</c:v>
                </c:pt>
                <c:pt idx="2041">
                  <c:v>3.26</c:v>
                </c:pt>
                <c:pt idx="2042">
                  <c:v>3.3</c:v>
                </c:pt>
                <c:pt idx="2043">
                  <c:v>4.22</c:v>
                </c:pt>
                <c:pt idx="2044">
                  <c:v>3.99</c:v>
                </c:pt>
                <c:pt idx="2045">
                  <c:v>4.21</c:v>
                </c:pt>
                <c:pt idx="2046">
                  <c:v>4.0199999999999996</c:v>
                </c:pt>
                <c:pt idx="2047">
                  <c:v>3.72</c:v>
                </c:pt>
                <c:pt idx="2048">
                  <c:v>3.26</c:v>
                </c:pt>
                <c:pt idx="2049">
                  <c:v>3.32</c:v>
                </c:pt>
                <c:pt idx="2050">
                  <c:v>3.28</c:v>
                </c:pt>
                <c:pt idx="2051">
                  <c:v>3.02</c:v>
                </c:pt>
                <c:pt idx="2052">
                  <c:v>2.99</c:v>
                </c:pt>
                <c:pt idx="2053">
                  <c:v>3.12</c:v>
                </c:pt>
                <c:pt idx="2054">
                  <c:v>2.92</c:v>
                </c:pt>
                <c:pt idx="2055">
                  <c:v>3.02</c:v>
                </c:pt>
                <c:pt idx="2056">
                  <c:v>3.2</c:v>
                </c:pt>
                <c:pt idx="2057">
                  <c:v>3.22</c:v>
                </c:pt>
                <c:pt idx="2058">
                  <c:v>3.5</c:v>
                </c:pt>
                <c:pt idx="2059">
                  <c:v>3.52</c:v>
                </c:pt>
                <c:pt idx="2060">
                  <c:v>3.24</c:v>
                </c:pt>
                <c:pt idx="2061">
                  <c:v>3.43</c:v>
                </c:pt>
                <c:pt idx="2062">
                  <c:v>3.38</c:v>
                </c:pt>
                <c:pt idx="2063">
                  <c:v>3.38</c:v>
                </c:pt>
                <c:pt idx="2064">
                  <c:v>3.32</c:v>
                </c:pt>
                <c:pt idx="2065">
                  <c:v>3.31</c:v>
                </c:pt>
                <c:pt idx="2066">
                  <c:v>3.41</c:v>
                </c:pt>
                <c:pt idx="2067">
                  <c:v>3.68</c:v>
                </c:pt>
                <c:pt idx="2068">
                  <c:v>3.85</c:v>
                </c:pt>
                <c:pt idx="2069">
                  <c:v>2.8</c:v>
                </c:pt>
                <c:pt idx="2070">
                  <c:v>2.91</c:v>
                </c:pt>
                <c:pt idx="2071">
                  <c:v>2.88</c:v>
                </c:pt>
                <c:pt idx="2072">
                  <c:v>2.92</c:v>
                </c:pt>
                <c:pt idx="2073">
                  <c:v>2.59</c:v>
                </c:pt>
                <c:pt idx="2074">
                  <c:v>2.78</c:v>
                </c:pt>
                <c:pt idx="2075">
                  <c:v>2.5299999999999998</c:v>
                </c:pt>
                <c:pt idx="2076">
                  <c:v>2.63</c:v>
                </c:pt>
                <c:pt idx="2077">
                  <c:v>2.42</c:v>
                </c:pt>
                <c:pt idx="2078">
                  <c:v>2.91</c:v>
                </c:pt>
                <c:pt idx="2079">
                  <c:v>2.86</c:v>
                </c:pt>
                <c:pt idx="2080">
                  <c:v>2.89</c:v>
                </c:pt>
                <c:pt idx="2081">
                  <c:v>2.77</c:v>
                </c:pt>
                <c:pt idx="2082">
                  <c:v>2.77</c:v>
                </c:pt>
                <c:pt idx="2083">
                  <c:v>2.72</c:v>
                </c:pt>
                <c:pt idx="2084">
                  <c:v>2.75</c:v>
                </c:pt>
                <c:pt idx="2085">
                  <c:v>2.68</c:v>
                </c:pt>
                <c:pt idx="2086">
                  <c:v>2.68</c:v>
                </c:pt>
                <c:pt idx="2087">
                  <c:v>2.71</c:v>
                </c:pt>
                <c:pt idx="2088">
                  <c:v>2.8</c:v>
                </c:pt>
                <c:pt idx="2089">
                  <c:v>2.63</c:v>
                </c:pt>
                <c:pt idx="2090">
                  <c:v>2.4500000000000002</c:v>
                </c:pt>
                <c:pt idx="2091">
                  <c:v>2.35</c:v>
                </c:pt>
                <c:pt idx="2092">
                  <c:v>2.36</c:v>
                </c:pt>
                <c:pt idx="2093">
                  <c:v>2.59</c:v>
                </c:pt>
                <c:pt idx="2094">
                  <c:v>2.57</c:v>
                </c:pt>
                <c:pt idx="2095">
                  <c:v>2.61</c:v>
                </c:pt>
                <c:pt idx="2096">
                  <c:v>2.44</c:v>
                </c:pt>
                <c:pt idx="2097">
                  <c:v>2.54</c:v>
                </c:pt>
                <c:pt idx="2098">
                  <c:v>2.4900000000000002</c:v>
                </c:pt>
                <c:pt idx="2099">
                  <c:v>2.61</c:v>
                </c:pt>
                <c:pt idx="2100">
                  <c:v>2.34</c:v>
                </c:pt>
                <c:pt idx="2101">
                  <c:v>2.64</c:v>
                </c:pt>
                <c:pt idx="2102">
                  <c:v>2.68</c:v>
                </c:pt>
                <c:pt idx="2103">
                  <c:v>2.5499999999999998</c:v>
                </c:pt>
                <c:pt idx="2104">
                  <c:v>2.4</c:v>
                </c:pt>
                <c:pt idx="2105">
                  <c:v>2.31</c:v>
                </c:pt>
                <c:pt idx="2106">
                  <c:v>2.62</c:v>
                </c:pt>
                <c:pt idx="2107">
                  <c:v>3.37</c:v>
                </c:pt>
                <c:pt idx="2108">
                  <c:v>2.75</c:v>
                </c:pt>
                <c:pt idx="2109">
                  <c:v>2.3199999999999998</c:v>
                </c:pt>
                <c:pt idx="2110">
                  <c:v>2.13</c:v>
                </c:pt>
                <c:pt idx="2111">
                  <c:v>2.37</c:v>
                </c:pt>
                <c:pt idx="2112">
                  <c:v>2.5099999999999998</c:v>
                </c:pt>
                <c:pt idx="2113">
                  <c:v>2.57</c:v>
                </c:pt>
                <c:pt idx="2114">
                  <c:v>2.4700000000000002</c:v>
                </c:pt>
                <c:pt idx="2115">
                  <c:v>2.4300000000000002</c:v>
                </c:pt>
                <c:pt idx="2116">
                  <c:v>2.46</c:v>
                </c:pt>
                <c:pt idx="2117">
                  <c:v>2.52</c:v>
                </c:pt>
                <c:pt idx="2118">
                  <c:v>2.52</c:v>
                </c:pt>
                <c:pt idx="2119">
                  <c:v>2.6</c:v>
                </c:pt>
                <c:pt idx="2120">
                  <c:v>2.57</c:v>
                </c:pt>
                <c:pt idx="2121">
                  <c:v>2.61</c:v>
                </c:pt>
                <c:pt idx="2122">
                  <c:v>2.6</c:v>
                </c:pt>
                <c:pt idx="2123">
                  <c:v>2.62</c:v>
                </c:pt>
                <c:pt idx="2124">
                  <c:v>2.69</c:v>
                </c:pt>
                <c:pt idx="2125">
                  <c:v>2.4</c:v>
                </c:pt>
                <c:pt idx="2126">
                  <c:v>2.67</c:v>
                </c:pt>
                <c:pt idx="2127">
                  <c:v>3.08</c:v>
                </c:pt>
                <c:pt idx="2128">
                  <c:v>2.91</c:v>
                </c:pt>
                <c:pt idx="2129">
                  <c:v>3.3</c:v>
                </c:pt>
                <c:pt idx="2130">
                  <c:v>2.91</c:v>
                </c:pt>
                <c:pt idx="2131">
                  <c:v>2.71</c:v>
                </c:pt>
                <c:pt idx="2132">
                  <c:v>2.44</c:v>
                </c:pt>
                <c:pt idx="2133">
                  <c:v>2.64</c:v>
                </c:pt>
                <c:pt idx="2134">
                  <c:v>2.52</c:v>
                </c:pt>
                <c:pt idx="2135">
                  <c:v>2.44</c:v>
                </c:pt>
                <c:pt idx="2136">
                  <c:v>2.67</c:v>
                </c:pt>
                <c:pt idx="2137">
                  <c:v>2.5299999999999998</c:v>
                </c:pt>
                <c:pt idx="2138">
                  <c:v>2.58</c:v>
                </c:pt>
                <c:pt idx="2139">
                  <c:v>2.65</c:v>
                </c:pt>
                <c:pt idx="2140">
                  <c:v>2.4</c:v>
                </c:pt>
                <c:pt idx="2141">
                  <c:v>2.69</c:v>
                </c:pt>
                <c:pt idx="2142">
                  <c:v>2.69</c:v>
                </c:pt>
                <c:pt idx="2143">
                  <c:v>2.59</c:v>
                </c:pt>
                <c:pt idx="2144">
                  <c:v>2.57</c:v>
                </c:pt>
                <c:pt idx="2145">
                  <c:v>2.2599999999999998</c:v>
                </c:pt>
                <c:pt idx="2146">
                  <c:v>2.56</c:v>
                </c:pt>
                <c:pt idx="2147">
                  <c:v>2.6</c:v>
                </c:pt>
                <c:pt idx="2148">
                  <c:v>2.65</c:v>
                </c:pt>
                <c:pt idx="2149">
                  <c:v>2.67</c:v>
                </c:pt>
                <c:pt idx="2150">
                  <c:v>2.5299999999999998</c:v>
                </c:pt>
                <c:pt idx="2151">
                  <c:v>2.64</c:v>
                </c:pt>
                <c:pt idx="2152">
                  <c:v>2.73</c:v>
                </c:pt>
                <c:pt idx="2153">
                  <c:v>2.66</c:v>
                </c:pt>
                <c:pt idx="2154">
                  <c:v>2.52</c:v>
                </c:pt>
                <c:pt idx="2155">
                  <c:v>2.36</c:v>
                </c:pt>
                <c:pt idx="2156">
                  <c:v>2.52</c:v>
                </c:pt>
                <c:pt idx="2157">
                  <c:v>2.5499999999999998</c:v>
                </c:pt>
                <c:pt idx="2158">
                  <c:v>2.5099999999999998</c:v>
                </c:pt>
                <c:pt idx="2159">
                  <c:v>2.5499999999999998</c:v>
                </c:pt>
                <c:pt idx="2160">
                  <c:v>2.2000000000000002</c:v>
                </c:pt>
                <c:pt idx="2161">
                  <c:v>2.62</c:v>
                </c:pt>
                <c:pt idx="2162">
                  <c:v>2.72</c:v>
                </c:pt>
                <c:pt idx="2163">
                  <c:v>2.65</c:v>
                </c:pt>
                <c:pt idx="2164">
                  <c:v>2.79</c:v>
                </c:pt>
                <c:pt idx="2165">
                  <c:v>2.54</c:v>
                </c:pt>
                <c:pt idx="2166">
                  <c:v>2.67</c:v>
                </c:pt>
                <c:pt idx="2167">
                  <c:v>2.72</c:v>
                </c:pt>
                <c:pt idx="2168">
                  <c:v>2.62</c:v>
                </c:pt>
                <c:pt idx="2169">
                  <c:v>2.66</c:v>
                </c:pt>
                <c:pt idx="2170">
                  <c:v>2.67</c:v>
                </c:pt>
                <c:pt idx="2171">
                  <c:v>2.69</c:v>
                </c:pt>
                <c:pt idx="2172">
                  <c:v>2.92</c:v>
                </c:pt>
                <c:pt idx="2173">
                  <c:v>2.9</c:v>
                </c:pt>
                <c:pt idx="2174">
                  <c:v>2.82</c:v>
                </c:pt>
                <c:pt idx="2175">
                  <c:v>2.66</c:v>
                </c:pt>
                <c:pt idx="2176">
                  <c:v>2.54</c:v>
                </c:pt>
                <c:pt idx="2177">
                  <c:v>2.48</c:v>
                </c:pt>
                <c:pt idx="2178">
                  <c:v>2.5</c:v>
                </c:pt>
                <c:pt idx="2179">
                  <c:v>2.42</c:v>
                </c:pt>
                <c:pt idx="2180">
                  <c:v>2.37</c:v>
                </c:pt>
                <c:pt idx="2181">
                  <c:v>2.5299999999999998</c:v>
                </c:pt>
                <c:pt idx="2182">
                  <c:v>2.54</c:v>
                </c:pt>
                <c:pt idx="2183">
                  <c:v>2.5299999999999998</c:v>
                </c:pt>
                <c:pt idx="2184">
                  <c:v>2.61</c:v>
                </c:pt>
                <c:pt idx="2185">
                  <c:v>2.5</c:v>
                </c:pt>
                <c:pt idx="2186">
                  <c:v>2.58</c:v>
                </c:pt>
                <c:pt idx="2187">
                  <c:v>2.66</c:v>
                </c:pt>
                <c:pt idx="2188">
                  <c:v>2.58</c:v>
                </c:pt>
                <c:pt idx="2189">
                  <c:v>2.74</c:v>
                </c:pt>
                <c:pt idx="2190">
                  <c:v>2.8</c:v>
                </c:pt>
                <c:pt idx="2191">
                  <c:v>2.77</c:v>
                </c:pt>
                <c:pt idx="2192">
                  <c:v>3.14</c:v>
                </c:pt>
                <c:pt idx="2193">
                  <c:v>3.2</c:v>
                </c:pt>
                <c:pt idx="2194">
                  <c:v>2.97</c:v>
                </c:pt>
                <c:pt idx="2195">
                  <c:v>2.93</c:v>
                </c:pt>
                <c:pt idx="2196">
                  <c:v>3.11</c:v>
                </c:pt>
                <c:pt idx="2197">
                  <c:v>2.92</c:v>
                </c:pt>
                <c:pt idx="2198">
                  <c:v>2.81</c:v>
                </c:pt>
                <c:pt idx="2199">
                  <c:v>2.81</c:v>
                </c:pt>
                <c:pt idx="2200">
                  <c:v>2.83</c:v>
                </c:pt>
                <c:pt idx="2201">
                  <c:v>2.68</c:v>
                </c:pt>
                <c:pt idx="2202">
                  <c:v>2.78</c:v>
                </c:pt>
                <c:pt idx="2203">
                  <c:v>2.7</c:v>
                </c:pt>
                <c:pt idx="2204">
                  <c:v>2.74</c:v>
                </c:pt>
                <c:pt idx="2205">
                  <c:v>2.65</c:v>
                </c:pt>
                <c:pt idx="2206">
                  <c:v>2.79</c:v>
                </c:pt>
                <c:pt idx="2207">
                  <c:v>2.74</c:v>
                </c:pt>
                <c:pt idx="2208">
                  <c:v>2.72</c:v>
                </c:pt>
                <c:pt idx="2209">
                  <c:v>2.76</c:v>
                </c:pt>
                <c:pt idx="2210">
                  <c:v>2.93</c:v>
                </c:pt>
                <c:pt idx="2211">
                  <c:v>3.37</c:v>
                </c:pt>
                <c:pt idx="2212">
                  <c:v>3.06</c:v>
                </c:pt>
                <c:pt idx="2213">
                  <c:v>2.95</c:v>
                </c:pt>
                <c:pt idx="2214">
                  <c:v>3.37</c:v>
                </c:pt>
                <c:pt idx="2215">
                  <c:v>3.28</c:v>
                </c:pt>
                <c:pt idx="2216">
                  <c:v>4.2699999999999996</c:v>
                </c:pt>
                <c:pt idx="2217">
                  <c:v>4.58</c:v>
                </c:pt>
                <c:pt idx="2218">
                  <c:v>3.3</c:v>
                </c:pt>
                <c:pt idx="2219">
                  <c:v>2.92</c:v>
                </c:pt>
                <c:pt idx="2220">
                  <c:v>2.83</c:v>
                </c:pt>
                <c:pt idx="2221">
                  <c:v>2.87</c:v>
                </c:pt>
                <c:pt idx="2222">
                  <c:v>2.93</c:v>
                </c:pt>
                <c:pt idx="2223">
                  <c:v>2.85</c:v>
                </c:pt>
                <c:pt idx="2224">
                  <c:v>2.7</c:v>
                </c:pt>
                <c:pt idx="2225">
                  <c:v>2.94</c:v>
                </c:pt>
                <c:pt idx="2226">
                  <c:v>3</c:v>
                </c:pt>
                <c:pt idx="2227">
                  <c:v>3.19</c:v>
                </c:pt>
                <c:pt idx="2228">
                  <c:v>3.09</c:v>
                </c:pt>
                <c:pt idx="2229">
                  <c:v>2.78</c:v>
                </c:pt>
                <c:pt idx="2230">
                  <c:v>2.72</c:v>
                </c:pt>
                <c:pt idx="2231">
                  <c:v>2.8</c:v>
                </c:pt>
                <c:pt idx="2232">
                  <c:v>2.8</c:v>
                </c:pt>
                <c:pt idx="2233">
                  <c:v>2.84</c:v>
                </c:pt>
                <c:pt idx="2234">
                  <c:v>2.83</c:v>
                </c:pt>
                <c:pt idx="2235">
                  <c:v>2.93</c:v>
                </c:pt>
                <c:pt idx="2236">
                  <c:v>3.76</c:v>
                </c:pt>
                <c:pt idx="2237">
                  <c:v>3.41</c:v>
                </c:pt>
                <c:pt idx="2238">
                  <c:v>2.9</c:v>
                </c:pt>
                <c:pt idx="2239">
                  <c:v>2.9</c:v>
                </c:pt>
                <c:pt idx="2240">
                  <c:v>1.19</c:v>
                </c:pt>
                <c:pt idx="2241">
                  <c:v>2.61</c:v>
                </c:pt>
                <c:pt idx="2242">
                  <c:v>2.64</c:v>
                </c:pt>
                <c:pt idx="2243">
                  <c:v>2.63</c:v>
                </c:pt>
                <c:pt idx="2244">
                  <c:v>2.67</c:v>
                </c:pt>
                <c:pt idx="2245">
                  <c:v>2.73</c:v>
                </c:pt>
                <c:pt idx="2246">
                  <c:v>2.62</c:v>
                </c:pt>
                <c:pt idx="2247">
                  <c:v>2.6</c:v>
                </c:pt>
                <c:pt idx="2248">
                  <c:v>2.77</c:v>
                </c:pt>
                <c:pt idx="2249">
                  <c:v>2.74</c:v>
                </c:pt>
                <c:pt idx="2250">
                  <c:v>2.86</c:v>
                </c:pt>
                <c:pt idx="2251">
                  <c:v>2.83</c:v>
                </c:pt>
                <c:pt idx="2252">
                  <c:v>2.73</c:v>
                </c:pt>
                <c:pt idx="2253">
                  <c:v>2.69</c:v>
                </c:pt>
                <c:pt idx="2254">
                  <c:v>2.81</c:v>
                </c:pt>
                <c:pt idx="2255">
                  <c:v>2.77</c:v>
                </c:pt>
                <c:pt idx="2256">
                  <c:v>2.58</c:v>
                </c:pt>
                <c:pt idx="2257">
                  <c:v>2.72</c:v>
                </c:pt>
                <c:pt idx="2258">
                  <c:v>2.86</c:v>
                </c:pt>
                <c:pt idx="2259">
                  <c:v>2.78</c:v>
                </c:pt>
                <c:pt idx="2260">
                  <c:v>2.69</c:v>
                </c:pt>
                <c:pt idx="2261">
                  <c:v>2.75</c:v>
                </c:pt>
                <c:pt idx="2262">
                  <c:v>2.69</c:v>
                </c:pt>
                <c:pt idx="2263">
                  <c:v>2.75</c:v>
                </c:pt>
                <c:pt idx="2264">
                  <c:v>2.75</c:v>
                </c:pt>
                <c:pt idx="2265">
                  <c:v>2.87</c:v>
                </c:pt>
                <c:pt idx="2266">
                  <c:v>2.94</c:v>
                </c:pt>
                <c:pt idx="2267">
                  <c:v>2.85</c:v>
                </c:pt>
                <c:pt idx="2268">
                  <c:v>2.78</c:v>
                </c:pt>
                <c:pt idx="2269">
                  <c:v>2.74</c:v>
                </c:pt>
                <c:pt idx="2270">
                  <c:v>2.9</c:v>
                </c:pt>
                <c:pt idx="2271">
                  <c:v>2.84</c:v>
                </c:pt>
                <c:pt idx="2272">
                  <c:v>2.79</c:v>
                </c:pt>
                <c:pt idx="2273">
                  <c:v>2.93</c:v>
                </c:pt>
                <c:pt idx="2274">
                  <c:v>3.27</c:v>
                </c:pt>
                <c:pt idx="2275">
                  <c:v>3.16</c:v>
                </c:pt>
                <c:pt idx="2276">
                  <c:v>3.14</c:v>
                </c:pt>
                <c:pt idx="2277">
                  <c:v>3.1</c:v>
                </c:pt>
                <c:pt idx="2278">
                  <c:v>2.89</c:v>
                </c:pt>
                <c:pt idx="2279">
                  <c:v>2.79</c:v>
                </c:pt>
                <c:pt idx="2280">
                  <c:v>3.14</c:v>
                </c:pt>
                <c:pt idx="2281">
                  <c:v>3.13</c:v>
                </c:pt>
                <c:pt idx="2282">
                  <c:v>3.05</c:v>
                </c:pt>
                <c:pt idx="2283">
                  <c:v>3.13</c:v>
                </c:pt>
                <c:pt idx="2284">
                  <c:v>3.1</c:v>
                </c:pt>
                <c:pt idx="2285">
                  <c:v>3.1</c:v>
                </c:pt>
                <c:pt idx="2286">
                  <c:v>3.11</c:v>
                </c:pt>
                <c:pt idx="2287">
                  <c:v>3</c:v>
                </c:pt>
                <c:pt idx="2288">
                  <c:v>3.12</c:v>
                </c:pt>
                <c:pt idx="2289">
                  <c:v>3.13</c:v>
                </c:pt>
                <c:pt idx="2290">
                  <c:v>3.05</c:v>
                </c:pt>
                <c:pt idx="2291">
                  <c:v>3.07</c:v>
                </c:pt>
                <c:pt idx="2292">
                  <c:v>3.09</c:v>
                </c:pt>
                <c:pt idx="2293">
                  <c:v>3.14</c:v>
                </c:pt>
                <c:pt idx="2294">
                  <c:v>3.11</c:v>
                </c:pt>
                <c:pt idx="2295">
                  <c:v>3.13</c:v>
                </c:pt>
                <c:pt idx="2296">
                  <c:v>3.1</c:v>
                </c:pt>
                <c:pt idx="2297">
                  <c:v>2.92</c:v>
                </c:pt>
                <c:pt idx="2298">
                  <c:v>3.08</c:v>
                </c:pt>
                <c:pt idx="2299">
                  <c:v>3.05</c:v>
                </c:pt>
                <c:pt idx="2300">
                  <c:v>3.04</c:v>
                </c:pt>
                <c:pt idx="2301">
                  <c:v>3.04</c:v>
                </c:pt>
                <c:pt idx="2302">
                  <c:v>2.88</c:v>
                </c:pt>
                <c:pt idx="2303">
                  <c:v>3.06</c:v>
                </c:pt>
                <c:pt idx="2304">
                  <c:v>3.06</c:v>
                </c:pt>
                <c:pt idx="2305">
                  <c:v>3.06</c:v>
                </c:pt>
                <c:pt idx="2306">
                  <c:v>3.1</c:v>
                </c:pt>
                <c:pt idx="2307">
                  <c:v>3.07</c:v>
                </c:pt>
                <c:pt idx="2308">
                  <c:v>3.13</c:v>
                </c:pt>
                <c:pt idx="2309">
                  <c:v>3.12</c:v>
                </c:pt>
                <c:pt idx="2310">
                  <c:v>3.16</c:v>
                </c:pt>
                <c:pt idx="2311">
                  <c:v>3.16</c:v>
                </c:pt>
                <c:pt idx="2312">
                  <c:v>3.15</c:v>
                </c:pt>
                <c:pt idx="2313">
                  <c:v>3.26</c:v>
                </c:pt>
                <c:pt idx="2314">
                  <c:v>3.34</c:v>
                </c:pt>
                <c:pt idx="2315">
                  <c:v>3.34</c:v>
                </c:pt>
                <c:pt idx="2316">
                  <c:v>3.91</c:v>
                </c:pt>
                <c:pt idx="2317">
                  <c:v>4.6399999999999997</c:v>
                </c:pt>
                <c:pt idx="2318">
                  <c:v>4.68</c:v>
                </c:pt>
                <c:pt idx="2319">
                  <c:v>3.78</c:v>
                </c:pt>
                <c:pt idx="2320">
                  <c:v>3.41</c:v>
                </c:pt>
                <c:pt idx="2321">
                  <c:v>3.42</c:v>
                </c:pt>
                <c:pt idx="2322">
                  <c:v>3.46</c:v>
                </c:pt>
                <c:pt idx="2323">
                  <c:v>3.41</c:v>
                </c:pt>
                <c:pt idx="2324">
                  <c:v>3.46</c:v>
                </c:pt>
                <c:pt idx="2325">
                  <c:v>3.43</c:v>
                </c:pt>
                <c:pt idx="2326">
                  <c:v>3.49</c:v>
                </c:pt>
                <c:pt idx="2327">
                  <c:v>3.46</c:v>
                </c:pt>
                <c:pt idx="2328">
                  <c:v>3.5</c:v>
                </c:pt>
                <c:pt idx="2329">
                  <c:v>3.54</c:v>
                </c:pt>
                <c:pt idx="2330">
                  <c:v>3.75</c:v>
                </c:pt>
                <c:pt idx="2331">
                  <c:v>3.59</c:v>
                </c:pt>
                <c:pt idx="2332">
                  <c:v>3.57</c:v>
                </c:pt>
                <c:pt idx="2333">
                  <c:v>3.75</c:v>
                </c:pt>
                <c:pt idx="2334">
                  <c:v>3.94</c:v>
                </c:pt>
                <c:pt idx="2335">
                  <c:v>4.6500000000000004</c:v>
                </c:pt>
                <c:pt idx="2336">
                  <c:v>4.28</c:v>
                </c:pt>
                <c:pt idx="2337">
                  <c:v>4.09</c:v>
                </c:pt>
                <c:pt idx="2338">
                  <c:v>3.77</c:v>
                </c:pt>
                <c:pt idx="2339">
                  <c:v>3.73</c:v>
                </c:pt>
                <c:pt idx="2340">
                  <c:v>3.65</c:v>
                </c:pt>
                <c:pt idx="2341">
                  <c:v>3.66</c:v>
                </c:pt>
                <c:pt idx="2342">
                  <c:v>3.69</c:v>
                </c:pt>
                <c:pt idx="2343">
                  <c:v>3.68</c:v>
                </c:pt>
                <c:pt idx="2344">
                  <c:v>3.68</c:v>
                </c:pt>
                <c:pt idx="2345">
                  <c:v>3.69</c:v>
                </c:pt>
                <c:pt idx="2346">
                  <c:v>3.69</c:v>
                </c:pt>
                <c:pt idx="2347">
                  <c:v>3.7</c:v>
                </c:pt>
                <c:pt idx="2348">
                  <c:v>3.73</c:v>
                </c:pt>
                <c:pt idx="2349">
                  <c:v>3.69</c:v>
                </c:pt>
                <c:pt idx="2350">
                  <c:v>3.73</c:v>
                </c:pt>
                <c:pt idx="2351">
                  <c:v>3.73</c:v>
                </c:pt>
                <c:pt idx="2352">
                  <c:v>3.69</c:v>
                </c:pt>
                <c:pt idx="2353">
                  <c:v>3.7</c:v>
                </c:pt>
                <c:pt idx="2354">
                  <c:v>3.67</c:v>
                </c:pt>
                <c:pt idx="2355">
                  <c:v>3.74</c:v>
                </c:pt>
                <c:pt idx="2356">
                  <c:v>3.78</c:v>
                </c:pt>
                <c:pt idx="2357">
                  <c:v>3.73</c:v>
                </c:pt>
                <c:pt idx="2358">
                  <c:v>3.78</c:v>
                </c:pt>
                <c:pt idx="2359">
                  <c:v>3.62</c:v>
                </c:pt>
                <c:pt idx="2360">
                  <c:v>3.7</c:v>
                </c:pt>
                <c:pt idx="2361">
                  <c:v>3.71</c:v>
                </c:pt>
                <c:pt idx="2362">
                  <c:v>3.65</c:v>
                </c:pt>
                <c:pt idx="2363">
                  <c:v>3.64</c:v>
                </c:pt>
                <c:pt idx="2364">
                  <c:v>3.59</c:v>
                </c:pt>
                <c:pt idx="2365">
                  <c:v>3.65</c:v>
                </c:pt>
                <c:pt idx="2366">
                  <c:v>3.67</c:v>
                </c:pt>
                <c:pt idx="2367">
                  <c:v>3.68</c:v>
                </c:pt>
                <c:pt idx="2368">
                  <c:v>3.66</c:v>
                </c:pt>
                <c:pt idx="2369">
                  <c:v>3.65</c:v>
                </c:pt>
                <c:pt idx="2370">
                  <c:v>3.69</c:v>
                </c:pt>
                <c:pt idx="2371">
                  <c:v>3.72</c:v>
                </c:pt>
                <c:pt idx="2372">
                  <c:v>3.78</c:v>
                </c:pt>
                <c:pt idx="2373">
                  <c:v>3.77</c:v>
                </c:pt>
                <c:pt idx="2374">
                  <c:v>3.75</c:v>
                </c:pt>
                <c:pt idx="2375">
                  <c:v>3.98</c:v>
                </c:pt>
                <c:pt idx="2376">
                  <c:v>4.05</c:v>
                </c:pt>
                <c:pt idx="2377">
                  <c:v>4.3499999999999996</c:v>
                </c:pt>
                <c:pt idx="2378">
                  <c:v>4.67</c:v>
                </c:pt>
                <c:pt idx="2379">
                  <c:v>4.84</c:v>
                </c:pt>
                <c:pt idx="2380">
                  <c:v>4.29</c:v>
                </c:pt>
                <c:pt idx="2381">
                  <c:v>4.01</c:v>
                </c:pt>
                <c:pt idx="2382">
                  <c:v>3.89</c:v>
                </c:pt>
                <c:pt idx="2383">
                  <c:v>3.83</c:v>
                </c:pt>
                <c:pt idx="2384">
                  <c:v>3.77</c:v>
                </c:pt>
                <c:pt idx="2385">
                  <c:v>3.78</c:v>
                </c:pt>
                <c:pt idx="2386">
                  <c:v>3.83</c:v>
                </c:pt>
                <c:pt idx="2387">
                  <c:v>3.79</c:v>
                </c:pt>
                <c:pt idx="2388">
                  <c:v>3.74</c:v>
                </c:pt>
                <c:pt idx="2389">
                  <c:v>3.76</c:v>
                </c:pt>
                <c:pt idx="2390">
                  <c:v>3.77</c:v>
                </c:pt>
                <c:pt idx="2391">
                  <c:v>3.78</c:v>
                </c:pt>
                <c:pt idx="2392">
                  <c:v>3.76</c:v>
                </c:pt>
                <c:pt idx="2393">
                  <c:v>3.75</c:v>
                </c:pt>
                <c:pt idx="2394">
                  <c:v>3.76</c:v>
                </c:pt>
                <c:pt idx="2395">
                  <c:v>3.82</c:v>
                </c:pt>
                <c:pt idx="2396">
                  <c:v>3.8</c:v>
                </c:pt>
                <c:pt idx="2397">
                  <c:v>3.8</c:v>
                </c:pt>
                <c:pt idx="2398">
                  <c:v>3.94</c:v>
                </c:pt>
                <c:pt idx="2399">
                  <c:v>4.21</c:v>
                </c:pt>
                <c:pt idx="2400">
                  <c:v>4.8099999999999996</c:v>
                </c:pt>
                <c:pt idx="2401">
                  <c:v>4.68</c:v>
                </c:pt>
                <c:pt idx="2402">
                  <c:v>3.99</c:v>
                </c:pt>
                <c:pt idx="2403">
                  <c:v>3.82</c:v>
                </c:pt>
                <c:pt idx="2404">
                  <c:v>3.76</c:v>
                </c:pt>
                <c:pt idx="2405">
                  <c:v>3.76</c:v>
                </c:pt>
                <c:pt idx="2406">
                  <c:v>3.77</c:v>
                </c:pt>
                <c:pt idx="2407">
                  <c:v>3.73</c:v>
                </c:pt>
                <c:pt idx="2408">
                  <c:v>3.72</c:v>
                </c:pt>
                <c:pt idx="2409">
                  <c:v>3.7</c:v>
                </c:pt>
                <c:pt idx="2410">
                  <c:v>4.03</c:v>
                </c:pt>
                <c:pt idx="2411">
                  <c:v>4.04</c:v>
                </c:pt>
                <c:pt idx="2412">
                  <c:v>4.1900000000000004</c:v>
                </c:pt>
                <c:pt idx="2413">
                  <c:v>4.9400000000000004</c:v>
                </c:pt>
                <c:pt idx="2414">
                  <c:v>4.91</c:v>
                </c:pt>
                <c:pt idx="2415">
                  <c:v>5.05</c:v>
                </c:pt>
                <c:pt idx="2416">
                  <c:v>4.8</c:v>
                </c:pt>
                <c:pt idx="2417">
                  <c:v>4.49</c:v>
                </c:pt>
                <c:pt idx="2418">
                  <c:v>4.76</c:v>
                </c:pt>
                <c:pt idx="2419">
                  <c:v>4.62</c:v>
                </c:pt>
                <c:pt idx="2420">
                  <c:v>5.0199999999999996</c:v>
                </c:pt>
                <c:pt idx="2421">
                  <c:v>5.23</c:v>
                </c:pt>
                <c:pt idx="2422">
                  <c:v>5.09</c:v>
                </c:pt>
                <c:pt idx="2423">
                  <c:v>4.92</c:v>
                </c:pt>
                <c:pt idx="2424">
                  <c:v>5.19</c:v>
                </c:pt>
                <c:pt idx="2425">
                  <c:v>4.7699999999999996</c:v>
                </c:pt>
                <c:pt idx="2426">
                  <c:v>4.37</c:v>
                </c:pt>
                <c:pt idx="2427">
                  <c:v>4.25</c:v>
                </c:pt>
                <c:pt idx="2428">
                  <c:v>4.1500000000000004</c:v>
                </c:pt>
                <c:pt idx="2429">
                  <c:v>4.1399999999999997</c:v>
                </c:pt>
                <c:pt idx="2430">
                  <c:v>4.47</c:v>
                </c:pt>
                <c:pt idx="2431">
                  <c:v>5.37</c:v>
                </c:pt>
                <c:pt idx="2432">
                  <c:v>4.8600000000000003</c:v>
                </c:pt>
                <c:pt idx="2433">
                  <c:v>4.82</c:v>
                </c:pt>
                <c:pt idx="2434">
                  <c:v>5</c:v>
                </c:pt>
                <c:pt idx="2435">
                  <c:v>5.05</c:v>
                </c:pt>
                <c:pt idx="2436">
                  <c:v>5.0999999999999996</c:v>
                </c:pt>
                <c:pt idx="2437">
                  <c:v>4.96</c:v>
                </c:pt>
                <c:pt idx="2438">
                  <c:v>5.19</c:v>
                </c:pt>
                <c:pt idx="2439">
                  <c:v>5.0999999999999996</c:v>
                </c:pt>
                <c:pt idx="2440">
                  <c:v>5.27</c:v>
                </c:pt>
                <c:pt idx="2441">
                  <c:v>5.53</c:v>
                </c:pt>
                <c:pt idx="2442">
                  <c:v>5.26</c:v>
                </c:pt>
                <c:pt idx="2443">
                  <c:v>5.07</c:v>
                </c:pt>
                <c:pt idx="2444">
                  <c:v>5.18</c:v>
                </c:pt>
                <c:pt idx="2445">
                  <c:v>5.61</c:v>
                </c:pt>
                <c:pt idx="2446">
                  <c:v>5.07</c:v>
                </c:pt>
                <c:pt idx="2447">
                  <c:v>4.8</c:v>
                </c:pt>
                <c:pt idx="2448">
                  <c:v>4.74</c:v>
                </c:pt>
                <c:pt idx="2449">
                  <c:v>4.83</c:v>
                </c:pt>
                <c:pt idx="2450">
                  <c:v>4.9800000000000004</c:v>
                </c:pt>
                <c:pt idx="2451">
                  <c:v>4.6900000000000004</c:v>
                </c:pt>
                <c:pt idx="2452">
                  <c:v>5.08</c:v>
                </c:pt>
                <c:pt idx="2453">
                  <c:v>5.0599999999999996</c:v>
                </c:pt>
                <c:pt idx="2454">
                  <c:v>5.15</c:v>
                </c:pt>
                <c:pt idx="2455">
                  <c:v>5.14</c:v>
                </c:pt>
                <c:pt idx="2456">
                  <c:v>4.96</c:v>
                </c:pt>
                <c:pt idx="2457">
                  <c:v>4.96</c:v>
                </c:pt>
                <c:pt idx="2458">
                  <c:v>4.84</c:v>
                </c:pt>
                <c:pt idx="2459">
                  <c:v>4.97</c:v>
                </c:pt>
                <c:pt idx="2460">
                  <c:v>4.9000000000000004</c:v>
                </c:pt>
                <c:pt idx="2461">
                  <c:v>4.93</c:v>
                </c:pt>
                <c:pt idx="2462">
                  <c:v>5.09</c:v>
                </c:pt>
                <c:pt idx="2463">
                  <c:v>5.45</c:v>
                </c:pt>
                <c:pt idx="2464">
                  <c:v>5.52</c:v>
                </c:pt>
                <c:pt idx="2465">
                  <c:v>5.59</c:v>
                </c:pt>
                <c:pt idx="2466">
                  <c:v>5.39</c:v>
                </c:pt>
                <c:pt idx="2467">
                  <c:v>5.0199999999999996</c:v>
                </c:pt>
                <c:pt idx="2468">
                  <c:v>4.99</c:v>
                </c:pt>
                <c:pt idx="2469">
                  <c:v>5.04</c:v>
                </c:pt>
                <c:pt idx="2470">
                  <c:v>5.19</c:v>
                </c:pt>
                <c:pt idx="2471">
                  <c:v>5.29</c:v>
                </c:pt>
                <c:pt idx="2472">
                  <c:v>5.44</c:v>
                </c:pt>
                <c:pt idx="2473">
                  <c:v>5.13</c:v>
                </c:pt>
                <c:pt idx="2474">
                  <c:v>5.61</c:v>
                </c:pt>
                <c:pt idx="2475">
                  <c:v>5.94</c:v>
                </c:pt>
                <c:pt idx="2476">
                  <c:v>5.19</c:v>
                </c:pt>
                <c:pt idx="2477">
                  <c:v>5.33</c:v>
                </c:pt>
                <c:pt idx="2478">
                  <c:v>5.05</c:v>
                </c:pt>
                <c:pt idx="2479">
                  <c:v>5.16</c:v>
                </c:pt>
                <c:pt idx="2480">
                  <c:v>6</c:v>
                </c:pt>
                <c:pt idx="2481">
                  <c:v>6.04</c:v>
                </c:pt>
                <c:pt idx="2482">
                  <c:v>5.84</c:v>
                </c:pt>
                <c:pt idx="2483">
                  <c:v>5.72</c:v>
                </c:pt>
                <c:pt idx="2484">
                  <c:v>5.92</c:v>
                </c:pt>
                <c:pt idx="2485">
                  <c:v>5.75</c:v>
                </c:pt>
                <c:pt idx="2486">
                  <c:v>5.65</c:v>
                </c:pt>
                <c:pt idx="2487">
                  <c:v>5.1100000000000003</c:v>
                </c:pt>
                <c:pt idx="2488">
                  <c:v>4.54</c:v>
                </c:pt>
                <c:pt idx="2489">
                  <c:v>4.55</c:v>
                </c:pt>
                <c:pt idx="2490">
                  <c:v>4.4400000000000004</c:v>
                </c:pt>
                <c:pt idx="2491">
                  <c:v>4.41</c:v>
                </c:pt>
                <c:pt idx="2492">
                  <c:v>4.37</c:v>
                </c:pt>
                <c:pt idx="2493">
                  <c:v>4.3899999999999997</c:v>
                </c:pt>
                <c:pt idx="2494">
                  <c:v>4.51</c:v>
                </c:pt>
                <c:pt idx="2495">
                  <c:v>4.5599999999999996</c:v>
                </c:pt>
                <c:pt idx="2496">
                  <c:v>4.5199999999999996</c:v>
                </c:pt>
                <c:pt idx="2497">
                  <c:v>4.5999999999999996</c:v>
                </c:pt>
                <c:pt idx="2498">
                  <c:v>4.67</c:v>
                </c:pt>
                <c:pt idx="2499">
                  <c:v>5.0999999999999996</c:v>
                </c:pt>
                <c:pt idx="2500">
                  <c:v>5.54</c:v>
                </c:pt>
                <c:pt idx="2501">
                  <c:v>5.68</c:v>
                </c:pt>
                <c:pt idx="2502">
                  <c:v>5.66</c:v>
                </c:pt>
                <c:pt idx="2503">
                  <c:v>5.56</c:v>
                </c:pt>
                <c:pt idx="2504">
                  <c:v>4.82</c:v>
                </c:pt>
                <c:pt idx="2505">
                  <c:v>4.46</c:v>
                </c:pt>
                <c:pt idx="2506">
                  <c:v>4.3499999999999996</c:v>
                </c:pt>
                <c:pt idx="2507">
                  <c:v>4.26</c:v>
                </c:pt>
                <c:pt idx="2508">
                  <c:v>4.28</c:v>
                </c:pt>
                <c:pt idx="2509">
                  <c:v>4.24</c:v>
                </c:pt>
                <c:pt idx="2510">
                  <c:v>4.2300000000000004</c:v>
                </c:pt>
                <c:pt idx="2511">
                  <c:v>4.2300000000000004</c:v>
                </c:pt>
                <c:pt idx="2512">
                  <c:v>4.24</c:v>
                </c:pt>
                <c:pt idx="2513">
                  <c:v>4.32</c:v>
                </c:pt>
                <c:pt idx="2514">
                  <c:v>4.34</c:v>
                </c:pt>
                <c:pt idx="2515">
                  <c:v>4.34</c:v>
                </c:pt>
                <c:pt idx="2516">
                  <c:v>4.32</c:v>
                </c:pt>
                <c:pt idx="2517">
                  <c:v>4.32</c:v>
                </c:pt>
                <c:pt idx="2518">
                  <c:v>4.43</c:v>
                </c:pt>
                <c:pt idx="2519">
                  <c:v>4.42</c:v>
                </c:pt>
                <c:pt idx="2520">
                  <c:v>4.3600000000000003</c:v>
                </c:pt>
                <c:pt idx="2521">
                  <c:v>4.33</c:v>
                </c:pt>
                <c:pt idx="2522">
                  <c:v>4.43</c:v>
                </c:pt>
                <c:pt idx="2523">
                  <c:v>5.0199999999999996</c:v>
                </c:pt>
                <c:pt idx="2524">
                  <c:v>5.24</c:v>
                </c:pt>
                <c:pt idx="2525">
                  <c:v>4.66</c:v>
                </c:pt>
                <c:pt idx="2526">
                  <c:v>4.4800000000000004</c:v>
                </c:pt>
                <c:pt idx="2527">
                  <c:v>4.46</c:v>
                </c:pt>
                <c:pt idx="2528">
                  <c:v>4.5599999999999996</c:v>
                </c:pt>
                <c:pt idx="2529">
                  <c:v>4.6100000000000003</c:v>
                </c:pt>
                <c:pt idx="2530">
                  <c:v>4.7300000000000004</c:v>
                </c:pt>
                <c:pt idx="2531">
                  <c:v>5.16</c:v>
                </c:pt>
                <c:pt idx="2532">
                  <c:v>5.04</c:v>
                </c:pt>
                <c:pt idx="2533">
                  <c:v>4.87</c:v>
                </c:pt>
                <c:pt idx="2534">
                  <c:v>5</c:v>
                </c:pt>
                <c:pt idx="2535">
                  <c:v>5.19</c:v>
                </c:pt>
                <c:pt idx="2536">
                  <c:v>5.27</c:v>
                </c:pt>
                <c:pt idx="2537">
                  <c:v>5.4</c:v>
                </c:pt>
                <c:pt idx="2538">
                  <c:v>5.26</c:v>
                </c:pt>
                <c:pt idx="2539">
                  <c:v>5.05</c:v>
                </c:pt>
                <c:pt idx="2540">
                  <c:v>5.09</c:v>
                </c:pt>
                <c:pt idx="2541">
                  <c:v>5.9</c:v>
                </c:pt>
                <c:pt idx="2542">
                  <c:v>5.68</c:v>
                </c:pt>
                <c:pt idx="2543">
                  <c:v>5.72</c:v>
                </c:pt>
                <c:pt idx="2544">
                  <c:v>5.69</c:v>
                </c:pt>
                <c:pt idx="2545">
                  <c:v>5.66</c:v>
                </c:pt>
                <c:pt idx="2546">
                  <c:v>5.76</c:v>
                </c:pt>
                <c:pt idx="2547">
                  <c:v>5.25</c:v>
                </c:pt>
                <c:pt idx="2548">
                  <c:v>4.76</c:v>
                </c:pt>
                <c:pt idx="2549">
                  <c:v>4.53</c:v>
                </c:pt>
                <c:pt idx="2550">
                  <c:v>4.51</c:v>
                </c:pt>
                <c:pt idx="2551">
                  <c:v>4.41</c:v>
                </c:pt>
                <c:pt idx="2552">
                  <c:v>4.7699999999999996</c:v>
                </c:pt>
                <c:pt idx="2553">
                  <c:v>5.08</c:v>
                </c:pt>
                <c:pt idx="2554">
                  <c:v>5.44</c:v>
                </c:pt>
                <c:pt idx="2555">
                  <c:v>5.44</c:v>
                </c:pt>
                <c:pt idx="2556">
                  <c:v>5.47</c:v>
                </c:pt>
                <c:pt idx="2557">
                  <c:v>5.44</c:v>
                </c:pt>
                <c:pt idx="2558">
                  <c:v>5.21</c:v>
                </c:pt>
                <c:pt idx="2559">
                  <c:v>5.33</c:v>
                </c:pt>
                <c:pt idx="2560">
                  <c:v>5.48</c:v>
                </c:pt>
                <c:pt idx="2561">
                  <c:v>5.5</c:v>
                </c:pt>
                <c:pt idx="2562">
                  <c:v>5.69</c:v>
                </c:pt>
                <c:pt idx="2563">
                  <c:v>5.74</c:v>
                </c:pt>
                <c:pt idx="2564">
                  <c:v>6.01</c:v>
                </c:pt>
                <c:pt idx="2565">
                  <c:v>6.32</c:v>
                </c:pt>
                <c:pt idx="2566">
                  <c:v>6.05</c:v>
                </c:pt>
                <c:pt idx="2567">
                  <c:v>6.08</c:v>
                </c:pt>
                <c:pt idx="2568">
                  <c:v>5.84</c:v>
                </c:pt>
                <c:pt idx="2569">
                  <c:v>5.42</c:v>
                </c:pt>
                <c:pt idx="2570">
                  <c:v>5.0999999999999996</c:v>
                </c:pt>
                <c:pt idx="2571">
                  <c:v>6.04</c:v>
                </c:pt>
                <c:pt idx="2572">
                  <c:v>5.77</c:v>
                </c:pt>
                <c:pt idx="2573">
                  <c:v>5.22</c:v>
                </c:pt>
                <c:pt idx="2574">
                  <c:v>5.52</c:v>
                </c:pt>
                <c:pt idx="2575">
                  <c:v>5.4</c:v>
                </c:pt>
                <c:pt idx="2576">
                  <c:v>5.58</c:v>
                </c:pt>
                <c:pt idx="2577">
                  <c:v>5.79</c:v>
                </c:pt>
                <c:pt idx="2578">
                  <c:v>5.92</c:v>
                </c:pt>
                <c:pt idx="2579">
                  <c:v>5.9</c:v>
                </c:pt>
                <c:pt idx="2580">
                  <c:v>5.5</c:v>
                </c:pt>
                <c:pt idx="2581">
                  <c:v>5.38</c:v>
                </c:pt>
                <c:pt idx="2582">
                  <c:v>5.72</c:v>
                </c:pt>
                <c:pt idx="2583">
                  <c:v>6.35</c:v>
                </c:pt>
                <c:pt idx="2584">
                  <c:v>6.14</c:v>
                </c:pt>
                <c:pt idx="2585">
                  <c:v>6.45</c:v>
                </c:pt>
                <c:pt idx="2586">
                  <c:v>6.34</c:v>
                </c:pt>
                <c:pt idx="2587">
                  <c:v>6.23</c:v>
                </c:pt>
                <c:pt idx="2588">
                  <c:v>5.44</c:v>
                </c:pt>
                <c:pt idx="2589">
                  <c:v>5.14</c:v>
                </c:pt>
                <c:pt idx="2590">
                  <c:v>5.22</c:v>
                </c:pt>
                <c:pt idx="2591">
                  <c:v>5.29</c:v>
                </c:pt>
                <c:pt idx="2592">
                  <c:v>6.06</c:v>
                </c:pt>
                <c:pt idx="2593">
                  <c:v>5.63</c:v>
                </c:pt>
                <c:pt idx="2594">
                  <c:v>5.31</c:v>
                </c:pt>
                <c:pt idx="2595">
                  <c:v>6.05</c:v>
                </c:pt>
                <c:pt idx="2596">
                  <c:v>6.38</c:v>
                </c:pt>
                <c:pt idx="2597">
                  <c:v>6.2</c:v>
                </c:pt>
                <c:pt idx="2598">
                  <c:v>5.63</c:v>
                </c:pt>
                <c:pt idx="2599">
                  <c:v>5.47</c:v>
                </c:pt>
                <c:pt idx="2600">
                  <c:v>5.66</c:v>
                </c:pt>
                <c:pt idx="2601">
                  <c:v>5.65</c:v>
                </c:pt>
                <c:pt idx="2602">
                  <c:v>5.87</c:v>
                </c:pt>
                <c:pt idx="2603">
                  <c:v>5.91</c:v>
                </c:pt>
                <c:pt idx="2604">
                  <c:v>6.17</c:v>
                </c:pt>
                <c:pt idx="2605">
                  <c:v>6.13</c:v>
                </c:pt>
                <c:pt idx="2606">
                  <c:v>6.11</c:v>
                </c:pt>
                <c:pt idx="2607">
                  <c:v>6.15</c:v>
                </c:pt>
                <c:pt idx="2608">
                  <c:v>5.58</c:v>
                </c:pt>
                <c:pt idx="2609">
                  <c:v>5.27</c:v>
                </c:pt>
                <c:pt idx="2610">
                  <c:v>5.22</c:v>
                </c:pt>
                <c:pt idx="2611">
                  <c:v>5.3</c:v>
                </c:pt>
                <c:pt idx="2612">
                  <c:v>5.32</c:v>
                </c:pt>
                <c:pt idx="2613">
                  <c:v>5.7</c:v>
                </c:pt>
                <c:pt idx="2614">
                  <c:v>5.5</c:v>
                </c:pt>
                <c:pt idx="2615">
                  <c:v>5.42</c:v>
                </c:pt>
                <c:pt idx="2616">
                  <c:v>5.9</c:v>
                </c:pt>
                <c:pt idx="2617">
                  <c:v>5.63</c:v>
                </c:pt>
                <c:pt idx="2618">
                  <c:v>5.57</c:v>
                </c:pt>
                <c:pt idx="2619">
                  <c:v>5.59</c:v>
                </c:pt>
                <c:pt idx="2620">
                  <c:v>5.58</c:v>
                </c:pt>
                <c:pt idx="2621">
                  <c:v>5.37</c:v>
                </c:pt>
                <c:pt idx="2622">
                  <c:v>5.4</c:v>
                </c:pt>
                <c:pt idx="2623">
                  <c:v>5.66</c:v>
                </c:pt>
                <c:pt idx="2624">
                  <c:v>5.85</c:v>
                </c:pt>
                <c:pt idx="2625">
                  <c:v>5.92</c:v>
                </c:pt>
                <c:pt idx="2626">
                  <c:v>5.94</c:v>
                </c:pt>
                <c:pt idx="2627">
                  <c:v>5.75</c:v>
                </c:pt>
                <c:pt idx="2628">
                  <c:v>5.84</c:v>
                </c:pt>
                <c:pt idx="2629">
                  <c:v>6.02</c:v>
                </c:pt>
                <c:pt idx="2630">
                  <c:v>5.53</c:v>
                </c:pt>
                <c:pt idx="2631">
                  <c:v>5.6</c:v>
                </c:pt>
                <c:pt idx="2632">
                  <c:v>5.47</c:v>
                </c:pt>
                <c:pt idx="2633">
                  <c:v>5.41</c:v>
                </c:pt>
                <c:pt idx="2634">
                  <c:v>5.61</c:v>
                </c:pt>
                <c:pt idx="2635">
                  <c:v>5.24</c:v>
                </c:pt>
                <c:pt idx="2636">
                  <c:v>4.6100000000000003</c:v>
                </c:pt>
                <c:pt idx="2637">
                  <c:v>5.4</c:v>
                </c:pt>
                <c:pt idx="2638">
                  <c:v>5.86</c:v>
                </c:pt>
                <c:pt idx="2639">
                  <c:v>5.79</c:v>
                </c:pt>
                <c:pt idx="2640">
                  <c:v>5.56</c:v>
                </c:pt>
                <c:pt idx="2641">
                  <c:v>5.15</c:v>
                </c:pt>
                <c:pt idx="2642">
                  <c:v>4.9000000000000004</c:v>
                </c:pt>
                <c:pt idx="2643">
                  <c:v>5.49</c:v>
                </c:pt>
                <c:pt idx="2644">
                  <c:v>5.55</c:v>
                </c:pt>
                <c:pt idx="2645">
                  <c:v>5.23</c:v>
                </c:pt>
                <c:pt idx="2646">
                  <c:v>4.84</c:v>
                </c:pt>
                <c:pt idx="2647">
                  <c:v>4.79</c:v>
                </c:pt>
                <c:pt idx="2648">
                  <c:v>5.75</c:v>
                </c:pt>
                <c:pt idx="2649">
                  <c:v>5.54</c:v>
                </c:pt>
                <c:pt idx="2650">
                  <c:v>5.29</c:v>
                </c:pt>
                <c:pt idx="2651">
                  <c:v>5.27</c:v>
                </c:pt>
                <c:pt idx="2652">
                  <c:v>4.8099999999999996</c:v>
                </c:pt>
                <c:pt idx="2653">
                  <c:v>4.59</c:v>
                </c:pt>
                <c:pt idx="2654">
                  <c:v>4.47</c:v>
                </c:pt>
                <c:pt idx="2655">
                  <c:v>5.1100000000000003</c:v>
                </c:pt>
                <c:pt idx="2656">
                  <c:v>5.13</c:v>
                </c:pt>
                <c:pt idx="2657">
                  <c:v>4.83</c:v>
                </c:pt>
                <c:pt idx="2658">
                  <c:v>5.49</c:v>
                </c:pt>
                <c:pt idx="2659">
                  <c:v>5.26</c:v>
                </c:pt>
                <c:pt idx="2660">
                  <c:v>5.1100000000000003</c:v>
                </c:pt>
                <c:pt idx="2661">
                  <c:v>5.27</c:v>
                </c:pt>
                <c:pt idx="2662">
                  <c:v>5.61</c:v>
                </c:pt>
                <c:pt idx="2663">
                  <c:v>5.87</c:v>
                </c:pt>
                <c:pt idx="2664">
                  <c:v>5.76</c:v>
                </c:pt>
                <c:pt idx="2665">
                  <c:v>5.44</c:v>
                </c:pt>
                <c:pt idx="2666">
                  <c:v>5.64</c:v>
                </c:pt>
                <c:pt idx="2667">
                  <c:v>5.59</c:v>
                </c:pt>
                <c:pt idx="2668">
                  <c:v>6.11</c:v>
                </c:pt>
                <c:pt idx="2669">
                  <c:v>6.42</c:v>
                </c:pt>
                <c:pt idx="2670">
                  <c:v>6.25</c:v>
                </c:pt>
                <c:pt idx="2671">
                  <c:v>6.22</c:v>
                </c:pt>
                <c:pt idx="2672">
                  <c:v>6.32</c:v>
                </c:pt>
                <c:pt idx="2673">
                  <c:v>5.98</c:v>
                </c:pt>
                <c:pt idx="2674">
                  <c:v>5.74</c:v>
                </c:pt>
                <c:pt idx="2675">
                  <c:v>5.57</c:v>
                </c:pt>
                <c:pt idx="2676">
                  <c:v>5.82</c:v>
                </c:pt>
                <c:pt idx="2677">
                  <c:v>5.61</c:v>
                </c:pt>
                <c:pt idx="2678">
                  <c:v>5.9</c:v>
                </c:pt>
                <c:pt idx="2679">
                  <c:v>6</c:v>
                </c:pt>
                <c:pt idx="2680">
                  <c:v>6.25</c:v>
                </c:pt>
                <c:pt idx="2681">
                  <c:v>6.33</c:v>
                </c:pt>
                <c:pt idx="2682">
                  <c:v>6.22</c:v>
                </c:pt>
                <c:pt idx="2683">
                  <c:v>6.25</c:v>
                </c:pt>
                <c:pt idx="2684">
                  <c:v>6.23</c:v>
                </c:pt>
                <c:pt idx="2685">
                  <c:v>5.98</c:v>
                </c:pt>
                <c:pt idx="2686">
                  <c:v>5.8</c:v>
                </c:pt>
                <c:pt idx="2687">
                  <c:v>5.78</c:v>
                </c:pt>
                <c:pt idx="2688">
                  <c:v>6.13</c:v>
                </c:pt>
                <c:pt idx="2689">
                  <c:v>6.25</c:v>
                </c:pt>
                <c:pt idx="2690">
                  <c:v>6.29</c:v>
                </c:pt>
                <c:pt idx="2691">
                  <c:v>6.44</c:v>
                </c:pt>
                <c:pt idx="2692">
                  <c:v>6.32</c:v>
                </c:pt>
                <c:pt idx="2693">
                  <c:v>6.42</c:v>
                </c:pt>
                <c:pt idx="2694">
                  <c:v>6.43</c:v>
                </c:pt>
                <c:pt idx="2695">
                  <c:v>6.5</c:v>
                </c:pt>
                <c:pt idx="2696">
                  <c:v>6.29</c:v>
                </c:pt>
                <c:pt idx="2697">
                  <c:v>6.01</c:v>
                </c:pt>
                <c:pt idx="2698">
                  <c:v>6.1</c:v>
                </c:pt>
                <c:pt idx="2699">
                  <c:v>5.86</c:v>
                </c:pt>
                <c:pt idx="2700">
                  <c:v>5.58</c:v>
                </c:pt>
                <c:pt idx="2701">
                  <c:v>5.61</c:v>
                </c:pt>
                <c:pt idx="2702">
                  <c:v>5.95</c:v>
                </c:pt>
                <c:pt idx="2703">
                  <c:v>6.15</c:v>
                </c:pt>
                <c:pt idx="2704">
                  <c:v>6.43</c:v>
                </c:pt>
                <c:pt idx="2705">
                  <c:v>6.31</c:v>
                </c:pt>
                <c:pt idx="2706">
                  <c:v>6.23</c:v>
                </c:pt>
                <c:pt idx="2707">
                  <c:v>6.18</c:v>
                </c:pt>
                <c:pt idx="2708">
                  <c:v>6.09</c:v>
                </c:pt>
                <c:pt idx="2709">
                  <c:v>5.86</c:v>
                </c:pt>
                <c:pt idx="2710">
                  <c:v>5.88</c:v>
                </c:pt>
                <c:pt idx="2711">
                  <c:v>5.96</c:v>
                </c:pt>
                <c:pt idx="2712">
                  <c:v>6.34</c:v>
                </c:pt>
                <c:pt idx="2713">
                  <c:v>6.43</c:v>
                </c:pt>
                <c:pt idx="2714">
                  <c:v>6.48</c:v>
                </c:pt>
                <c:pt idx="2715">
                  <c:v>6.29</c:v>
                </c:pt>
                <c:pt idx="2716">
                  <c:v>6.46</c:v>
                </c:pt>
                <c:pt idx="2717">
                  <c:v>6.42</c:v>
                </c:pt>
                <c:pt idx="2718">
                  <c:v>6.4</c:v>
                </c:pt>
                <c:pt idx="2719">
                  <c:v>6.37</c:v>
                </c:pt>
                <c:pt idx="2720">
                  <c:v>6.14</c:v>
                </c:pt>
                <c:pt idx="2721">
                  <c:v>5.9</c:v>
                </c:pt>
                <c:pt idx="2722">
                  <c:v>6.32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Минимальная ставка РЕПО на аукционе сроком на 1 день</c:v>
                </c:pt>
              </c:strCache>
            </c:strRef>
          </c:tx>
          <c:spPr>
            <a:ln w="25400">
              <a:solidFill>
                <a:schemeClr val="accent5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Лист2!$A$360:$A$3082</c:f>
              <c:numCache>
                <c:formatCode>m/d/yyyy</c:formatCode>
                <c:ptCount val="2723"/>
                <c:pt idx="0">
                  <c:v>37259</c:v>
                </c:pt>
                <c:pt idx="1">
                  <c:v>37260</c:v>
                </c:pt>
                <c:pt idx="2">
                  <c:v>37264</c:v>
                </c:pt>
                <c:pt idx="3">
                  <c:v>37265</c:v>
                </c:pt>
                <c:pt idx="4">
                  <c:v>37266</c:v>
                </c:pt>
                <c:pt idx="5">
                  <c:v>37267</c:v>
                </c:pt>
                <c:pt idx="6">
                  <c:v>37270</c:v>
                </c:pt>
                <c:pt idx="7">
                  <c:v>37271</c:v>
                </c:pt>
                <c:pt idx="8">
                  <c:v>37272</c:v>
                </c:pt>
                <c:pt idx="9">
                  <c:v>37273</c:v>
                </c:pt>
                <c:pt idx="10">
                  <c:v>37274</c:v>
                </c:pt>
                <c:pt idx="11">
                  <c:v>37277</c:v>
                </c:pt>
                <c:pt idx="12">
                  <c:v>37278</c:v>
                </c:pt>
                <c:pt idx="13">
                  <c:v>37279</c:v>
                </c:pt>
                <c:pt idx="14">
                  <c:v>37280</c:v>
                </c:pt>
                <c:pt idx="15">
                  <c:v>37281</c:v>
                </c:pt>
                <c:pt idx="16">
                  <c:v>37284</c:v>
                </c:pt>
                <c:pt idx="17">
                  <c:v>37285</c:v>
                </c:pt>
                <c:pt idx="18">
                  <c:v>37286</c:v>
                </c:pt>
                <c:pt idx="19">
                  <c:v>37287</c:v>
                </c:pt>
                <c:pt idx="20">
                  <c:v>37288</c:v>
                </c:pt>
                <c:pt idx="21">
                  <c:v>37291</c:v>
                </c:pt>
                <c:pt idx="22">
                  <c:v>37292</c:v>
                </c:pt>
                <c:pt idx="23">
                  <c:v>37293</c:v>
                </c:pt>
                <c:pt idx="24">
                  <c:v>37294</c:v>
                </c:pt>
                <c:pt idx="25">
                  <c:v>37295</c:v>
                </c:pt>
                <c:pt idx="26">
                  <c:v>37298</c:v>
                </c:pt>
                <c:pt idx="27">
                  <c:v>37299</c:v>
                </c:pt>
                <c:pt idx="28">
                  <c:v>37300</c:v>
                </c:pt>
                <c:pt idx="29">
                  <c:v>37301</c:v>
                </c:pt>
                <c:pt idx="30">
                  <c:v>37302</c:v>
                </c:pt>
                <c:pt idx="31">
                  <c:v>37305</c:v>
                </c:pt>
                <c:pt idx="32">
                  <c:v>37306</c:v>
                </c:pt>
                <c:pt idx="33">
                  <c:v>37307</c:v>
                </c:pt>
                <c:pt idx="34">
                  <c:v>37308</c:v>
                </c:pt>
                <c:pt idx="35">
                  <c:v>37309</c:v>
                </c:pt>
                <c:pt idx="36">
                  <c:v>37313</c:v>
                </c:pt>
                <c:pt idx="37">
                  <c:v>37314</c:v>
                </c:pt>
                <c:pt idx="38">
                  <c:v>37315</c:v>
                </c:pt>
                <c:pt idx="39">
                  <c:v>37316</c:v>
                </c:pt>
                <c:pt idx="40">
                  <c:v>37319</c:v>
                </c:pt>
                <c:pt idx="41">
                  <c:v>37320</c:v>
                </c:pt>
                <c:pt idx="42">
                  <c:v>37321</c:v>
                </c:pt>
                <c:pt idx="43">
                  <c:v>37322</c:v>
                </c:pt>
                <c:pt idx="44">
                  <c:v>37326</c:v>
                </c:pt>
                <c:pt idx="45">
                  <c:v>37327</c:v>
                </c:pt>
                <c:pt idx="46">
                  <c:v>37328</c:v>
                </c:pt>
                <c:pt idx="47">
                  <c:v>37329</c:v>
                </c:pt>
                <c:pt idx="48">
                  <c:v>37330</c:v>
                </c:pt>
                <c:pt idx="49">
                  <c:v>37333</c:v>
                </c:pt>
                <c:pt idx="50">
                  <c:v>37334</c:v>
                </c:pt>
                <c:pt idx="51">
                  <c:v>37335</c:v>
                </c:pt>
                <c:pt idx="52">
                  <c:v>37336</c:v>
                </c:pt>
                <c:pt idx="53">
                  <c:v>37337</c:v>
                </c:pt>
                <c:pt idx="54">
                  <c:v>37340</c:v>
                </c:pt>
                <c:pt idx="55">
                  <c:v>37341</c:v>
                </c:pt>
                <c:pt idx="56">
                  <c:v>37342</c:v>
                </c:pt>
                <c:pt idx="57">
                  <c:v>37343</c:v>
                </c:pt>
                <c:pt idx="58">
                  <c:v>37344</c:v>
                </c:pt>
                <c:pt idx="59">
                  <c:v>37347</c:v>
                </c:pt>
                <c:pt idx="60">
                  <c:v>37348</c:v>
                </c:pt>
                <c:pt idx="61">
                  <c:v>37349</c:v>
                </c:pt>
                <c:pt idx="62">
                  <c:v>37350</c:v>
                </c:pt>
                <c:pt idx="63">
                  <c:v>37351</c:v>
                </c:pt>
                <c:pt idx="64">
                  <c:v>37354</c:v>
                </c:pt>
                <c:pt idx="65">
                  <c:v>37355</c:v>
                </c:pt>
                <c:pt idx="66">
                  <c:v>37356</c:v>
                </c:pt>
                <c:pt idx="67">
                  <c:v>37357</c:v>
                </c:pt>
                <c:pt idx="68">
                  <c:v>37358</c:v>
                </c:pt>
                <c:pt idx="69">
                  <c:v>37361</c:v>
                </c:pt>
                <c:pt idx="70">
                  <c:v>37362</c:v>
                </c:pt>
                <c:pt idx="71">
                  <c:v>37363</c:v>
                </c:pt>
                <c:pt idx="72">
                  <c:v>37364</c:v>
                </c:pt>
                <c:pt idx="73">
                  <c:v>37365</c:v>
                </c:pt>
                <c:pt idx="74">
                  <c:v>37368</c:v>
                </c:pt>
                <c:pt idx="75">
                  <c:v>37369</c:v>
                </c:pt>
                <c:pt idx="76">
                  <c:v>37370</c:v>
                </c:pt>
                <c:pt idx="77">
                  <c:v>37371</c:v>
                </c:pt>
                <c:pt idx="78">
                  <c:v>37372</c:v>
                </c:pt>
                <c:pt idx="79">
                  <c:v>37373</c:v>
                </c:pt>
                <c:pt idx="80">
                  <c:v>37375</c:v>
                </c:pt>
                <c:pt idx="81">
                  <c:v>37376</c:v>
                </c:pt>
                <c:pt idx="82">
                  <c:v>37382</c:v>
                </c:pt>
                <c:pt idx="83">
                  <c:v>37383</c:v>
                </c:pt>
                <c:pt idx="84">
                  <c:v>37384</c:v>
                </c:pt>
                <c:pt idx="85">
                  <c:v>37389</c:v>
                </c:pt>
                <c:pt idx="86">
                  <c:v>37390</c:v>
                </c:pt>
                <c:pt idx="87">
                  <c:v>37391</c:v>
                </c:pt>
                <c:pt idx="88">
                  <c:v>37392</c:v>
                </c:pt>
                <c:pt idx="89">
                  <c:v>37393</c:v>
                </c:pt>
                <c:pt idx="90">
                  <c:v>37394</c:v>
                </c:pt>
                <c:pt idx="91">
                  <c:v>37396</c:v>
                </c:pt>
                <c:pt idx="92">
                  <c:v>37397</c:v>
                </c:pt>
                <c:pt idx="93">
                  <c:v>37398</c:v>
                </c:pt>
                <c:pt idx="94">
                  <c:v>37399</c:v>
                </c:pt>
                <c:pt idx="95">
                  <c:v>37400</c:v>
                </c:pt>
                <c:pt idx="96">
                  <c:v>37403</c:v>
                </c:pt>
                <c:pt idx="97">
                  <c:v>37404</c:v>
                </c:pt>
                <c:pt idx="98">
                  <c:v>37405</c:v>
                </c:pt>
                <c:pt idx="99">
                  <c:v>37406</c:v>
                </c:pt>
                <c:pt idx="100">
                  <c:v>37407</c:v>
                </c:pt>
                <c:pt idx="101">
                  <c:v>37410</c:v>
                </c:pt>
                <c:pt idx="102">
                  <c:v>37411</c:v>
                </c:pt>
                <c:pt idx="103">
                  <c:v>37412</c:v>
                </c:pt>
                <c:pt idx="104">
                  <c:v>37413</c:v>
                </c:pt>
                <c:pt idx="105">
                  <c:v>37414</c:v>
                </c:pt>
                <c:pt idx="106">
                  <c:v>37417</c:v>
                </c:pt>
                <c:pt idx="107">
                  <c:v>37418</c:v>
                </c:pt>
                <c:pt idx="108">
                  <c:v>37420</c:v>
                </c:pt>
                <c:pt idx="109">
                  <c:v>37421</c:v>
                </c:pt>
                <c:pt idx="110">
                  <c:v>37424</c:v>
                </c:pt>
                <c:pt idx="111">
                  <c:v>37425</c:v>
                </c:pt>
                <c:pt idx="112">
                  <c:v>37426</c:v>
                </c:pt>
                <c:pt idx="113">
                  <c:v>37427</c:v>
                </c:pt>
                <c:pt idx="114">
                  <c:v>37428</c:v>
                </c:pt>
                <c:pt idx="115">
                  <c:v>37431</c:v>
                </c:pt>
                <c:pt idx="116">
                  <c:v>37432</c:v>
                </c:pt>
                <c:pt idx="117">
                  <c:v>37433</c:v>
                </c:pt>
                <c:pt idx="118">
                  <c:v>37434</c:v>
                </c:pt>
                <c:pt idx="119">
                  <c:v>37435</c:v>
                </c:pt>
                <c:pt idx="120">
                  <c:v>37438</c:v>
                </c:pt>
                <c:pt idx="121">
                  <c:v>37439</c:v>
                </c:pt>
                <c:pt idx="122">
                  <c:v>37440</c:v>
                </c:pt>
                <c:pt idx="123">
                  <c:v>37441</c:v>
                </c:pt>
                <c:pt idx="124">
                  <c:v>37442</c:v>
                </c:pt>
                <c:pt idx="125">
                  <c:v>37445</c:v>
                </c:pt>
                <c:pt idx="126">
                  <c:v>37446</c:v>
                </c:pt>
                <c:pt idx="127">
                  <c:v>37447</c:v>
                </c:pt>
                <c:pt idx="128">
                  <c:v>37448</c:v>
                </c:pt>
                <c:pt idx="129">
                  <c:v>37449</c:v>
                </c:pt>
                <c:pt idx="130">
                  <c:v>37452</c:v>
                </c:pt>
                <c:pt idx="131">
                  <c:v>37453</c:v>
                </c:pt>
                <c:pt idx="132">
                  <c:v>37454</c:v>
                </c:pt>
                <c:pt idx="133">
                  <c:v>37455</c:v>
                </c:pt>
                <c:pt idx="134">
                  <c:v>37456</c:v>
                </c:pt>
                <c:pt idx="135">
                  <c:v>37459</c:v>
                </c:pt>
                <c:pt idx="136">
                  <c:v>37460</c:v>
                </c:pt>
                <c:pt idx="137">
                  <c:v>37461</c:v>
                </c:pt>
                <c:pt idx="138">
                  <c:v>37462</c:v>
                </c:pt>
                <c:pt idx="139">
                  <c:v>37463</c:v>
                </c:pt>
                <c:pt idx="140">
                  <c:v>37466</c:v>
                </c:pt>
                <c:pt idx="141">
                  <c:v>37467</c:v>
                </c:pt>
                <c:pt idx="142">
                  <c:v>37468</c:v>
                </c:pt>
                <c:pt idx="143">
                  <c:v>37469</c:v>
                </c:pt>
                <c:pt idx="144">
                  <c:v>37470</c:v>
                </c:pt>
                <c:pt idx="145">
                  <c:v>37473</c:v>
                </c:pt>
                <c:pt idx="146">
                  <c:v>37474</c:v>
                </c:pt>
                <c:pt idx="147">
                  <c:v>37475</c:v>
                </c:pt>
                <c:pt idx="148">
                  <c:v>37476</c:v>
                </c:pt>
                <c:pt idx="149">
                  <c:v>37477</c:v>
                </c:pt>
                <c:pt idx="150">
                  <c:v>37480</c:v>
                </c:pt>
                <c:pt idx="151">
                  <c:v>37481</c:v>
                </c:pt>
                <c:pt idx="152">
                  <c:v>37482</c:v>
                </c:pt>
                <c:pt idx="153">
                  <c:v>37483</c:v>
                </c:pt>
                <c:pt idx="154">
                  <c:v>37484</c:v>
                </c:pt>
                <c:pt idx="155">
                  <c:v>37487</c:v>
                </c:pt>
                <c:pt idx="156">
                  <c:v>37488</c:v>
                </c:pt>
                <c:pt idx="157">
                  <c:v>37489</c:v>
                </c:pt>
                <c:pt idx="158">
                  <c:v>37490</c:v>
                </c:pt>
                <c:pt idx="159">
                  <c:v>37491</c:v>
                </c:pt>
                <c:pt idx="160">
                  <c:v>37494</c:v>
                </c:pt>
                <c:pt idx="161">
                  <c:v>37495</c:v>
                </c:pt>
                <c:pt idx="162">
                  <c:v>37496</c:v>
                </c:pt>
                <c:pt idx="163">
                  <c:v>37497</c:v>
                </c:pt>
                <c:pt idx="164">
                  <c:v>37498</c:v>
                </c:pt>
                <c:pt idx="165">
                  <c:v>37501</c:v>
                </c:pt>
                <c:pt idx="166">
                  <c:v>37502</c:v>
                </c:pt>
                <c:pt idx="167">
                  <c:v>37503</c:v>
                </c:pt>
                <c:pt idx="168">
                  <c:v>37504</c:v>
                </c:pt>
                <c:pt idx="169">
                  <c:v>37505</c:v>
                </c:pt>
                <c:pt idx="170">
                  <c:v>37508</c:v>
                </c:pt>
                <c:pt idx="171">
                  <c:v>37509</c:v>
                </c:pt>
                <c:pt idx="172">
                  <c:v>37510</c:v>
                </c:pt>
                <c:pt idx="173">
                  <c:v>37511</c:v>
                </c:pt>
                <c:pt idx="174">
                  <c:v>37512</c:v>
                </c:pt>
                <c:pt idx="175">
                  <c:v>37515</c:v>
                </c:pt>
                <c:pt idx="176">
                  <c:v>37516</c:v>
                </c:pt>
                <c:pt idx="177">
                  <c:v>37517</c:v>
                </c:pt>
                <c:pt idx="178">
                  <c:v>37518</c:v>
                </c:pt>
                <c:pt idx="179">
                  <c:v>37519</c:v>
                </c:pt>
                <c:pt idx="180">
                  <c:v>37522</c:v>
                </c:pt>
                <c:pt idx="181">
                  <c:v>37523</c:v>
                </c:pt>
                <c:pt idx="182">
                  <c:v>37524</c:v>
                </c:pt>
                <c:pt idx="183">
                  <c:v>37525</c:v>
                </c:pt>
                <c:pt idx="184">
                  <c:v>37526</c:v>
                </c:pt>
                <c:pt idx="185">
                  <c:v>37529</c:v>
                </c:pt>
                <c:pt idx="186">
                  <c:v>37530</c:v>
                </c:pt>
                <c:pt idx="187">
                  <c:v>37531</c:v>
                </c:pt>
                <c:pt idx="188">
                  <c:v>37532</c:v>
                </c:pt>
                <c:pt idx="189">
                  <c:v>37533</c:v>
                </c:pt>
                <c:pt idx="190">
                  <c:v>37536</c:v>
                </c:pt>
                <c:pt idx="191">
                  <c:v>37537</c:v>
                </c:pt>
                <c:pt idx="192">
                  <c:v>37538</c:v>
                </c:pt>
                <c:pt idx="193">
                  <c:v>37539</c:v>
                </c:pt>
                <c:pt idx="194">
                  <c:v>37540</c:v>
                </c:pt>
                <c:pt idx="195">
                  <c:v>37543</c:v>
                </c:pt>
                <c:pt idx="196">
                  <c:v>37544</c:v>
                </c:pt>
                <c:pt idx="197">
                  <c:v>37545</c:v>
                </c:pt>
                <c:pt idx="198">
                  <c:v>37546</c:v>
                </c:pt>
                <c:pt idx="199">
                  <c:v>37547</c:v>
                </c:pt>
                <c:pt idx="200">
                  <c:v>37550</c:v>
                </c:pt>
                <c:pt idx="201">
                  <c:v>37551</c:v>
                </c:pt>
                <c:pt idx="202">
                  <c:v>37552</c:v>
                </c:pt>
                <c:pt idx="203">
                  <c:v>37553</c:v>
                </c:pt>
                <c:pt idx="204">
                  <c:v>37554</c:v>
                </c:pt>
                <c:pt idx="205">
                  <c:v>37557</c:v>
                </c:pt>
                <c:pt idx="206">
                  <c:v>37558</c:v>
                </c:pt>
                <c:pt idx="207">
                  <c:v>37559</c:v>
                </c:pt>
                <c:pt idx="208">
                  <c:v>37560</c:v>
                </c:pt>
                <c:pt idx="209">
                  <c:v>37561</c:v>
                </c:pt>
                <c:pt idx="210">
                  <c:v>37564</c:v>
                </c:pt>
                <c:pt idx="211">
                  <c:v>37565</c:v>
                </c:pt>
                <c:pt idx="212">
                  <c:v>37566</c:v>
                </c:pt>
                <c:pt idx="213">
                  <c:v>37570</c:v>
                </c:pt>
                <c:pt idx="214">
                  <c:v>37571</c:v>
                </c:pt>
                <c:pt idx="215">
                  <c:v>37572</c:v>
                </c:pt>
                <c:pt idx="216">
                  <c:v>37573</c:v>
                </c:pt>
                <c:pt idx="217">
                  <c:v>37574</c:v>
                </c:pt>
                <c:pt idx="218">
                  <c:v>37575</c:v>
                </c:pt>
                <c:pt idx="219">
                  <c:v>37578</c:v>
                </c:pt>
                <c:pt idx="220">
                  <c:v>37579</c:v>
                </c:pt>
                <c:pt idx="221">
                  <c:v>37580</c:v>
                </c:pt>
                <c:pt idx="222">
                  <c:v>37581</c:v>
                </c:pt>
                <c:pt idx="223">
                  <c:v>37582</c:v>
                </c:pt>
                <c:pt idx="224">
                  <c:v>37585</c:v>
                </c:pt>
                <c:pt idx="225">
                  <c:v>37588</c:v>
                </c:pt>
                <c:pt idx="226">
                  <c:v>37589</c:v>
                </c:pt>
                <c:pt idx="227">
                  <c:v>37592</c:v>
                </c:pt>
                <c:pt idx="228">
                  <c:v>37593</c:v>
                </c:pt>
                <c:pt idx="229">
                  <c:v>37594</c:v>
                </c:pt>
                <c:pt idx="230">
                  <c:v>37595</c:v>
                </c:pt>
                <c:pt idx="231">
                  <c:v>37596</c:v>
                </c:pt>
                <c:pt idx="232">
                  <c:v>37599</c:v>
                </c:pt>
                <c:pt idx="233">
                  <c:v>37600</c:v>
                </c:pt>
                <c:pt idx="234">
                  <c:v>37601</c:v>
                </c:pt>
                <c:pt idx="235">
                  <c:v>37605</c:v>
                </c:pt>
                <c:pt idx="236">
                  <c:v>37606</c:v>
                </c:pt>
                <c:pt idx="237">
                  <c:v>37607</c:v>
                </c:pt>
                <c:pt idx="238">
                  <c:v>37608</c:v>
                </c:pt>
                <c:pt idx="239">
                  <c:v>37609</c:v>
                </c:pt>
                <c:pt idx="240">
                  <c:v>37610</c:v>
                </c:pt>
                <c:pt idx="241">
                  <c:v>37613</c:v>
                </c:pt>
                <c:pt idx="242">
                  <c:v>37614</c:v>
                </c:pt>
                <c:pt idx="243">
                  <c:v>37615</c:v>
                </c:pt>
                <c:pt idx="244">
                  <c:v>37616</c:v>
                </c:pt>
                <c:pt idx="245">
                  <c:v>37617</c:v>
                </c:pt>
                <c:pt idx="246">
                  <c:v>37620</c:v>
                </c:pt>
                <c:pt idx="247">
                  <c:v>37621</c:v>
                </c:pt>
                <c:pt idx="248">
                  <c:v>37625</c:v>
                </c:pt>
                <c:pt idx="249">
                  <c:v>37626</c:v>
                </c:pt>
                <c:pt idx="250">
                  <c:v>37629</c:v>
                </c:pt>
                <c:pt idx="251">
                  <c:v>37630</c:v>
                </c:pt>
                <c:pt idx="252">
                  <c:v>37631</c:v>
                </c:pt>
                <c:pt idx="253">
                  <c:v>37634</c:v>
                </c:pt>
                <c:pt idx="254">
                  <c:v>37636</c:v>
                </c:pt>
                <c:pt idx="255">
                  <c:v>37637</c:v>
                </c:pt>
                <c:pt idx="256">
                  <c:v>37638</c:v>
                </c:pt>
                <c:pt idx="257">
                  <c:v>37641</c:v>
                </c:pt>
                <c:pt idx="258">
                  <c:v>37642</c:v>
                </c:pt>
                <c:pt idx="259">
                  <c:v>37643</c:v>
                </c:pt>
                <c:pt idx="260">
                  <c:v>37644</c:v>
                </c:pt>
                <c:pt idx="261">
                  <c:v>37645</c:v>
                </c:pt>
                <c:pt idx="262">
                  <c:v>37648</c:v>
                </c:pt>
                <c:pt idx="263">
                  <c:v>37649</c:v>
                </c:pt>
                <c:pt idx="264">
                  <c:v>37650</c:v>
                </c:pt>
                <c:pt idx="265">
                  <c:v>37651</c:v>
                </c:pt>
                <c:pt idx="266">
                  <c:v>37652</c:v>
                </c:pt>
                <c:pt idx="267">
                  <c:v>37655</c:v>
                </c:pt>
                <c:pt idx="268">
                  <c:v>37656</c:v>
                </c:pt>
                <c:pt idx="269">
                  <c:v>37657</c:v>
                </c:pt>
                <c:pt idx="270">
                  <c:v>37658</c:v>
                </c:pt>
                <c:pt idx="271">
                  <c:v>37659</c:v>
                </c:pt>
                <c:pt idx="272">
                  <c:v>37662</c:v>
                </c:pt>
                <c:pt idx="273">
                  <c:v>37663</c:v>
                </c:pt>
                <c:pt idx="274">
                  <c:v>37664</c:v>
                </c:pt>
                <c:pt idx="275">
                  <c:v>37665</c:v>
                </c:pt>
                <c:pt idx="276">
                  <c:v>37666</c:v>
                </c:pt>
                <c:pt idx="277">
                  <c:v>37669</c:v>
                </c:pt>
                <c:pt idx="278">
                  <c:v>37670</c:v>
                </c:pt>
                <c:pt idx="279">
                  <c:v>37671</c:v>
                </c:pt>
                <c:pt idx="280">
                  <c:v>37672</c:v>
                </c:pt>
                <c:pt idx="281">
                  <c:v>37673</c:v>
                </c:pt>
                <c:pt idx="282">
                  <c:v>37677</c:v>
                </c:pt>
                <c:pt idx="283">
                  <c:v>37678</c:v>
                </c:pt>
                <c:pt idx="284">
                  <c:v>37679</c:v>
                </c:pt>
                <c:pt idx="285">
                  <c:v>37680</c:v>
                </c:pt>
                <c:pt idx="286">
                  <c:v>37683</c:v>
                </c:pt>
                <c:pt idx="287">
                  <c:v>37684</c:v>
                </c:pt>
                <c:pt idx="288">
                  <c:v>37685</c:v>
                </c:pt>
                <c:pt idx="289">
                  <c:v>37686</c:v>
                </c:pt>
                <c:pt idx="290">
                  <c:v>37687</c:v>
                </c:pt>
                <c:pt idx="291">
                  <c:v>37691</c:v>
                </c:pt>
                <c:pt idx="292">
                  <c:v>37692</c:v>
                </c:pt>
                <c:pt idx="293">
                  <c:v>37693</c:v>
                </c:pt>
                <c:pt idx="294">
                  <c:v>37694</c:v>
                </c:pt>
                <c:pt idx="295">
                  <c:v>37697</c:v>
                </c:pt>
                <c:pt idx="296">
                  <c:v>37698</c:v>
                </c:pt>
                <c:pt idx="297">
                  <c:v>37699</c:v>
                </c:pt>
                <c:pt idx="298">
                  <c:v>37700</c:v>
                </c:pt>
                <c:pt idx="299">
                  <c:v>37701</c:v>
                </c:pt>
                <c:pt idx="300">
                  <c:v>37704</c:v>
                </c:pt>
                <c:pt idx="301">
                  <c:v>37705</c:v>
                </c:pt>
                <c:pt idx="302">
                  <c:v>37706</c:v>
                </c:pt>
                <c:pt idx="303">
                  <c:v>37707</c:v>
                </c:pt>
                <c:pt idx="304">
                  <c:v>37708</c:v>
                </c:pt>
                <c:pt idx="305">
                  <c:v>37711</c:v>
                </c:pt>
                <c:pt idx="306">
                  <c:v>37712</c:v>
                </c:pt>
                <c:pt idx="307">
                  <c:v>37713</c:v>
                </c:pt>
                <c:pt idx="308">
                  <c:v>37714</c:v>
                </c:pt>
                <c:pt idx="309">
                  <c:v>37715</c:v>
                </c:pt>
                <c:pt idx="310">
                  <c:v>37718</c:v>
                </c:pt>
                <c:pt idx="311">
                  <c:v>37719</c:v>
                </c:pt>
                <c:pt idx="312">
                  <c:v>37720</c:v>
                </c:pt>
                <c:pt idx="313">
                  <c:v>37721</c:v>
                </c:pt>
                <c:pt idx="314">
                  <c:v>37722</c:v>
                </c:pt>
                <c:pt idx="315">
                  <c:v>37725</c:v>
                </c:pt>
                <c:pt idx="316">
                  <c:v>37726</c:v>
                </c:pt>
                <c:pt idx="317">
                  <c:v>37727</c:v>
                </c:pt>
                <c:pt idx="318">
                  <c:v>37728</c:v>
                </c:pt>
                <c:pt idx="319">
                  <c:v>37729</c:v>
                </c:pt>
                <c:pt idx="320">
                  <c:v>37732</c:v>
                </c:pt>
                <c:pt idx="321">
                  <c:v>37733</c:v>
                </c:pt>
                <c:pt idx="322">
                  <c:v>37734</c:v>
                </c:pt>
                <c:pt idx="323">
                  <c:v>37735</c:v>
                </c:pt>
                <c:pt idx="324">
                  <c:v>37736</c:v>
                </c:pt>
                <c:pt idx="325">
                  <c:v>37739</c:v>
                </c:pt>
                <c:pt idx="326">
                  <c:v>37740</c:v>
                </c:pt>
                <c:pt idx="327">
                  <c:v>37741</c:v>
                </c:pt>
                <c:pt idx="328">
                  <c:v>37746</c:v>
                </c:pt>
                <c:pt idx="329">
                  <c:v>37747</c:v>
                </c:pt>
                <c:pt idx="330">
                  <c:v>37748</c:v>
                </c:pt>
                <c:pt idx="331">
                  <c:v>37749</c:v>
                </c:pt>
                <c:pt idx="332">
                  <c:v>37753</c:v>
                </c:pt>
                <c:pt idx="333">
                  <c:v>37754</c:v>
                </c:pt>
                <c:pt idx="334">
                  <c:v>37755</c:v>
                </c:pt>
                <c:pt idx="335">
                  <c:v>37756</c:v>
                </c:pt>
                <c:pt idx="336">
                  <c:v>37757</c:v>
                </c:pt>
                <c:pt idx="337">
                  <c:v>37760</c:v>
                </c:pt>
                <c:pt idx="338">
                  <c:v>37761</c:v>
                </c:pt>
                <c:pt idx="339">
                  <c:v>37762</c:v>
                </c:pt>
                <c:pt idx="340">
                  <c:v>37763</c:v>
                </c:pt>
                <c:pt idx="341">
                  <c:v>37764</c:v>
                </c:pt>
                <c:pt idx="342">
                  <c:v>37767</c:v>
                </c:pt>
                <c:pt idx="343">
                  <c:v>37768</c:v>
                </c:pt>
                <c:pt idx="344">
                  <c:v>37769</c:v>
                </c:pt>
                <c:pt idx="345">
                  <c:v>37770</c:v>
                </c:pt>
                <c:pt idx="346">
                  <c:v>37771</c:v>
                </c:pt>
                <c:pt idx="347">
                  <c:v>37774</c:v>
                </c:pt>
                <c:pt idx="348">
                  <c:v>37775</c:v>
                </c:pt>
                <c:pt idx="349">
                  <c:v>37776</c:v>
                </c:pt>
                <c:pt idx="350">
                  <c:v>37777</c:v>
                </c:pt>
                <c:pt idx="351">
                  <c:v>37778</c:v>
                </c:pt>
                <c:pt idx="352">
                  <c:v>37781</c:v>
                </c:pt>
                <c:pt idx="353">
                  <c:v>37782</c:v>
                </c:pt>
                <c:pt idx="354">
                  <c:v>37783</c:v>
                </c:pt>
                <c:pt idx="355">
                  <c:v>37788</c:v>
                </c:pt>
                <c:pt idx="356">
                  <c:v>37789</c:v>
                </c:pt>
                <c:pt idx="357">
                  <c:v>37790</c:v>
                </c:pt>
                <c:pt idx="358">
                  <c:v>37791</c:v>
                </c:pt>
                <c:pt idx="359">
                  <c:v>37792</c:v>
                </c:pt>
                <c:pt idx="360">
                  <c:v>37793</c:v>
                </c:pt>
                <c:pt idx="361">
                  <c:v>37795</c:v>
                </c:pt>
                <c:pt idx="362">
                  <c:v>37796</c:v>
                </c:pt>
                <c:pt idx="363">
                  <c:v>37797</c:v>
                </c:pt>
                <c:pt idx="364">
                  <c:v>37798</c:v>
                </c:pt>
                <c:pt idx="365">
                  <c:v>37799</c:v>
                </c:pt>
                <c:pt idx="366">
                  <c:v>37802</c:v>
                </c:pt>
                <c:pt idx="367">
                  <c:v>37803</c:v>
                </c:pt>
                <c:pt idx="368">
                  <c:v>37804</c:v>
                </c:pt>
                <c:pt idx="369">
                  <c:v>37805</c:v>
                </c:pt>
                <c:pt idx="370">
                  <c:v>37806</c:v>
                </c:pt>
                <c:pt idx="371">
                  <c:v>37809</c:v>
                </c:pt>
                <c:pt idx="372">
                  <c:v>37810</c:v>
                </c:pt>
                <c:pt idx="373">
                  <c:v>37811</c:v>
                </c:pt>
                <c:pt idx="374">
                  <c:v>37812</c:v>
                </c:pt>
                <c:pt idx="375">
                  <c:v>37813</c:v>
                </c:pt>
                <c:pt idx="376">
                  <c:v>37816</c:v>
                </c:pt>
                <c:pt idx="377">
                  <c:v>37817</c:v>
                </c:pt>
                <c:pt idx="378">
                  <c:v>37818</c:v>
                </c:pt>
                <c:pt idx="379">
                  <c:v>37819</c:v>
                </c:pt>
                <c:pt idx="380">
                  <c:v>37820</c:v>
                </c:pt>
                <c:pt idx="381">
                  <c:v>37823</c:v>
                </c:pt>
                <c:pt idx="382">
                  <c:v>37824</c:v>
                </c:pt>
                <c:pt idx="383">
                  <c:v>37825</c:v>
                </c:pt>
                <c:pt idx="384">
                  <c:v>37826</c:v>
                </c:pt>
                <c:pt idx="385">
                  <c:v>37827</c:v>
                </c:pt>
                <c:pt idx="386">
                  <c:v>37830</c:v>
                </c:pt>
                <c:pt idx="387">
                  <c:v>37831</c:v>
                </c:pt>
                <c:pt idx="388">
                  <c:v>37832</c:v>
                </c:pt>
                <c:pt idx="389">
                  <c:v>37833</c:v>
                </c:pt>
                <c:pt idx="390">
                  <c:v>37834</c:v>
                </c:pt>
                <c:pt idx="391">
                  <c:v>37837</c:v>
                </c:pt>
                <c:pt idx="392">
                  <c:v>37838</c:v>
                </c:pt>
                <c:pt idx="393">
                  <c:v>37839</c:v>
                </c:pt>
                <c:pt idx="394">
                  <c:v>37840</c:v>
                </c:pt>
                <c:pt idx="395">
                  <c:v>37841</c:v>
                </c:pt>
                <c:pt idx="396">
                  <c:v>37844</c:v>
                </c:pt>
                <c:pt idx="397">
                  <c:v>37845</c:v>
                </c:pt>
                <c:pt idx="398">
                  <c:v>37846</c:v>
                </c:pt>
                <c:pt idx="399">
                  <c:v>37847</c:v>
                </c:pt>
                <c:pt idx="400">
                  <c:v>37848</c:v>
                </c:pt>
                <c:pt idx="401">
                  <c:v>37851</c:v>
                </c:pt>
                <c:pt idx="402">
                  <c:v>37852</c:v>
                </c:pt>
                <c:pt idx="403">
                  <c:v>37853</c:v>
                </c:pt>
                <c:pt idx="404">
                  <c:v>37854</c:v>
                </c:pt>
                <c:pt idx="405">
                  <c:v>37855</c:v>
                </c:pt>
                <c:pt idx="406">
                  <c:v>37858</c:v>
                </c:pt>
                <c:pt idx="407">
                  <c:v>37859</c:v>
                </c:pt>
                <c:pt idx="408">
                  <c:v>37860</c:v>
                </c:pt>
                <c:pt idx="409">
                  <c:v>37861</c:v>
                </c:pt>
                <c:pt idx="410">
                  <c:v>37862</c:v>
                </c:pt>
                <c:pt idx="411">
                  <c:v>37865</c:v>
                </c:pt>
                <c:pt idx="412">
                  <c:v>37866</c:v>
                </c:pt>
                <c:pt idx="413">
                  <c:v>37867</c:v>
                </c:pt>
                <c:pt idx="414">
                  <c:v>37868</c:v>
                </c:pt>
                <c:pt idx="415">
                  <c:v>37869</c:v>
                </c:pt>
                <c:pt idx="416">
                  <c:v>37872</c:v>
                </c:pt>
                <c:pt idx="417">
                  <c:v>37873</c:v>
                </c:pt>
                <c:pt idx="418">
                  <c:v>37874</c:v>
                </c:pt>
                <c:pt idx="419">
                  <c:v>37875</c:v>
                </c:pt>
                <c:pt idx="420">
                  <c:v>37876</c:v>
                </c:pt>
                <c:pt idx="421">
                  <c:v>37879</c:v>
                </c:pt>
                <c:pt idx="422">
                  <c:v>37880</c:v>
                </c:pt>
                <c:pt idx="423">
                  <c:v>37881</c:v>
                </c:pt>
                <c:pt idx="424">
                  <c:v>37882</c:v>
                </c:pt>
                <c:pt idx="425">
                  <c:v>37883</c:v>
                </c:pt>
                <c:pt idx="426">
                  <c:v>37886</c:v>
                </c:pt>
                <c:pt idx="427">
                  <c:v>37887</c:v>
                </c:pt>
                <c:pt idx="428">
                  <c:v>37888</c:v>
                </c:pt>
                <c:pt idx="429">
                  <c:v>37889</c:v>
                </c:pt>
                <c:pt idx="430">
                  <c:v>37890</c:v>
                </c:pt>
                <c:pt idx="431">
                  <c:v>37893</c:v>
                </c:pt>
                <c:pt idx="432">
                  <c:v>37894</c:v>
                </c:pt>
                <c:pt idx="433">
                  <c:v>37895</c:v>
                </c:pt>
                <c:pt idx="434">
                  <c:v>37896</c:v>
                </c:pt>
                <c:pt idx="435">
                  <c:v>37897</c:v>
                </c:pt>
                <c:pt idx="436">
                  <c:v>37900</c:v>
                </c:pt>
                <c:pt idx="437">
                  <c:v>37901</c:v>
                </c:pt>
                <c:pt idx="438">
                  <c:v>37902</c:v>
                </c:pt>
                <c:pt idx="439">
                  <c:v>37903</c:v>
                </c:pt>
                <c:pt idx="440">
                  <c:v>37904</c:v>
                </c:pt>
                <c:pt idx="441">
                  <c:v>37907</c:v>
                </c:pt>
                <c:pt idx="442">
                  <c:v>37908</c:v>
                </c:pt>
                <c:pt idx="443">
                  <c:v>37909</c:v>
                </c:pt>
                <c:pt idx="444">
                  <c:v>37910</c:v>
                </c:pt>
                <c:pt idx="445">
                  <c:v>37911</c:v>
                </c:pt>
                <c:pt idx="446">
                  <c:v>37914</c:v>
                </c:pt>
                <c:pt idx="447">
                  <c:v>37915</c:v>
                </c:pt>
                <c:pt idx="448">
                  <c:v>37916</c:v>
                </c:pt>
                <c:pt idx="449">
                  <c:v>37917</c:v>
                </c:pt>
                <c:pt idx="450">
                  <c:v>37918</c:v>
                </c:pt>
                <c:pt idx="451">
                  <c:v>37921</c:v>
                </c:pt>
                <c:pt idx="452">
                  <c:v>37922</c:v>
                </c:pt>
                <c:pt idx="453">
                  <c:v>37923</c:v>
                </c:pt>
                <c:pt idx="454">
                  <c:v>37924</c:v>
                </c:pt>
                <c:pt idx="455">
                  <c:v>37925</c:v>
                </c:pt>
                <c:pt idx="456">
                  <c:v>37928</c:v>
                </c:pt>
                <c:pt idx="457">
                  <c:v>37929</c:v>
                </c:pt>
                <c:pt idx="458">
                  <c:v>37930</c:v>
                </c:pt>
                <c:pt idx="459">
                  <c:v>37931</c:v>
                </c:pt>
                <c:pt idx="460">
                  <c:v>37935</c:v>
                </c:pt>
                <c:pt idx="461">
                  <c:v>37936</c:v>
                </c:pt>
                <c:pt idx="462">
                  <c:v>37937</c:v>
                </c:pt>
                <c:pt idx="463">
                  <c:v>37938</c:v>
                </c:pt>
                <c:pt idx="464">
                  <c:v>37939</c:v>
                </c:pt>
                <c:pt idx="465">
                  <c:v>37942</c:v>
                </c:pt>
                <c:pt idx="466">
                  <c:v>37943</c:v>
                </c:pt>
                <c:pt idx="467">
                  <c:v>37944</c:v>
                </c:pt>
                <c:pt idx="468">
                  <c:v>37945</c:v>
                </c:pt>
                <c:pt idx="469">
                  <c:v>37946</c:v>
                </c:pt>
                <c:pt idx="470">
                  <c:v>37949</c:v>
                </c:pt>
                <c:pt idx="471">
                  <c:v>37950</c:v>
                </c:pt>
                <c:pt idx="472">
                  <c:v>37951</c:v>
                </c:pt>
                <c:pt idx="473">
                  <c:v>37952</c:v>
                </c:pt>
                <c:pt idx="474">
                  <c:v>37953</c:v>
                </c:pt>
                <c:pt idx="475">
                  <c:v>37956</c:v>
                </c:pt>
                <c:pt idx="476">
                  <c:v>37957</c:v>
                </c:pt>
                <c:pt idx="477">
                  <c:v>37958</c:v>
                </c:pt>
                <c:pt idx="478">
                  <c:v>37959</c:v>
                </c:pt>
                <c:pt idx="479">
                  <c:v>37960</c:v>
                </c:pt>
                <c:pt idx="480">
                  <c:v>37963</c:v>
                </c:pt>
                <c:pt idx="481">
                  <c:v>37964</c:v>
                </c:pt>
                <c:pt idx="482">
                  <c:v>37965</c:v>
                </c:pt>
                <c:pt idx="483">
                  <c:v>37966</c:v>
                </c:pt>
                <c:pt idx="484">
                  <c:v>37970</c:v>
                </c:pt>
                <c:pt idx="485">
                  <c:v>37971</c:v>
                </c:pt>
                <c:pt idx="486">
                  <c:v>37972</c:v>
                </c:pt>
                <c:pt idx="487">
                  <c:v>37973</c:v>
                </c:pt>
                <c:pt idx="488">
                  <c:v>37974</c:v>
                </c:pt>
                <c:pt idx="489">
                  <c:v>37977</c:v>
                </c:pt>
                <c:pt idx="490">
                  <c:v>37978</c:v>
                </c:pt>
                <c:pt idx="491">
                  <c:v>37979</c:v>
                </c:pt>
                <c:pt idx="492">
                  <c:v>37980</c:v>
                </c:pt>
                <c:pt idx="493">
                  <c:v>37981</c:v>
                </c:pt>
                <c:pt idx="494">
                  <c:v>37984</c:v>
                </c:pt>
                <c:pt idx="495">
                  <c:v>37985</c:v>
                </c:pt>
                <c:pt idx="496">
                  <c:v>37986</c:v>
                </c:pt>
                <c:pt idx="497">
                  <c:v>37991</c:v>
                </c:pt>
                <c:pt idx="498">
                  <c:v>37992</c:v>
                </c:pt>
                <c:pt idx="499">
                  <c:v>37994</c:v>
                </c:pt>
                <c:pt idx="500">
                  <c:v>37995</c:v>
                </c:pt>
                <c:pt idx="501">
                  <c:v>37998</c:v>
                </c:pt>
                <c:pt idx="502">
                  <c:v>37999</c:v>
                </c:pt>
                <c:pt idx="503">
                  <c:v>38000</c:v>
                </c:pt>
                <c:pt idx="504">
                  <c:v>38001</c:v>
                </c:pt>
                <c:pt idx="505">
                  <c:v>38002</c:v>
                </c:pt>
                <c:pt idx="506">
                  <c:v>38005</c:v>
                </c:pt>
                <c:pt idx="507">
                  <c:v>38006</c:v>
                </c:pt>
                <c:pt idx="508">
                  <c:v>38007</c:v>
                </c:pt>
                <c:pt idx="509">
                  <c:v>38008</c:v>
                </c:pt>
                <c:pt idx="510">
                  <c:v>38009</c:v>
                </c:pt>
                <c:pt idx="511">
                  <c:v>38012</c:v>
                </c:pt>
                <c:pt idx="512">
                  <c:v>38013</c:v>
                </c:pt>
                <c:pt idx="513">
                  <c:v>38014</c:v>
                </c:pt>
                <c:pt idx="514">
                  <c:v>38015</c:v>
                </c:pt>
                <c:pt idx="515">
                  <c:v>38016</c:v>
                </c:pt>
                <c:pt idx="516">
                  <c:v>38019</c:v>
                </c:pt>
                <c:pt idx="517">
                  <c:v>38020</c:v>
                </c:pt>
                <c:pt idx="518">
                  <c:v>38021</c:v>
                </c:pt>
                <c:pt idx="519">
                  <c:v>38022</c:v>
                </c:pt>
                <c:pt idx="520">
                  <c:v>38023</c:v>
                </c:pt>
                <c:pt idx="521">
                  <c:v>38026</c:v>
                </c:pt>
                <c:pt idx="522">
                  <c:v>38027</c:v>
                </c:pt>
                <c:pt idx="523">
                  <c:v>38028</c:v>
                </c:pt>
                <c:pt idx="524">
                  <c:v>38029</c:v>
                </c:pt>
                <c:pt idx="525">
                  <c:v>38030</c:v>
                </c:pt>
                <c:pt idx="526">
                  <c:v>38033</c:v>
                </c:pt>
                <c:pt idx="527">
                  <c:v>38034</c:v>
                </c:pt>
                <c:pt idx="528">
                  <c:v>38035</c:v>
                </c:pt>
                <c:pt idx="529">
                  <c:v>38036</c:v>
                </c:pt>
                <c:pt idx="530">
                  <c:v>38037</c:v>
                </c:pt>
                <c:pt idx="531">
                  <c:v>38041</c:v>
                </c:pt>
                <c:pt idx="532">
                  <c:v>38042</c:v>
                </c:pt>
                <c:pt idx="533">
                  <c:v>38043</c:v>
                </c:pt>
                <c:pt idx="534">
                  <c:v>38044</c:v>
                </c:pt>
                <c:pt idx="535">
                  <c:v>38047</c:v>
                </c:pt>
                <c:pt idx="536">
                  <c:v>38048</c:v>
                </c:pt>
                <c:pt idx="537">
                  <c:v>38049</c:v>
                </c:pt>
                <c:pt idx="538">
                  <c:v>38050</c:v>
                </c:pt>
                <c:pt idx="539">
                  <c:v>38051</c:v>
                </c:pt>
                <c:pt idx="540">
                  <c:v>38055</c:v>
                </c:pt>
                <c:pt idx="541">
                  <c:v>38056</c:v>
                </c:pt>
                <c:pt idx="542">
                  <c:v>38057</c:v>
                </c:pt>
                <c:pt idx="543">
                  <c:v>38058</c:v>
                </c:pt>
                <c:pt idx="544">
                  <c:v>38061</c:v>
                </c:pt>
                <c:pt idx="545">
                  <c:v>38062</c:v>
                </c:pt>
                <c:pt idx="546">
                  <c:v>38063</c:v>
                </c:pt>
                <c:pt idx="547">
                  <c:v>38064</c:v>
                </c:pt>
                <c:pt idx="548">
                  <c:v>38065</c:v>
                </c:pt>
                <c:pt idx="549">
                  <c:v>38068</c:v>
                </c:pt>
                <c:pt idx="550">
                  <c:v>38069</c:v>
                </c:pt>
                <c:pt idx="551">
                  <c:v>38070</c:v>
                </c:pt>
                <c:pt idx="552">
                  <c:v>38071</c:v>
                </c:pt>
                <c:pt idx="553">
                  <c:v>38072</c:v>
                </c:pt>
                <c:pt idx="554">
                  <c:v>38075</c:v>
                </c:pt>
                <c:pt idx="555">
                  <c:v>38076</c:v>
                </c:pt>
                <c:pt idx="556">
                  <c:v>38077</c:v>
                </c:pt>
                <c:pt idx="557">
                  <c:v>38078</c:v>
                </c:pt>
                <c:pt idx="558">
                  <c:v>38079</c:v>
                </c:pt>
                <c:pt idx="559">
                  <c:v>38082</c:v>
                </c:pt>
                <c:pt idx="560">
                  <c:v>38083</c:v>
                </c:pt>
                <c:pt idx="561">
                  <c:v>38084</c:v>
                </c:pt>
                <c:pt idx="562">
                  <c:v>38085</c:v>
                </c:pt>
                <c:pt idx="563">
                  <c:v>38086</c:v>
                </c:pt>
                <c:pt idx="564">
                  <c:v>38089</c:v>
                </c:pt>
                <c:pt idx="565">
                  <c:v>38090</c:v>
                </c:pt>
                <c:pt idx="566">
                  <c:v>38091</c:v>
                </c:pt>
                <c:pt idx="567">
                  <c:v>38092</c:v>
                </c:pt>
                <c:pt idx="568">
                  <c:v>38093</c:v>
                </c:pt>
                <c:pt idx="569">
                  <c:v>38096</c:v>
                </c:pt>
                <c:pt idx="570">
                  <c:v>38097</c:v>
                </c:pt>
                <c:pt idx="571">
                  <c:v>38098</c:v>
                </c:pt>
                <c:pt idx="572">
                  <c:v>38099</c:v>
                </c:pt>
                <c:pt idx="573">
                  <c:v>38100</c:v>
                </c:pt>
                <c:pt idx="574">
                  <c:v>38103</c:v>
                </c:pt>
                <c:pt idx="575">
                  <c:v>38104</c:v>
                </c:pt>
                <c:pt idx="576">
                  <c:v>38105</c:v>
                </c:pt>
                <c:pt idx="577">
                  <c:v>38106</c:v>
                </c:pt>
                <c:pt idx="578">
                  <c:v>38107</c:v>
                </c:pt>
                <c:pt idx="579">
                  <c:v>38112</c:v>
                </c:pt>
                <c:pt idx="580">
                  <c:v>38113</c:v>
                </c:pt>
                <c:pt idx="581">
                  <c:v>38114</c:v>
                </c:pt>
                <c:pt idx="582">
                  <c:v>38118</c:v>
                </c:pt>
                <c:pt idx="583">
                  <c:v>38119</c:v>
                </c:pt>
                <c:pt idx="584">
                  <c:v>38120</c:v>
                </c:pt>
                <c:pt idx="585">
                  <c:v>38121</c:v>
                </c:pt>
                <c:pt idx="586">
                  <c:v>38124</c:v>
                </c:pt>
                <c:pt idx="587">
                  <c:v>38125</c:v>
                </c:pt>
                <c:pt idx="588">
                  <c:v>38126</c:v>
                </c:pt>
                <c:pt idx="589">
                  <c:v>38127</c:v>
                </c:pt>
                <c:pt idx="590">
                  <c:v>38128</c:v>
                </c:pt>
                <c:pt idx="591">
                  <c:v>38131</c:v>
                </c:pt>
                <c:pt idx="592">
                  <c:v>38132</c:v>
                </c:pt>
                <c:pt idx="593">
                  <c:v>38133</c:v>
                </c:pt>
                <c:pt idx="594">
                  <c:v>38134</c:v>
                </c:pt>
                <c:pt idx="595">
                  <c:v>38135</c:v>
                </c:pt>
                <c:pt idx="596">
                  <c:v>38138</c:v>
                </c:pt>
                <c:pt idx="597">
                  <c:v>38139</c:v>
                </c:pt>
                <c:pt idx="598">
                  <c:v>38140</c:v>
                </c:pt>
                <c:pt idx="599">
                  <c:v>38141</c:v>
                </c:pt>
                <c:pt idx="600">
                  <c:v>38142</c:v>
                </c:pt>
                <c:pt idx="601">
                  <c:v>38145</c:v>
                </c:pt>
                <c:pt idx="602">
                  <c:v>38146</c:v>
                </c:pt>
                <c:pt idx="603">
                  <c:v>38147</c:v>
                </c:pt>
                <c:pt idx="604">
                  <c:v>38148</c:v>
                </c:pt>
                <c:pt idx="605">
                  <c:v>38149</c:v>
                </c:pt>
                <c:pt idx="606">
                  <c:v>38153</c:v>
                </c:pt>
                <c:pt idx="607">
                  <c:v>38154</c:v>
                </c:pt>
                <c:pt idx="608">
                  <c:v>38155</c:v>
                </c:pt>
                <c:pt idx="609">
                  <c:v>38156</c:v>
                </c:pt>
                <c:pt idx="610">
                  <c:v>38159</c:v>
                </c:pt>
                <c:pt idx="611">
                  <c:v>38160</c:v>
                </c:pt>
                <c:pt idx="612">
                  <c:v>38161</c:v>
                </c:pt>
                <c:pt idx="613">
                  <c:v>38162</c:v>
                </c:pt>
                <c:pt idx="614">
                  <c:v>38163</c:v>
                </c:pt>
                <c:pt idx="615">
                  <c:v>38166</c:v>
                </c:pt>
                <c:pt idx="616">
                  <c:v>38167</c:v>
                </c:pt>
                <c:pt idx="617">
                  <c:v>38168</c:v>
                </c:pt>
                <c:pt idx="618">
                  <c:v>38169</c:v>
                </c:pt>
                <c:pt idx="619">
                  <c:v>38170</c:v>
                </c:pt>
                <c:pt idx="620">
                  <c:v>38173</c:v>
                </c:pt>
                <c:pt idx="621">
                  <c:v>38174</c:v>
                </c:pt>
                <c:pt idx="622">
                  <c:v>38175</c:v>
                </c:pt>
                <c:pt idx="623">
                  <c:v>38176</c:v>
                </c:pt>
                <c:pt idx="624">
                  <c:v>38177</c:v>
                </c:pt>
                <c:pt idx="625">
                  <c:v>38180</c:v>
                </c:pt>
                <c:pt idx="626">
                  <c:v>38181</c:v>
                </c:pt>
                <c:pt idx="627">
                  <c:v>38182</c:v>
                </c:pt>
                <c:pt idx="628">
                  <c:v>38183</c:v>
                </c:pt>
                <c:pt idx="629">
                  <c:v>38184</c:v>
                </c:pt>
                <c:pt idx="630">
                  <c:v>38187</c:v>
                </c:pt>
                <c:pt idx="631">
                  <c:v>38188</c:v>
                </c:pt>
                <c:pt idx="632">
                  <c:v>38189</c:v>
                </c:pt>
                <c:pt idx="633">
                  <c:v>38190</c:v>
                </c:pt>
                <c:pt idx="634">
                  <c:v>38191</c:v>
                </c:pt>
                <c:pt idx="635">
                  <c:v>38194</c:v>
                </c:pt>
                <c:pt idx="636">
                  <c:v>38195</c:v>
                </c:pt>
                <c:pt idx="637">
                  <c:v>38196</c:v>
                </c:pt>
                <c:pt idx="638">
                  <c:v>38197</c:v>
                </c:pt>
                <c:pt idx="639">
                  <c:v>38198</c:v>
                </c:pt>
                <c:pt idx="640">
                  <c:v>38201</c:v>
                </c:pt>
                <c:pt idx="641">
                  <c:v>38202</c:v>
                </c:pt>
                <c:pt idx="642">
                  <c:v>38203</c:v>
                </c:pt>
                <c:pt idx="643">
                  <c:v>38204</c:v>
                </c:pt>
                <c:pt idx="644">
                  <c:v>38205</c:v>
                </c:pt>
                <c:pt idx="645">
                  <c:v>38208</c:v>
                </c:pt>
                <c:pt idx="646">
                  <c:v>38209</c:v>
                </c:pt>
                <c:pt idx="647">
                  <c:v>38210</c:v>
                </c:pt>
                <c:pt idx="648">
                  <c:v>38211</c:v>
                </c:pt>
                <c:pt idx="649">
                  <c:v>38212</c:v>
                </c:pt>
                <c:pt idx="650">
                  <c:v>38215</c:v>
                </c:pt>
                <c:pt idx="651">
                  <c:v>38216</c:v>
                </c:pt>
                <c:pt idx="652">
                  <c:v>38217</c:v>
                </c:pt>
                <c:pt idx="653">
                  <c:v>38218</c:v>
                </c:pt>
                <c:pt idx="654">
                  <c:v>38219</c:v>
                </c:pt>
                <c:pt idx="655">
                  <c:v>38222</c:v>
                </c:pt>
                <c:pt idx="656">
                  <c:v>38223</c:v>
                </c:pt>
                <c:pt idx="657">
                  <c:v>38224</c:v>
                </c:pt>
                <c:pt idx="658">
                  <c:v>38225</c:v>
                </c:pt>
                <c:pt idx="659">
                  <c:v>38226</c:v>
                </c:pt>
                <c:pt idx="660">
                  <c:v>38229</c:v>
                </c:pt>
                <c:pt idx="661">
                  <c:v>38230</c:v>
                </c:pt>
                <c:pt idx="662">
                  <c:v>38231</c:v>
                </c:pt>
                <c:pt idx="663">
                  <c:v>38232</c:v>
                </c:pt>
                <c:pt idx="664">
                  <c:v>38233</c:v>
                </c:pt>
                <c:pt idx="665">
                  <c:v>38236</c:v>
                </c:pt>
                <c:pt idx="666">
                  <c:v>38237</c:v>
                </c:pt>
                <c:pt idx="667">
                  <c:v>38238</c:v>
                </c:pt>
                <c:pt idx="668">
                  <c:v>38239</c:v>
                </c:pt>
                <c:pt idx="669">
                  <c:v>38240</c:v>
                </c:pt>
                <c:pt idx="670">
                  <c:v>38243</c:v>
                </c:pt>
                <c:pt idx="671">
                  <c:v>38244</c:v>
                </c:pt>
                <c:pt idx="672">
                  <c:v>38245</c:v>
                </c:pt>
                <c:pt idx="673">
                  <c:v>38246</c:v>
                </c:pt>
                <c:pt idx="674">
                  <c:v>38247</c:v>
                </c:pt>
                <c:pt idx="675">
                  <c:v>38250</c:v>
                </c:pt>
                <c:pt idx="676">
                  <c:v>38251</c:v>
                </c:pt>
                <c:pt idx="677">
                  <c:v>38252</c:v>
                </c:pt>
                <c:pt idx="678">
                  <c:v>38253</c:v>
                </c:pt>
                <c:pt idx="679">
                  <c:v>38254</c:v>
                </c:pt>
                <c:pt idx="680">
                  <c:v>38257</c:v>
                </c:pt>
                <c:pt idx="681">
                  <c:v>38258</c:v>
                </c:pt>
                <c:pt idx="682">
                  <c:v>38259</c:v>
                </c:pt>
                <c:pt idx="683">
                  <c:v>38260</c:v>
                </c:pt>
                <c:pt idx="684">
                  <c:v>38261</c:v>
                </c:pt>
                <c:pt idx="685">
                  <c:v>38264</c:v>
                </c:pt>
                <c:pt idx="686">
                  <c:v>38265</c:v>
                </c:pt>
                <c:pt idx="687">
                  <c:v>38266</c:v>
                </c:pt>
                <c:pt idx="688">
                  <c:v>38267</c:v>
                </c:pt>
                <c:pt idx="689">
                  <c:v>38268</c:v>
                </c:pt>
                <c:pt idx="690">
                  <c:v>38271</c:v>
                </c:pt>
                <c:pt idx="691">
                  <c:v>38272</c:v>
                </c:pt>
                <c:pt idx="692">
                  <c:v>38273</c:v>
                </c:pt>
                <c:pt idx="693">
                  <c:v>38274</c:v>
                </c:pt>
                <c:pt idx="694">
                  <c:v>38275</c:v>
                </c:pt>
                <c:pt idx="695">
                  <c:v>38278</c:v>
                </c:pt>
                <c:pt idx="696">
                  <c:v>38279</c:v>
                </c:pt>
                <c:pt idx="697">
                  <c:v>38280</c:v>
                </c:pt>
                <c:pt idx="698">
                  <c:v>38281</c:v>
                </c:pt>
                <c:pt idx="699">
                  <c:v>38282</c:v>
                </c:pt>
                <c:pt idx="700">
                  <c:v>38285</c:v>
                </c:pt>
                <c:pt idx="701">
                  <c:v>38286</c:v>
                </c:pt>
                <c:pt idx="702">
                  <c:v>38287</c:v>
                </c:pt>
                <c:pt idx="703">
                  <c:v>38288</c:v>
                </c:pt>
                <c:pt idx="704">
                  <c:v>38289</c:v>
                </c:pt>
                <c:pt idx="705">
                  <c:v>38292</c:v>
                </c:pt>
                <c:pt idx="706">
                  <c:v>38293</c:v>
                </c:pt>
                <c:pt idx="707">
                  <c:v>38294</c:v>
                </c:pt>
                <c:pt idx="708">
                  <c:v>38295</c:v>
                </c:pt>
                <c:pt idx="709">
                  <c:v>38296</c:v>
                </c:pt>
                <c:pt idx="710">
                  <c:v>38300</c:v>
                </c:pt>
                <c:pt idx="711">
                  <c:v>38301</c:v>
                </c:pt>
                <c:pt idx="712">
                  <c:v>38302</c:v>
                </c:pt>
                <c:pt idx="713">
                  <c:v>38303</c:v>
                </c:pt>
                <c:pt idx="714">
                  <c:v>38306</c:v>
                </c:pt>
                <c:pt idx="715">
                  <c:v>38307</c:v>
                </c:pt>
                <c:pt idx="716">
                  <c:v>38308</c:v>
                </c:pt>
                <c:pt idx="717">
                  <c:v>38309</c:v>
                </c:pt>
                <c:pt idx="718">
                  <c:v>38310</c:v>
                </c:pt>
                <c:pt idx="719">
                  <c:v>38313</c:v>
                </c:pt>
                <c:pt idx="720">
                  <c:v>38314</c:v>
                </c:pt>
                <c:pt idx="721">
                  <c:v>38315</c:v>
                </c:pt>
                <c:pt idx="722">
                  <c:v>38316</c:v>
                </c:pt>
                <c:pt idx="723">
                  <c:v>38317</c:v>
                </c:pt>
                <c:pt idx="724">
                  <c:v>38320</c:v>
                </c:pt>
                <c:pt idx="725">
                  <c:v>38321</c:v>
                </c:pt>
                <c:pt idx="726">
                  <c:v>38322</c:v>
                </c:pt>
                <c:pt idx="727">
                  <c:v>38323</c:v>
                </c:pt>
                <c:pt idx="728">
                  <c:v>38324</c:v>
                </c:pt>
                <c:pt idx="729">
                  <c:v>38327</c:v>
                </c:pt>
                <c:pt idx="730">
                  <c:v>38328</c:v>
                </c:pt>
                <c:pt idx="731">
                  <c:v>38329</c:v>
                </c:pt>
                <c:pt idx="732">
                  <c:v>38330</c:v>
                </c:pt>
                <c:pt idx="733">
                  <c:v>38331</c:v>
                </c:pt>
                <c:pt idx="734">
                  <c:v>38335</c:v>
                </c:pt>
                <c:pt idx="735">
                  <c:v>38336</c:v>
                </c:pt>
                <c:pt idx="736">
                  <c:v>38337</c:v>
                </c:pt>
                <c:pt idx="737">
                  <c:v>38338</c:v>
                </c:pt>
                <c:pt idx="738">
                  <c:v>38341</c:v>
                </c:pt>
                <c:pt idx="739">
                  <c:v>38342</c:v>
                </c:pt>
                <c:pt idx="740">
                  <c:v>38343</c:v>
                </c:pt>
                <c:pt idx="741">
                  <c:v>38344</c:v>
                </c:pt>
                <c:pt idx="742">
                  <c:v>38345</c:v>
                </c:pt>
                <c:pt idx="743">
                  <c:v>38348</c:v>
                </c:pt>
                <c:pt idx="744">
                  <c:v>38349</c:v>
                </c:pt>
                <c:pt idx="745">
                  <c:v>38350</c:v>
                </c:pt>
                <c:pt idx="746">
                  <c:v>38351</c:v>
                </c:pt>
                <c:pt idx="747">
                  <c:v>38352</c:v>
                </c:pt>
                <c:pt idx="748">
                  <c:v>38363</c:v>
                </c:pt>
                <c:pt idx="749">
                  <c:v>38364</c:v>
                </c:pt>
                <c:pt idx="750">
                  <c:v>38365</c:v>
                </c:pt>
                <c:pt idx="751">
                  <c:v>38366</c:v>
                </c:pt>
                <c:pt idx="752">
                  <c:v>38369</c:v>
                </c:pt>
                <c:pt idx="753">
                  <c:v>38370</c:v>
                </c:pt>
                <c:pt idx="754">
                  <c:v>38371</c:v>
                </c:pt>
                <c:pt idx="755">
                  <c:v>38372</c:v>
                </c:pt>
                <c:pt idx="756">
                  <c:v>38373</c:v>
                </c:pt>
                <c:pt idx="757">
                  <c:v>38376</c:v>
                </c:pt>
                <c:pt idx="758">
                  <c:v>38377</c:v>
                </c:pt>
                <c:pt idx="759">
                  <c:v>38378</c:v>
                </c:pt>
                <c:pt idx="760">
                  <c:v>38379</c:v>
                </c:pt>
                <c:pt idx="761">
                  <c:v>38380</c:v>
                </c:pt>
                <c:pt idx="762">
                  <c:v>38383</c:v>
                </c:pt>
                <c:pt idx="763">
                  <c:v>38384</c:v>
                </c:pt>
                <c:pt idx="764">
                  <c:v>38385</c:v>
                </c:pt>
                <c:pt idx="765">
                  <c:v>38386</c:v>
                </c:pt>
                <c:pt idx="766">
                  <c:v>38387</c:v>
                </c:pt>
                <c:pt idx="767">
                  <c:v>38390</c:v>
                </c:pt>
                <c:pt idx="768">
                  <c:v>38391</c:v>
                </c:pt>
                <c:pt idx="769">
                  <c:v>38392</c:v>
                </c:pt>
                <c:pt idx="770">
                  <c:v>38393</c:v>
                </c:pt>
                <c:pt idx="771">
                  <c:v>38394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38404</c:v>
                </c:pt>
                <c:pt idx="778">
                  <c:v>38405</c:v>
                </c:pt>
                <c:pt idx="779">
                  <c:v>38407</c:v>
                </c:pt>
                <c:pt idx="780">
                  <c:v>38408</c:v>
                </c:pt>
                <c:pt idx="781">
                  <c:v>38411</c:v>
                </c:pt>
                <c:pt idx="782">
                  <c:v>38412</c:v>
                </c:pt>
                <c:pt idx="783">
                  <c:v>38413</c:v>
                </c:pt>
                <c:pt idx="784">
                  <c:v>38414</c:v>
                </c:pt>
                <c:pt idx="785">
                  <c:v>38415</c:v>
                </c:pt>
                <c:pt idx="786">
                  <c:v>38416</c:v>
                </c:pt>
                <c:pt idx="787">
                  <c:v>38420</c:v>
                </c:pt>
                <c:pt idx="788">
                  <c:v>38421</c:v>
                </c:pt>
                <c:pt idx="789">
                  <c:v>38422</c:v>
                </c:pt>
                <c:pt idx="790">
                  <c:v>38425</c:v>
                </c:pt>
                <c:pt idx="791">
                  <c:v>38426</c:v>
                </c:pt>
                <c:pt idx="792">
                  <c:v>38427</c:v>
                </c:pt>
                <c:pt idx="793">
                  <c:v>38428</c:v>
                </c:pt>
                <c:pt idx="794">
                  <c:v>38429</c:v>
                </c:pt>
                <c:pt idx="795">
                  <c:v>38432</c:v>
                </c:pt>
                <c:pt idx="796">
                  <c:v>38433</c:v>
                </c:pt>
                <c:pt idx="797">
                  <c:v>38434</c:v>
                </c:pt>
                <c:pt idx="798">
                  <c:v>38435</c:v>
                </c:pt>
                <c:pt idx="799">
                  <c:v>38436</c:v>
                </c:pt>
                <c:pt idx="800">
                  <c:v>38439</c:v>
                </c:pt>
                <c:pt idx="801">
                  <c:v>38440</c:v>
                </c:pt>
                <c:pt idx="802">
                  <c:v>38441</c:v>
                </c:pt>
                <c:pt idx="803">
                  <c:v>38442</c:v>
                </c:pt>
                <c:pt idx="804">
                  <c:v>38443</c:v>
                </c:pt>
                <c:pt idx="805">
                  <c:v>38446</c:v>
                </c:pt>
                <c:pt idx="806">
                  <c:v>38447</c:v>
                </c:pt>
                <c:pt idx="807">
                  <c:v>38448</c:v>
                </c:pt>
                <c:pt idx="808">
                  <c:v>38449</c:v>
                </c:pt>
                <c:pt idx="809">
                  <c:v>38450</c:v>
                </c:pt>
                <c:pt idx="810">
                  <c:v>38453</c:v>
                </c:pt>
                <c:pt idx="811">
                  <c:v>38454</c:v>
                </c:pt>
                <c:pt idx="812">
                  <c:v>38455</c:v>
                </c:pt>
                <c:pt idx="813">
                  <c:v>38456</c:v>
                </c:pt>
                <c:pt idx="814">
                  <c:v>38457</c:v>
                </c:pt>
                <c:pt idx="815">
                  <c:v>38460</c:v>
                </c:pt>
                <c:pt idx="816">
                  <c:v>38461</c:v>
                </c:pt>
                <c:pt idx="817">
                  <c:v>38462</c:v>
                </c:pt>
                <c:pt idx="818">
                  <c:v>38463</c:v>
                </c:pt>
                <c:pt idx="819">
                  <c:v>38464</c:v>
                </c:pt>
                <c:pt idx="820">
                  <c:v>38467</c:v>
                </c:pt>
                <c:pt idx="821">
                  <c:v>38468</c:v>
                </c:pt>
                <c:pt idx="822">
                  <c:v>38469</c:v>
                </c:pt>
                <c:pt idx="823">
                  <c:v>38470</c:v>
                </c:pt>
                <c:pt idx="824">
                  <c:v>38471</c:v>
                </c:pt>
                <c:pt idx="825">
                  <c:v>38475</c:v>
                </c:pt>
                <c:pt idx="826">
                  <c:v>38476</c:v>
                </c:pt>
                <c:pt idx="827">
                  <c:v>38477</c:v>
                </c:pt>
                <c:pt idx="828">
                  <c:v>38478</c:v>
                </c:pt>
                <c:pt idx="829">
                  <c:v>38483</c:v>
                </c:pt>
                <c:pt idx="830">
                  <c:v>38484</c:v>
                </c:pt>
                <c:pt idx="831">
                  <c:v>38485</c:v>
                </c:pt>
                <c:pt idx="832">
                  <c:v>38486</c:v>
                </c:pt>
                <c:pt idx="833">
                  <c:v>38488</c:v>
                </c:pt>
                <c:pt idx="834">
                  <c:v>38489</c:v>
                </c:pt>
                <c:pt idx="835">
                  <c:v>38490</c:v>
                </c:pt>
                <c:pt idx="836">
                  <c:v>38491</c:v>
                </c:pt>
                <c:pt idx="837">
                  <c:v>38492</c:v>
                </c:pt>
                <c:pt idx="838">
                  <c:v>38495</c:v>
                </c:pt>
                <c:pt idx="839">
                  <c:v>38496</c:v>
                </c:pt>
                <c:pt idx="840">
                  <c:v>38497</c:v>
                </c:pt>
                <c:pt idx="841">
                  <c:v>38498</c:v>
                </c:pt>
                <c:pt idx="842">
                  <c:v>38499</c:v>
                </c:pt>
                <c:pt idx="843">
                  <c:v>38502</c:v>
                </c:pt>
                <c:pt idx="844">
                  <c:v>38503</c:v>
                </c:pt>
                <c:pt idx="845">
                  <c:v>38504</c:v>
                </c:pt>
                <c:pt idx="846">
                  <c:v>38505</c:v>
                </c:pt>
                <c:pt idx="847">
                  <c:v>38506</c:v>
                </c:pt>
                <c:pt idx="848">
                  <c:v>38509</c:v>
                </c:pt>
                <c:pt idx="849">
                  <c:v>38510</c:v>
                </c:pt>
                <c:pt idx="850">
                  <c:v>38511</c:v>
                </c:pt>
                <c:pt idx="851">
                  <c:v>38512</c:v>
                </c:pt>
                <c:pt idx="852">
                  <c:v>38513</c:v>
                </c:pt>
                <c:pt idx="853">
                  <c:v>38517</c:v>
                </c:pt>
                <c:pt idx="854">
                  <c:v>38518</c:v>
                </c:pt>
                <c:pt idx="855">
                  <c:v>38519</c:v>
                </c:pt>
                <c:pt idx="856">
                  <c:v>38520</c:v>
                </c:pt>
                <c:pt idx="857">
                  <c:v>38523</c:v>
                </c:pt>
                <c:pt idx="858">
                  <c:v>38524</c:v>
                </c:pt>
                <c:pt idx="859">
                  <c:v>38525</c:v>
                </c:pt>
                <c:pt idx="860">
                  <c:v>38526</c:v>
                </c:pt>
                <c:pt idx="861">
                  <c:v>38527</c:v>
                </c:pt>
                <c:pt idx="862">
                  <c:v>38530</c:v>
                </c:pt>
                <c:pt idx="863">
                  <c:v>38531</c:v>
                </c:pt>
                <c:pt idx="864">
                  <c:v>38532</c:v>
                </c:pt>
                <c:pt idx="865">
                  <c:v>38533</c:v>
                </c:pt>
                <c:pt idx="866">
                  <c:v>38534</c:v>
                </c:pt>
                <c:pt idx="867">
                  <c:v>38537</c:v>
                </c:pt>
                <c:pt idx="868">
                  <c:v>38538</c:v>
                </c:pt>
                <c:pt idx="869">
                  <c:v>38539</c:v>
                </c:pt>
                <c:pt idx="870">
                  <c:v>38540</c:v>
                </c:pt>
                <c:pt idx="871">
                  <c:v>38541</c:v>
                </c:pt>
                <c:pt idx="872">
                  <c:v>38544</c:v>
                </c:pt>
                <c:pt idx="873">
                  <c:v>38545</c:v>
                </c:pt>
                <c:pt idx="874">
                  <c:v>38546</c:v>
                </c:pt>
                <c:pt idx="875">
                  <c:v>38547</c:v>
                </c:pt>
                <c:pt idx="876">
                  <c:v>38548</c:v>
                </c:pt>
                <c:pt idx="877">
                  <c:v>38551</c:v>
                </c:pt>
                <c:pt idx="878">
                  <c:v>38552</c:v>
                </c:pt>
                <c:pt idx="879">
                  <c:v>38553</c:v>
                </c:pt>
                <c:pt idx="880">
                  <c:v>38554</c:v>
                </c:pt>
                <c:pt idx="881">
                  <c:v>38555</c:v>
                </c:pt>
                <c:pt idx="882">
                  <c:v>38558</c:v>
                </c:pt>
                <c:pt idx="883">
                  <c:v>38559</c:v>
                </c:pt>
                <c:pt idx="884">
                  <c:v>38560</c:v>
                </c:pt>
                <c:pt idx="885">
                  <c:v>38561</c:v>
                </c:pt>
                <c:pt idx="886">
                  <c:v>38562</c:v>
                </c:pt>
                <c:pt idx="887">
                  <c:v>38565</c:v>
                </c:pt>
                <c:pt idx="888">
                  <c:v>38566</c:v>
                </c:pt>
                <c:pt idx="889">
                  <c:v>38567</c:v>
                </c:pt>
                <c:pt idx="890">
                  <c:v>38568</c:v>
                </c:pt>
                <c:pt idx="891">
                  <c:v>38569</c:v>
                </c:pt>
                <c:pt idx="892">
                  <c:v>38572</c:v>
                </c:pt>
                <c:pt idx="893">
                  <c:v>38573</c:v>
                </c:pt>
                <c:pt idx="894">
                  <c:v>38574</c:v>
                </c:pt>
                <c:pt idx="895">
                  <c:v>38575</c:v>
                </c:pt>
                <c:pt idx="896">
                  <c:v>38576</c:v>
                </c:pt>
                <c:pt idx="897">
                  <c:v>38579</c:v>
                </c:pt>
                <c:pt idx="898">
                  <c:v>38580</c:v>
                </c:pt>
                <c:pt idx="899">
                  <c:v>38581</c:v>
                </c:pt>
                <c:pt idx="900">
                  <c:v>38582</c:v>
                </c:pt>
                <c:pt idx="901">
                  <c:v>38583</c:v>
                </c:pt>
                <c:pt idx="902">
                  <c:v>38586</c:v>
                </c:pt>
                <c:pt idx="903">
                  <c:v>38587</c:v>
                </c:pt>
                <c:pt idx="904">
                  <c:v>38588</c:v>
                </c:pt>
                <c:pt idx="905">
                  <c:v>38589</c:v>
                </c:pt>
                <c:pt idx="906">
                  <c:v>38590</c:v>
                </c:pt>
                <c:pt idx="907">
                  <c:v>38593</c:v>
                </c:pt>
                <c:pt idx="908">
                  <c:v>38594</c:v>
                </c:pt>
                <c:pt idx="909">
                  <c:v>38595</c:v>
                </c:pt>
                <c:pt idx="910">
                  <c:v>38596</c:v>
                </c:pt>
                <c:pt idx="911">
                  <c:v>38597</c:v>
                </c:pt>
                <c:pt idx="912">
                  <c:v>38600</c:v>
                </c:pt>
                <c:pt idx="913">
                  <c:v>38601</c:v>
                </c:pt>
                <c:pt idx="914">
                  <c:v>38602</c:v>
                </c:pt>
                <c:pt idx="915">
                  <c:v>38603</c:v>
                </c:pt>
                <c:pt idx="916">
                  <c:v>38604</c:v>
                </c:pt>
                <c:pt idx="917">
                  <c:v>38607</c:v>
                </c:pt>
                <c:pt idx="918">
                  <c:v>38608</c:v>
                </c:pt>
                <c:pt idx="919">
                  <c:v>38609</c:v>
                </c:pt>
                <c:pt idx="920">
                  <c:v>38610</c:v>
                </c:pt>
                <c:pt idx="921">
                  <c:v>38611</c:v>
                </c:pt>
                <c:pt idx="922">
                  <c:v>38614</c:v>
                </c:pt>
                <c:pt idx="923">
                  <c:v>38615</c:v>
                </c:pt>
                <c:pt idx="924">
                  <c:v>38616</c:v>
                </c:pt>
                <c:pt idx="925">
                  <c:v>38617</c:v>
                </c:pt>
                <c:pt idx="926">
                  <c:v>38618</c:v>
                </c:pt>
                <c:pt idx="927">
                  <c:v>38621</c:v>
                </c:pt>
                <c:pt idx="928">
                  <c:v>38622</c:v>
                </c:pt>
                <c:pt idx="929">
                  <c:v>38623</c:v>
                </c:pt>
                <c:pt idx="930">
                  <c:v>38624</c:v>
                </c:pt>
                <c:pt idx="931">
                  <c:v>38625</c:v>
                </c:pt>
                <c:pt idx="932">
                  <c:v>38628</c:v>
                </c:pt>
                <c:pt idx="933">
                  <c:v>38629</c:v>
                </c:pt>
                <c:pt idx="934">
                  <c:v>38630</c:v>
                </c:pt>
                <c:pt idx="935">
                  <c:v>38631</c:v>
                </c:pt>
                <c:pt idx="936">
                  <c:v>38632</c:v>
                </c:pt>
                <c:pt idx="937">
                  <c:v>38635</c:v>
                </c:pt>
                <c:pt idx="938">
                  <c:v>38636</c:v>
                </c:pt>
                <c:pt idx="939">
                  <c:v>38637</c:v>
                </c:pt>
                <c:pt idx="940">
                  <c:v>38638</c:v>
                </c:pt>
                <c:pt idx="941">
                  <c:v>38639</c:v>
                </c:pt>
                <c:pt idx="942">
                  <c:v>38642</c:v>
                </c:pt>
                <c:pt idx="943">
                  <c:v>38643</c:v>
                </c:pt>
                <c:pt idx="944">
                  <c:v>38644</c:v>
                </c:pt>
                <c:pt idx="945">
                  <c:v>38645</c:v>
                </c:pt>
                <c:pt idx="946">
                  <c:v>38646</c:v>
                </c:pt>
                <c:pt idx="947">
                  <c:v>38649</c:v>
                </c:pt>
                <c:pt idx="948">
                  <c:v>38650</c:v>
                </c:pt>
                <c:pt idx="949">
                  <c:v>38651</c:v>
                </c:pt>
                <c:pt idx="950">
                  <c:v>38652</c:v>
                </c:pt>
                <c:pt idx="951">
                  <c:v>38653</c:v>
                </c:pt>
                <c:pt idx="952">
                  <c:v>38656</c:v>
                </c:pt>
                <c:pt idx="953">
                  <c:v>38657</c:v>
                </c:pt>
                <c:pt idx="954">
                  <c:v>38658</c:v>
                </c:pt>
                <c:pt idx="955">
                  <c:v>38659</c:v>
                </c:pt>
                <c:pt idx="956">
                  <c:v>38663</c:v>
                </c:pt>
                <c:pt idx="957">
                  <c:v>38664</c:v>
                </c:pt>
                <c:pt idx="958">
                  <c:v>38665</c:v>
                </c:pt>
                <c:pt idx="959">
                  <c:v>38666</c:v>
                </c:pt>
                <c:pt idx="960">
                  <c:v>38667</c:v>
                </c:pt>
                <c:pt idx="961">
                  <c:v>38670</c:v>
                </c:pt>
                <c:pt idx="962">
                  <c:v>38671</c:v>
                </c:pt>
                <c:pt idx="963">
                  <c:v>38672</c:v>
                </c:pt>
                <c:pt idx="964">
                  <c:v>38673</c:v>
                </c:pt>
                <c:pt idx="965">
                  <c:v>38674</c:v>
                </c:pt>
                <c:pt idx="966">
                  <c:v>38677</c:v>
                </c:pt>
                <c:pt idx="967">
                  <c:v>38678</c:v>
                </c:pt>
                <c:pt idx="968">
                  <c:v>38679</c:v>
                </c:pt>
                <c:pt idx="969">
                  <c:v>38680</c:v>
                </c:pt>
                <c:pt idx="970">
                  <c:v>38681</c:v>
                </c:pt>
                <c:pt idx="971">
                  <c:v>38684</c:v>
                </c:pt>
                <c:pt idx="972">
                  <c:v>38685</c:v>
                </c:pt>
                <c:pt idx="973">
                  <c:v>38686</c:v>
                </c:pt>
                <c:pt idx="974">
                  <c:v>38687</c:v>
                </c:pt>
                <c:pt idx="975">
                  <c:v>38688</c:v>
                </c:pt>
                <c:pt idx="976">
                  <c:v>38691</c:v>
                </c:pt>
                <c:pt idx="977">
                  <c:v>38692</c:v>
                </c:pt>
                <c:pt idx="978">
                  <c:v>38693</c:v>
                </c:pt>
                <c:pt idx="979">
                  <c:v>38694</c:v>
                </c:pt>
                <c:pt idx="980">
                  <c:v>38695</c:v>
                </c:pt>
                <c:pt idx="981">
                  <c:v>38698</c:v>
                </c:pt>
                <c:pt idx="982">
                  <c:v>38699</c:v>
                </c:pt>
                <c:pt idx="983">
                  <c:v>38700</c:v>
                </c:pt>
                <c:pt idx="984">
                  <c:v>38701</c:v>
                </c:pt>
                <c:pt idx="985">
                  <c:v>38702</c:v>
                </c:pt>
                <c:pt idx="986">
                  <c:v>38705</c:v>
                </c:pt>
                <c:pt idx="987">
                  <c:v>38706</c:v>
                </c:pt>
                <c:pt idx="988">
                  <c:v>38707</c:v>
                </c:pt>
                <c:pt idx="989">
                  <c:v>38708</c:v>
                </c:pt>
                <c:pt idx="990">
                  <c:v>38709</c:v>
                </c:pt>
                <c:pt idx="991">
                  <c:v>38712</c:v>
                </c:pt>
                <c:pt idx="992">
                  <c:v>38713</c:v>
                </c:pt>
                <c:pt idx="993">
                  <c:v>38714</c:v>
                </c:pt>
                <c:pt idx="994">
                  <c:v>38715</c:v>
                </c:pt>
                <c:pt idx="995">
                  <c:v>38716</c:v>
                </c:pt>
                <c:pt idx="996">
                  <c:v>38727</c:v>
                </c:pt>
                <c:pt idx="997">
                  <c:v>38728</c:v>
                </c:pt>
                <c:pt idx="998">
                  <c:v>38729</c:v>
                </c:pt>
                <c:pt idx="999">
                  <c:v>38730</c:v>
                </c:pt>
                <c:pt idx="1000">
                  <c:v>38733</c:v>
                </c:pt>
                <c:pt idx="1001">
                  <c:v>38734</c:v>
                </c:pt>
                <c:pt idx="1002">
                  <c:v>38735</c:v>
                </c:pt>
                <c:pt idx="1003">
                  <c:v>38736</c:v>
                </c:pt>
                <c:pt idx="1004">
                  <c:v>38737</c:v>
                </c:pt>
                <c:pt idx="1005">
                  <c:v>38740</c:v>
                </c:pt>
                <c:pt idx="1006">
                  <c:v>38741</c:v>
                </c:pt>
                <c:pt idx="1007">
                  <c:v>38742</c:v>
                </c:pt>
                <c:pt idx="1008">
                  <c:v>38743</c:v>
                </c:pt>
                <c:pt idx="1009">
                  <c:v>38744</c:v>
                </c:pt>
                <c:pt idx="1010">
                  <c:v>38747</c:v>
                </c:pt>
                <c:pt idx="1011">
                  <c:v>38748</c:v>
                </c:pt>
                <c:pt idx="1012">
                  <c:v>38749</c:v>
                </c:pt>
                <c:pt idx="1013">
                  <c:v>38750</c:v>
                </c:pt>
                <c:pt idx="1014">
                  <c:v>38751</c:v>
                </c:pt>
                <c:pt idx="1015">
                  <c:v>38754</c:v>
                </c:pt>
                <c:pt idx="1016">
                  <c:v>38755</c:v>
                </c:pt>
                <c:pt idx="1017">
                  <c:v>38756</c:v>
                </c:pt>
                <c:pt idx="1018">
                  <c:v>38757</c:v>
                </c:pt>
                <c:pt idx="1019">
                  <c:v>38758</c:v>
                </c:pt>
                <c:pt idx="1020">
                  <c:v>38761</c:v>
                </c:pt>
                <c:pt idx="1021">
                  <c:v>38762</c:v>
                </c:pt>
                <c:pt idx="1022">
                  <c:v>38763</c:v>
                </c:pt>
                <c:pt idx="1023">
                  <c:v>38764</c:v>
                </c:pt>
                <c:pt idx="1024">
                  <c:v>38765</c:v>
                </c:pt>
                <c:pt idx="1025">
                  <c:v>38768</c:v>
                </c:pt>
                <c:pt idx="1026">
                  <c:v>38769</c:v>
                </c:pt>
                <c:pt idx="1027">
                  <c:v>38770</c:v>
                </c:pt>
                <c:pt idx="1028">
                  <c:v>38774</c:v>
                </c:pt>
                <c:pt idx="1029">
                  <c:v>38775</c:v>
                </c:pt>
                <c:pt idx="1030">
                  <c:v>38776</c:v>
                </c:pt>
                <c:pt idx="1031">
                  <c:v>38777</c:v>
                </c:pt>
                <c:pt idx="1032">
                  <c:v>38778</c:v>
                </c:pt>
                <c:pt idx="1033">
                  <c:v>38779</c:v>
                </c:pt>
                <c:pt idx="1034">
                  <c:v>38782</c:v>
                </c:pt>
                <c:pt idx="1035">
                  <c:v>38783</c:v>
                </c:pt>
                <c:pt idx="1036">
                  <c:v>38785</c:v>
                </c:pt>
                <c:pt idx="1037">
                  <c:v>38786</c:v>
                </c:pt>
                <c:pt idx="1038">
                  <c:v>38789</c:v>
                </c:pt>
                <c:pt idx="1039">
                  <c:v>38790</c:v>
                </c:pt>
                <c:pt idx="1040">
                  <c:v>38791</c:v>
                </c:pt>
                <c:pt idx="1041">
                  <c:v>38792</c:v>
                </c:pt>
                <c:pt idx="1042">
                  <c:v>38793</c:v>
                </c:pt>
                <c:pt idx="1043">
                  <c:v>38796</c:v>
                </c:pt>
                <c:pt idx="1044">
                  <c:v>38797</c:v>
                </c:pt>
                <c:pt idx="1045">
                  <c:v>38798</c:v>
                </c:pt>
                <c:pt idx="1046">
                  <c:v>38799</c:v>
                </c:pt>
                <c:pt idx="1047">
                  <c:v>38800</c:v>
                </c:pt>
                <c:pt idx="1048">
                  <c:v>38803</c:v>
                </c:pt>
                <c:pt idx="1049">
                  <c:v>38804</c:v>
                </c:pt>
                <c:pt idx="1050">
                  <c:v>38805</c:v>
                </c:pt>
                <c:pt idx="1051">
                  <c:v>38806</c:v>
                </c:pt>
                <c:pt idx="1052">
                  <c:v>38807</c:v>
                </c:pt>
                <c:pt idx="1053">
                  <c:v>38810</c:v>
                </c:pt>
                <c:pt idx="1054">
                  <c:v>38811</c:v>
                </c:pt>
                <c:pt idx="1055">
                  <c:v>38812</c:v>
                </c:pt>
                <c:pt idx="1056">
                  <c:v>38813</c:v>
                </c:pt>
                <c:pt idx="1057">
                  <c:v>38814</c:v>
                </c:pt>
                <c:pt idx="1058">
                  <c:v>38817</c:v>
                </c:pt>
                <c:pt idx="1059">
                  <c:v>38818</c:v>
                </c:pt>
                <c:pt idx="1060">
                  <c:v>38819</c:v>
                </c:pt>
                <c:pt idx="1061">
                  <c:v>38820</c:v>
                </c:pt>
                <c:pt idx="1062">
                  <c:v>38821</c:v>
                </c:pt>
                <c:pt idx="1063">
                  <c:v>38824</c:v>
                </c:pt>
                <c:pt idx="1064">
                  <c:v>38825</c:v>
                </c:pt>
                <c:pt idx="1065">
                  <c:v>38826</c:v>
                </c:pt>
                <c:pt idx="1066">
                  <c:v>38827</c:v>
                </c:pt>
                <c:pt idx="1067">
                  <c:v>38828</c:v>
                </c:pt>
                <c:pt idx="1068">
                  <c:v>38831</c:v>
                </c:pt>
                <c:pt idx="1069">
                  <c:v>38832</c:v>
                </c:pt>
                <c:pt idx="1070">
                  <c:v>38833</c:v>
                </c:pt>
                <c:pt idx="1071">
                  <c:v>38834</c:v>
                </c:pt>
                <c:pt idx="1072">
                  <c:v>38835</c:v>
                </c:pt>
                <c:pt idx="1073">
                  <c:v>38839</c:v>
                </c:pt>
                <c:pt idx="1074">
                  <c:v>38840</c:v>
                </c:pt>
                <c:pt idx="1075">
                  <c:v>38841</c:v>
                </c:pt>
                <c:pt idx="1076">
                  <c:v>38842</c:v>
                </c:pt>
                <c:pt idx="1077">
                  <c:v>38843</c:v>
                </c:pt>
                <c:pt idx="1078">
                  <c:v>38847</c:v>
                </c:pt>
                <c:pt idx="1079">
                  <c:v>38848</c:v>
                </c:pt>
                <c:pt idx="1080">
                  <c:v>38849</c:v>
                </c:pt>
                <c:pt idx="1081">
                  <c:v>38852</c:v>
                </c:pt>
                <c:pt idx="1082">
                  <c:v>38853</c:v>
                </c:pt>
                <c:pt idx="1083">
                  <c:v>38854</c:v>
                </c:pt>
                <c:pt idx="1084">
                  <c:v>38855</c:v>
                </c:pt>
                <c:pt idx="1085">
                  <c:v>38856</c:v>
                </c:pt>
                <c:pt idx="1086">
                  <c:v>38859</c:v>
                </c:pt>
                <c:pt idx="1087">
                  <c:v>38860</c:v>
                </c:pt>
                <c:pt idx="1088">
                  <c:v>38861</c:v>
                </c:pt>
                <c:pt idx="1089">
                  <c:v>38862</c:v>
                </c:pt>
                <c:pt idx="1090">
                  <c:v>38863</c:v>
                </c:pt>
                <c:pt idx="1091">
                  <c:v>38866</c:v>
                </c:pt>
                <c:pt idx="1092">
                  <c:v>38867</c:v>
                </c:pt>
                <c:pt idx="1093">
                  <c:v>38868</c:v>
                </c:pt>
                <c:pt idx="1094">
                  <c:v>38869</c:v>
                </c:pt>
                <c:pt idx="1095">
                  <c:v>38870</c:v>
                </c:pt>
                <c:pt idx="1096">
                  <c:v>38873</c:v>
                </c:pt>
                <c:pt idx="1097">
                  <c:v>38874</c:v>
                </c:pt>
                <c:pt idx="1098">
                  <c:v>38875</c:v>
                </c:pt>
                <c:pt idx="1099">
                  <c:v>38876</c:v>
                </c:pt>
                <c:pt idx="1100">
                  <c:v>38877</c:v>
                </c:pt>
                <c:pt idx="1101">
                  <c:v>38881</c:v>
                </c:pt>
                <c:pt idx="1102">
                  <c:v>38882</c:v>
                </c:pt>
                <c:pt idx="1103">
                  <c:v>38883</c:v>
                </c:pt>
                <c:pt idx="1104">
                  <c:v>38884</c:v>
                </c:pt>
                <c:pt idx="1105">
                  <c:v>38887</c:v>
                </c:pt>
                <c:pt idx="1106">
                  <c:v>38888</c:v>
                </c:pt>
                <c:pt idx="1107">
                  <c:v>38889</c:v>
                </c:pt>
                <c:pt idx="1108">
                  <c:v>38890</c:v>
                </c:pt>
                <c:pt idx="1109">
                  <c:v>38891</c:v>
                </c:pt>
                <c:pt idx="1110">
                  <c:v>38894</c:v>
                </c:pt>
                <c:pt idx="1111">
                  <c:v>38895</c:v>
                </c:pt>
                <c:pt idx="1112">
                  <c:v>38896</c:v>
                </c:pt>
                <c:pt idx="1113">
                  <c:v>38897</c:v>
                </c:pt>
                <c:pt idx="1114">
                  <c:v>38898</c:v>
                </c:pt>
                <c:pt idx="1115">
                  <c:v>38901</c:v>
                </c:pt>
                <c:pt idx="1116">
                  <c:v>38902</c:v>
                </c:pt>
                <c:pt idx="1117">
                  <c:v>38903</c:v>
                </c:pt>
                <c:pt idx="1118">
                  <c:v>38904</c:v>
                </c:pt>
                <c:pt idx="1119">
                  <c:v>38905</c:v>
                </c:pt>
                <c:pt idx="1120">
                  <c:v>38908</c:v>
                </c:pt>
                <c:pt idx="1121">
                  <c:v>38909</c:v>
                </c:pt>
                <c:pt idx="1122">
                  <c:v>38910</c:v>
                </c:pt>
                <c:pt idx="1123">
                  <c:v>38911</c:v>
                </c:pt>
                <c:pt idx="1124">
                  <c:v>38912</c:v>
                </c:pt>
                <c:pt idx="1125">
                  <c:v>38915</c:v>
                </c:pt>
                <c:pt idx="1126">
                  <c:v>38916</c:v>
                </c:pt>
                <c:pt idx="1127">
                  <c:v>38917</c:v>
                </c:pt>
                <c:pt idx="1128">
                  <c:v>38918</c:v>
                </c:pt>
                <c:pt idx="1129">
                  <c:v>38919</c:v>
                </c:pt>
                <c:pt idx="1130">
                  <c:v>38922</c:v>
                </c:pt>
                <c:pt idx="1131">
                  <c:v>38923</c:v>
                </c:pt>
                <c:pt idx="1132">
                  <c:v>38924</c:v>
                </c:pt>
                <c:pt idx="1133">
                  <c:v>38925</c:v>
                </c:pt>
                <c:pt idx="1134">
                  <c:v>38926</c:v>
                </c:pt>
                <c:pt idx="1135">
                  <c:v>38929</c:v>
                </c:pt>
                <c:pt idx="1136">
                  <c:v>38930</c:v>
                </c:pt>
                <c:pt idx="1137">
                  <c:v>38931</c:v>
                </c:pt>
                <c:pt idx="1138">
                  <c:v>38932</c:v>
                </c:pt>
                <c:pt idx="1139">
                  <c:v>38933</c:v>
                </c:pt>
                <c:pt idx="1140">
                  <c:v>38936</c:v>
                </c:pt>
                <c:pt idx="1141">
                  <c:v>38937</c:v>
                </c:pt>
                <c:pt idx="1142">
                  <c:v>38938</c:v>
                </c:pt>
                <c:pt idx="1143">
                  <c:v>38939</c:v>
                </c:pt>
                <c:pt idx="1144">
                  <c:v>38940</c:v>
                </c:pt>
                <c:pt idx="1145">
                  <c:v>38943</c:v>
                </c:pt>
                <c:pt idx="1146">
                  <c:v>38944</c:v>
                </c:pt>
                <c:pt idx="1147">
                  <c:v>38945</c:v>
                </c:pt>
                <c:pt idx="1148">
                  <c:v>38946</c:v>
                </c:pt>
                <c:pt idx="1149">
                  <c:v>38947</c:v>
                </c:pt>
                <c:pt idx="1150">
                  <c:v>38950</c:v>
                </c:pt>
                <c:pt idx="1151">
                  <c:v>38951</c:v>
                </c:pt>
                <c:pt idx="1152">
                  <c:v>38952</c:v>
                </c:pt>
                <c:pt idx="1153">
                  <c:v>38953</c:v>
                </c:pt>
                <c:pt idx="1154">
                  <c:v>38954</c:v>
                </c:pt>
                <c:pt idx="1155">
                  <c:v>38957</c:v>
                </c:pt>
                <c:pt idx="1156">
                  <c:v>38958</c:v>
                </c:pt>
                <c:pt idx="1157">
                  <c:v>38959</c:v>
                </c:pt>
                <c:pt idx="1158">
                  <c:v>38960</c:v>
                </c:pt>
                <c:pt idx="1159">
                  <c:v>38961</c:v>
                </c:pt>
                <c:pt idx="1160">
                  <c:v>38964</c:v>
                </c:pt>
                <c:pt idx="1161">
                  <c:v>38965</c:v>
                </c:pt>
                <c:pt idx="1162">
                  <c:v>38966</c:v>
                </c:pt>
                <c:pt idx="1163">
                  <c:v>38967</c:v>
                </c:pt>
                <c:pt idx="1164">
                  <c:v>38968</c:v>
                </c:pt>
                <c:pt idx="1165">
                  <c:v>38971</c:v>
                </c:pt>
                <c:pt idx="1166">
                  <c:v>38972</c:v>
                </c:pt>
                <c:pt idx="1167">
                  <c:v>38973</c:v>
                </c:pt>
                <c:pt idx="1168">
                  <c:v>38974</c:v>
                </c:pt>
                <c:pt idx="1169">
                  <c:v>38975</c:v>
                </c:pt>
                <c:pt idx="1170">
                  <c:v>38978</c:v>
                </c:pt>
                <c:pt idx="1171">
                  <c:v>38979</c:v>
                </c:pt>
                <c:pt idx="1172">
                  <c:v>38980</c:v>
                </c:pt>
                <c:pt idx="1173">
                  <c:v>38981</c:v>
                </c:pt>
                <c:pt idx="1174">
                  <c:v>38982</c:v>
                </c:pt>
                <c:pt idx="1175">
                  <c:v>38985</c:v>
                </c:pt>
                <c:pt idx="1176">
                  <c:v>38986</c:v>
                </c:pt>
                <c:pt idx="1177">
                  <c:v>38987</c:v>
                </c:pt>
                <c:pt idx="1178">
                  <c:v>38988</c:v>
                </c:pt>
                <c:pt idx="1179">
                  <c:v>38989</c:v>
                </c:pt>
                <c:pt idx="1180">
                  <c:v>38992</c:v>
                </c:pt>
                <c:pt idx="1181">
                  <c:v>38993</c:v>
                </c:pt>
                <c:pt idx="1182">
                  <c:v>38994</c:v>
                </c:pt>
                <c:pt idx="1183">
                  <c:v>38995</c:v>
                </c:pt>
                <c:pt idx="1184">
                  <c:v>38996</c:v>
                </c:pt>
                <c:pt idx="1185">
                  <c:v>38999</c:v>
                </c:pt>
                <c:pt idx="1186">
                  <c:v>39000</c:v>
                </c:pt>
                <c:pt idx="1187">
                  <c:v>39001</c:v>
                </c:pt>
                <c:pt idx="1188">
                  <c:v>39002</c:v>
                </c:pt>
                <c:pt idx="1189">
                  <c:v>39003</c:v>
                </c:pt>
                <c:pt idx="1190">
                  <c:v>39006</c:v>
                </c:pt>
                <c:pt idx="1191">
                  <c:v>39007</c:v>
                </c:pt>
                <c:pt idx="1192">
                  <c:v>39008</c:v>
                </c:pt>
                <c:pt idx="1193">
                  <c:v>39009</c:v>
                </c:pt>
                <c:pt idx="1194">
                  <c:v>39010</c:v>
                </c:pt>
                <c:pt idx="1195">
                  <c:v>39013</c:v>
                </c:pt>
                <c:pt idx="1196">
                  <c:v>39014</c:v>
                </c:pt>
                <c:pt idx="1197">
                  <c:v>39015</c:v>
                </c:pt>
                <c:pt idx="1198">
                  <c:v>39016</c:v>
                </c:pt>
                <c:pt idx="1199">
                  <c:v>39017</c:v>
                </c:pt>
                <c:pt idx="1200">
                  <c:v>39020</c:v>
                </c:pt>
                <c:pt idx="1201">
                  <c:v>39021</c:v>
                </c:pt>
                <c:pt idx="1202">
                  <c:v>39022</c:v>
                </c:pt>
                <c:pt idx="1203">
                  <c:v>39023</c:v>
                </c:pt>
                <c:pt idx="1204">
                  <c:v>39024</c:v>
                </c:pt>
                <c:pt idx="1205">
                  <c:v>39028</c:v>
                </c:pt>
                <c:pt idx="1206">
                  <c:v>39029</c:v>
                </c:pt>
                <c:pt idx="1207">
                  <c:v>39030</c:v>
                </c:pt>
                <c:pt idx="1208">
                  <c:v>39031</c:v>
                </c:pt>
                <c:pt idx="1209">
                  <c:v>39034</c:v>
                </c:pt>
                <c:pt idx="1210">
                  <c:v>39035</c:v>
                </c:pt>
                <c:pt idx="1211">
                  <c:v>39036</c:v>
                </c:pt>
                <c:pt idx="1212">
                  <c:v>39037</c:v>
                </c:pt>
                <c:pt idx="1213">
                  <c:v>39038</c:v>
                </c:pt>
                <c:pt idx="1214">
                  <c:v>39041</c:v>
                </c:pt>
                <c:pt idx="1215">
                  <c:v>39042</c:v>
                </c:pt>
                <c:pt idx="1216">
                  <c:v>39043</c:v>
                </c:pt>
                <c:pt idx="1217">
                  <c:v>39044</c:v>
                </c:pt>
                <c:pt idx="1218">
                  <c:v>39045</c:v>
                </c:pt>
                <c:pt idx="1219">
                  <c:v>39048</c:v>
                </c:pt>
                <c:pt idx="1220">
                  <c:v>39049</c:v>
                </c:pt>
                <c:pt idx="1221">
                  <c:v>39050</c:v>
                </c:pt>
                <c:pt idx="1222">
                  <c:v>39051</c:v>
                </c:pt>
                <c:pt idx="1223">
                  <c:v>39052</c:v>
                </c:pt>
                <c:pt idx="1224">
                  <c:v>39055</c:v>
                </c:pt>
                <c:pt idx="1225">
                  <c:v>39056</c:v>
                </c:pt>
                <c:pt idx="1226">
                  <c:v>39057</c:v>
                </c:pt>
                <c:pt idx="1227">
                  <c:v>39058</c:v>
                </c:pt>
                <c:pt idx="1228">
                  <c:v>39059</c:v>
                </c:pt>
                <c:pt idx="1229">
                  <c:v>39062</c:v>
                </c:pt>
                <c:pt idx="1230">
                  <c:v>39063</c:v>
                </c:pt>
                <c:pt idx="1231">
                  <c:v>39064</c:v>
                </c:pt>
                <c:pt idx="1232">
                  <c:v>39065</c:v>
                </c:pt>
                <c:pt idx="1233">
                  <c:v>39066</c:v>
                </c:pt>
                <c:pt idx="1234">
                  <c:v>39069</c:v>
                </c:pt>
                <c:pt idx="1235">
                  <c:v>39070</c:v>
                </c:pt>
                <c:pt idx="1236">
                  <c:v>39071</c:v>
                </c:pt>
                <c:pt idx="1237">
                  <c:v>39072</c:v>
                </c:pt>
                <c:pt idx="1238">
                  <c:v>39073</c:v>
                </c:pt>
                <c:pt idx="1239">
                  <c:v>39076</c:v>
                </c:pt>
                <c:pt idx="1240">
                  <c:v>39077</c:v>
                </c:pt>
                <c:pt idx="1241">
                  <c:v>39078</c:v>
                </c:pt>
                <c:pt idx="1242">
                  <c:v>39079</c:v>
                </c:pt>
                <c:pt idx="1243">
                  <c:v>39080</c:v>
                </c:pt>
                <c:pt idx="1244">
                  <c:v>39091</c:v>
                </c:pt>
                <c:pt idx="1245">
                  <c:v>39092</c:v>
                </c:pt>
                <c:pt idx="1246">
                  <c:v>39093</c:v>
                </c:pt>
                <c:pt idx="1247">
                  <c:v>39094</c:v>
                </c:pt>
                <c:pt idx="1248">
                  <c:v>39097</c:v>
                </c:pt>
                <c:pt idx="1249">
                  <c:v>39098</c:v>
                </c:pt>
                <c:pt idx="1250">
                  <c:v>39099</c:v>
                </c:pt>
                <c:pt idx="1251">
                  <c:v>39100</c:v>
                </c:pt>
                <c:pt idx="1252">
                  <c:v>39101</c:v>
                </c:pt>
                <c:pt idx="1253">
                  <c:v>39104</c:v>
                </c:pt>
                <c:pt idx="1254">
                  <c:v>39105</c:v>
                </c:pt>
                <c:pt idx="1255">
                  <c:v>39106</c:v>
                </c:pt>
                <c:pt idx="1256">
                  <c:v>39107</c:v>
                </c:pt>
                <c:pt idx="1257">
                  <c:v>39108</c:v>
                </c:pt>
                <c:pt idx="1258">
                  <c:v>39111</c:v>
                </c:pt>
                <c:pt idx="1259">
                  <c:v>39112</c:v>
                </c:pt>
                <c:pt idx="1260">
                  <c:v>39113</c:v>
                </c:pt>
                <c:pt idx="1261">
                  <c:v>39114</c:v>
                </c:pt>
                <c:pt idx="1262">
                  <c:v>39115</c:v>
                </c:pt>
                <c:pt idx="1263">
                  <c:v>39118</c:v>
                </c:pt>
                <c:pt idx="1264">
                  <c:v>39119</c:v>
                </c:pt>
                <c:pt idx="1265">
                  <c:v>39120</c:v>
                </c:pt>
                <c:pt idx="1266">
                  <c:v>39121</c:v>
                </c:pt>
                <c:pt idx="1267">
                  <c:v>39122</c:v>
                </c:pt>
                <c:pt idx="1268">
                  <c:v>39125</c:v>
                </c:pt>
                <c:pt idx="1269">
                  <c:v>39126</c:v>
                </c:pt>
                <c:pt idx="1270">
                  <c:v>39127</c:v>
                </c:pt>
                <c:pt idx="1271">
                  <c:v>39128</c:v>
                </c:pt>
                <c:pt idx="1272">
                  <c:v>39129</c:v>
                </c:pt>
                <c:pt idx="1273">
                  <c:v>39132</c:v>
                </c:pt>
                <c:pt idx="1274">
                  <c:v>39133</c:v>
                </c:pt>
                <c:pt idx="1275">
                  <c:v>39134</c:v>
                </c:pt>
                <c:pt idx="1276">
                  <c:v>39135</c:v>
                </c:pt>
                <c:pt idx="1277">
                  <c:v>39139</c:v>
                </c:pt>
                <c:pt idx="1278">
                  <c:v>39140</c:v>
                </c:pt>
                <c:pt idx="1279">
                  <c:v>39141</c:v>
                </c:pt>
                <c:pt idx="1280">
                  <c:v>39142</c:v>
                </c:pt>
                <c:pt idx="1281">
                  <c:v>39143</c:v>
                </c:pt>
                <c:pt idx="1282">
                  <c:v>39146</c:v>
                </c:pt>
                <c:pt idx="1283">
                  <c:v>39147</c:v>
                </c:pt>
                <c:pt idx="1284">
                  <c:v>39148</c:v>
                </c:pt>
                <c:pt idx="1285">
                  <c:v>39150</c:v>
                </c:pt>
                <c:pt idx="1286">
                  <c:v>39153</c:v>
                </c:pt>
                <c:pt idx="1287">
                  <c:v>39154</c:v>
                </c:pt>
                <c:pt idx="1288">
                  <c:v>39155</c:v>
                </c:pt>
                <c:pt idx="1289">
                  <c:v>39156</c:v>
                </c:pt>
                <c:pt idx="1290">
                  <c:v>39157</c:v>
                </c:pt>
                <c:pt idx="1291">
                  <c:v>39160</c:v>
                </c:pt>
                <c:pt idx="1292">
                  <c:v>39161</c:v>
                </c:pt>
                <c:pt idx="1293">
                  <c:v>39162</c:v>
                </c:pt>
                <c:pt idx="1294">
                  <c:v>39163</c:v>
                </c:pt>
                <c:pt idx="1295">
                  <c:v>39164</c:v>
                </c:pt>
                <c:pt idx="1296">
                  <c:v>39167</c:v>
                </c:pt>
                <c:pt idx="1297">
                  <c:v>39168</c:v>
                </c:pt>
                <c:pt idx="1298">
                  <c:v>39169</c:v>
                </c:pt>
                <c:pt idx="1299">
                  <c:v>39170</c:v>
                </c:pt>
                <c:pt idx="1300">
                  <c:v>39171</c:v>
                </c:pt>
                <c:pt idx="1301">
                  <c:v>39174</c:v>
                </c:pt>
                <c:pt idx="1302">
                  <c:v>39175</c:v>
                </c:pt>
                <c:pt idx="1303">
                  <c:v>39176</c:v>
                </c:pt>
                <c:pt idx="1304">
                  <c:v>39177</c:v>
                </c:pt>
                <c:pt idx="1305">
                  <c:v>39178</c:v>
                </c:pt>
                <c:pt idx="1306">
                  <c:v>39181</c:v>
                </c:pt>
                <c:pt idx="1307">
                  <c:v>39182</c:v>
                </c:pt>
                <c:pt idx="1308">
                  <c:v>39183</c:v>
                </c:pt>
                <c:pt idx="1309">
                  <c:v>39184</c:v>
                </c:pt>
                <c:pt idx="1310">
                  <c:v>39185</c:v>
                </c:pt>
                <c:pt idx="1311">
                  <c:v>39188</c:v>
                </c:pt>
                <c:pt idx="1312">
                  <c:v>39189</c:v>
                </c:pt>
                <c:pt idx="1313">
                  <c:v>39190</c:v>
                </c:pt>
                <c:pt idx="1314">
                  <c:v>39191</c:v>
                </c:pt>
                <c:pt idx="1315">
                  <c:v>39192</c:v>
                </c:pt>
                <c:pt idx="1316">
                  <c:v>39195</c:v>
                </c:pt>
                <c:pt idx="1317">
                  <c:v>39196</c:v>
                </c:pt>
                <c:pt idx="1318">
                  <c:v>39197</c:v>
                </c:pt>
                <c:pt idx="1319">
                  <c:v>39198</c:v>
                </c:pt>
                <c:pt idx="1320">
                  <c:v>39199</c:v>
                </c:pt>
                <c:pt idx="1321">
                  <c:v>39200</c:v>
                </c:pt>
                <c:pt idx="1322">
                  <c:v>39204</c:v>
                </c:pt>
                <c:pt idx="1323">
                  <c:v>39205</c:v>
                </c:pt>
                <c:pt idx="1324">
                  <c:v>39206</c:v>
                </c:pt>
                <c:pt idx="1325">
                  <c:v>39209</c:v>
                </c:pt>
                <c:pt idx="1326">
                  <c:v>39210</c:v>
                </c:pt>
                <c:pt idx="1327">
                  <c:v>39212</c:v>
                </c:pt>
                <c:pt idx="1328">
                  <c:v>39213</c:v>
                </c:pt>
                <c:pt idx="1329">
                  <c:v>39216</c:v>
                </c:pt>
                <c:pt idx="1330">
                  <c:v>39217</c:v>
                </c:pt>
                <c:pt idx="1331">
                  <c:v>39218</c:v>
                </c:pt>
                <c:pt idx="1332">
                  <c:v>39219</c:v>
                </c:pt>
                <c:pt idx="1333">
                  <c:v>39220</c:v>
                </c:pt>
                <c:pt idx="1334">
                  <c:v>39223</c:v>
                </c:pt>
                <c:pt idx="1335">
                  <c:v>39224</c:v>
                </c:pt>
                <c:pt idx="1336">
                  <c:v>39225</c:v>
                </c:pt>
                <c:pt idx="1337">
                  <c:v>39226</c:v>
                </c:pt>
                <c:pt idx="1338">
                  <c:v>39227</c:v>
                </c:pt>
                <c:pt idx="1339">
                  <c:v>39230</c:v>
                </c:pt>
                <c:pt idx="1340">
                  <c:v>39231</c:v>
                </c:pt>
                <c:pt idx="1341">
                  <c:v>39232</c:v>
                </c:pt>
                <c:pt idx="1342">
                  <c:v>39233</c:v>
                </c:pt>
                <c:pt idx="1343">
                  <c:v>39234</c:v>
                </c:pt>
                <c:pt idx="1344">
                  <c:v>39237</c:v>
                </c:pt>
                <c:pt idx="1345">
                  <c:v>39238</c:v>
                </c:pt>
                <c:pt idx="1346">
                  <c:v>39239</c:v>
                </c:pt>
                <c:pt idx="1347">
                  <c:v>39240</c:v>
                </c:pt>
                <c:pt idx="1348">
                  <c:v>39241</c:v>
                </c:pt>
                <c:pt idx="1349">
                  <c:v>39242</c:v>
                </c:pt>
                <c:pt idx="1350">
                  <c:v>39246</c:v>
                </c:pt>
                <c:pt idx="1351">
                  <c:v>39247</c:v>
                </c:pt>
                <c:pt idx="1352">
                  <c:v>39248</c:v>
                </c:pt>
                <c:pt idx="1353">
                  <c:v>39251</c:v>
                </c:pt>
                <c:pt idx="1354">
                  <c:v>39252</c:v>
                </c:pt>
                <c:pt idx="1355">
                  <c:v>39253</c:v>
                </c:pt>
                <c:pt idx="1356">
                  <c:v>39254</c:v>
                </c:pt>
                <c:pt idx="1357">
                  <c:v>39255</c:v>
                </c:pt>
                <c:pt idx="1358">
                  <c:v>39258</c:v>
                </c:pt>
                <c:pt idx="1359">
                  <c:v>39259</c:v>
                </c:pt>
                <c:pt idx="1360">
                  <c:v>39260</c:v>
                </c:pt>
                <c:pt idx="1361">
                  <c:v>39261</c:v>
                </c:pt>
                <c:pt idx="1362">
                  <c:v>39262</c:v>
                </c:pt>
                <c:pt idx="1363">
                  <c:v>39265</c:v>
                </c:pt>
                <c:pt idx="1364">
                  <c:v>39266</c:v>
                </c:pt>
                <c:pt idx="1365">
                  <c:v>39267</c:v>
                </c:pt>
                <c:pt idx="1366">
                  <c:v>39268</c:v>
                </c:pt>
                <c:pt idx="1367">
                  <c:v>39269</c:v>
                </c:pt>
                <c:pt idx="1368">
                  <c:v>39272</c:v>
                </c:pt>
                <c:pt idx="1369">
                  <c:v>39273</c:v>
                </c:pt>
                <c:pt idx="1370">
                  <c:v>39274</c:v>
                </c:pt>
                <c:pt idx="1371">
                  <c:v>39275</c:v>
                </c:pt>
                <c:pt idx="1372">
                  <c:v>39276</c:v>
                </c:pt>
                <c:pt idx="1373">
                  <c:v>39279</c:v>
                </c:pt>
                <c:pt idx="1374">
                  <c:v>39280</c:v>
                </c:pt>
                <c:pt idx="1375">
                  <c:v>39281</c:v>
                </c:pt>
                <c:pt idx="1376">
                  <c:v>39282</c:v>
                </c:pt>
                <c:pt idx="1377">
                  <c:v>39283</c:v>
                </c:pt>
                <c:pt idx="1378">
                  <c:v>39286</c:v>
                </c:pt>
                <c:pt idx="1379">
                  <c:v>39287</c:v>
                </c:pt>
                <c:pt idx="1380">
                  <c:v>39288</c:v>
                </c:pt>
                <c:pt idx="1381">
                  <c:v>39289</c:v>
                </c:pt>
                <c:pt idx="1382">
                  <c:v>39290</c:v>
                </c:pt>
                <c:pt idx="1383">
                  <c:v>39293</c:v>
                </c:pt>
                <c:pt idx="1384">
                  <c:v>39294</c:v>
                </c:pt>
                <c:pt idx="1385">
                  <c:v>39295</c:v>
                </c:pt>
                <c:pt idx="1386">
                  <c:v>39296</c:v>
                </c:pt>
                <c:pt idx="1387">
                  <c:v>39297</c:v>
                </c:pt>
                <c:pt idx="1388">
                  <c:v>39300</c:v>
                </c:pt>
                <c:pt idx="1389">
                  <c:v>39301</c:v>
                </c:pt>
                <c:pt idx="1390">
                  <c:v>39302</c:v>
                </c:pt>
                <c:pt idx="1391">
                  <c:v>39303</c:v>
                </c:pt>
                <c:pt idx="1392">
                  <c:v>39304</c:v>
                </c:pt>
                <c:pt idx="1393">
                  <c:v>39307</c:v>
                </c:pt>
                <c:pt idx="1394">
                  <c:v>39308</c:v>
                </c:pt>
                <c:pt idx="1395">
                  <c:v>39309</c:v>
                </c:pt>
                <c:pt idx="1396">
                  <c:v>39310</c:v>
                </c:pt>
                <c:pt idx="1397">
                  <c:v>39311</c:v>
                </c:pt>
                <c:pt idx="1398">
                  <c:v>39314</c:v>
                </c:pt>
                <c:pt idx="1399">
                  <c:v>39315</c:v>
                </c:pt>
                <c:pt idx="1400">
                  <c:v>39316</c:v>
                </c:pt>
                <c:pt idx="1401">
                  <c:v>39317</c:v>
                </c:pt>
                <c:pt idx="1402">
                  <c:v>39318</c:v>
                </c:pt>
                <c:pt idx="1403">
                  <c:v>39321</c:v>
                </c:pt>
                <c:pt idx="1404">
                  <c:v>39322</c:v>
                </c:pt>
                <c:pt idx="1405">
                  <c:v>39323</c:v>
                </c:pt>
                <c:pt idx="1406">
                  <c:v>39324</c:v>
                </c:pt>
                <c:pt idx="1407">
                  <c:v>39325</c:v>
                </c:pt>
                <c:pt idx="1408">
                  <c:v>39328</c:v>
                </c:pt>
                <c:pt idx="1409">
                  <c:v>39329</c:v>
                </c:pt>
                <c:pt idx="1410">
                  <c:v>39330</c:v>
                </c:pt>
                <c:pt idx="1411">
                  <c:v>39331</c:v>
                </c:pt>
                <c:pt idx="1412">
                  <c:v>39332</c:v>
                </c:pt>
                <c:pt idx="1413">
                  <c:v>39335</c:v>
                </c:pt>
                <c:pt idx="1414">
                  <c:v>39336</c:v>
                </c:pt>
                <c:pt idx="1415">
                  <c:v>39337</c:v>
                </c:pt>
                <c:pt idx="1416">
                  <c:v>39338</c:v>
                </c:pt>
                <c:pt idx="1417">
                  <c:v>39339</c:v>
                </c:pt>
                <c:pt idx="1418">
                  <c:v>39342</c:v>
                </c:pt>
                <c:pt idx="1419">
                  <c:v>39343</c:v>
                </c:pt>
                <c:pt idx="1420">
                  <c:v>39344</c:v>
                </c:pt>
                <c:pt idx="1421">
                  <c:v>39345</c:v>
                </c:pt>
                <c:pt idx="1422">
                  <c:v>39346</c:v>
                </c:pt>
                <c:pt idx="1423">
                  <c:v>39349</c:v>
                </c:pt>
                <c:pt idx="1424">
                  <c:v>39350</c:v>
                </c:pt>
                <c:pt idx="1425">
                  <c:v>39351</c:v>
                </c:pt>
                <c:pt idx="1426">
                  <c:v>39352</c:v>
                </c:pt>
                <c:pt idx="1427">
                  <c:v>39353</c:v>
                </c:pt>
                <c:pt idx="1428">
                  <c:v>39356</c:v>
                </c:pt>
                <c:pt idx="1429">
                  <c:v>39357</c:v>
                </c:pt>
                <c:pt idx="1430">
                  <c:v>39358</c:v>
                </c:pt>
                <c:pt idx="1431">
                  <c:v>39359</c:v>
                </c:pt>
                <c:pt idx="1432">
                  <c:v>39360</c:v>
                </c:pt>
                <c:pt idx="1433">
                  <c:v>39363</c:v>
                </c:pt>
                <c:pt idx="1434">
                  <c:v>39364</c:v>
                </c:pt>
                <c:pt idx="1435">
                  <c:v>39365</c:v>
                </c:pt>
                <c:pt idx="1436">
                  <c:v>39366</c:v>
                </c:pt>
                <c:pt idx="1437">
                  <c:v>39367</c:v>
                </c:pt>
                <c:pt idx="1438">
                  <c:v>39370</c:v>
                </c:pt>
                <c:pt idx="1439">
                  <c:v>39371</c:v>
                </c:pt>
                <c:pt idx="1440">
                  <c:v>39372</c:v>
                </c:pt>
                <c:pt idx="1441">
                  <c:v>39373</c:v>
                </c:pt>
                <c:pt idx="1442">
                  <c:v>39374</c:v>
                </c:pt>
                <c:pt idx="1443">
                  <c:v>39377</c:v>
                </c:pt>
                <c:pt idx="1444">
                  <c:v>39378</c:v>
                </c:pt>
                <c:pt idx="1445">
                  <c:v>39379</c:v>
                </c:pt>
                <c:pt idx="1446">
                  <c:v>39380</c:v>
                </c:pt>
                <c:pt idx="1447">
                  <c:v>39381</c:v>
                </c:pt>
                <c:pt idx="1448">
                  <c:v>39384</c:v>
                </c:pt>
                <c:pt idx="1449">
                  <c:v>39385</c:v>
                </c:pt>
                <c:pt idx="1450">
                  <c:v>39386</c:v>
                </c:pt>
                <c:pt idx="1451">
                  <c:v>39387</c:v>
                </c:pt>
                <c:pt idx="1452">
                  <c:v>39388</c:v>
                </c:pt>
                <c:pt idx="1453">
                  <c:v>39392</c:v>
                </c:pt>
                <c:pt idx="1454">
                  <c:v>39393</c:v>
                </c:pt>
                <c:pt idx="1455">
                  <c:v>39394</c:v>
                </c:pt>
                <c:pt idx="1456">
                  <c:v>39395</c:v>
                </c:pt>
                <c:pt idx="1457">
                  <c:v>39398</c:v>
                </c:pt>
                <c:pt idx="1458">
                  <c:v>39399</c:v>
                </c:pt>
                <c:pt idx="1459">
                  <c:v>39400</c:v>
                </c:pt>
                <c:pt idx="1460">
                  <c:v>39401</c:v>
                </c:pt>
                <c:pt idx="1461">
                  <c:v>39402</c:v>
                </c:pt>
                <c:pt idx="1462">
                  <c:v>39405</c:v>
                </c:pt>
                <c:pt idx="1463">
                  <c:v>39406</c:v>
                </c:pt>
                <c:pt idx="1464">
                  <c:v>39407</c:v>
                </c:pt>
                <c:pt idx="1465">
                  <c:v>39408</c:v>
                </c:pt>
                <c:pt idx="1466">
                  <c:v>39409</c:v>
                </c:pt>
                <c:pt idx="1467">
                  <c:v>39412</c:v>
                </c:pt>
                <c:pt idx="1468">
                  <c:v>39413</c:v>
                </c:pt>
                <c:pt idx="1469">
                  <c:v>39414</c:v>
                </c:pt>
                <c:pt idx="1470">
                  <c:v>39415</c:v>
                </c:pt>
                <c:pt idx="1471">
                  <c:v>39416</c:v>
                </c:pt>
                <c:pt idx="1472">
                  <c:v>39419</c:v>
                </c:pt>
                <c:pt idx="1473">
                  <c:v>39420</c:v>
                </c:pt>
                <c:pt idx="1474">
                  <c:v>39421</c:v>
                </c:pt>
                <c:pt idx="1475">
                  <c:v>39422</c:v>
                </c:pt>
                <c:pt idx="1476">
                  <c:v>39423</c:v>
                </c:pt>
                <c:pt idx="1477">
                  <c:v>39426</c:v>
                </c:pt>
                <c:pt idx="1478">
                  <c:v>39427</c:v>
                </c:pt>
                <c:pt idx="1479">
                  <c:v>39428</c:v>
                </c:pt>
                <c:pt idx="1480">
                  <c:v>39429</c:v>
                </c:pt>
                <c:pt idx="1481">
                  <c:v>39430</c:v>
                </c:pt>
                <c:pt idx="1482">
                  <c:v>39433</c:v>
                </c:pt>
                <c:pt idx="1483">
                  <c:v>39434</c:v>
                </c:pt>
                <c:pt idx="1484">
                  <c:v>39435</c:v>
                </c:pt>
                <c:pt idx="1485">
                  <c:v>39436</c:v>
                </c:pt>
                <c:pt idx="1486">
                  <c:v>39437</c:v>
                </c:pt>
                <c:pt idx="1487">
                  <c:v>39440</c:v>
                </c:pt>
                <c:pt idx="1488">
                  <c:v>39441</c:v>
                </c:pt>
                <c:pt idx="1489">
                  <c:v>39442</c:v>
                </c:pt>
                <c:pt idx="1490">
                  <c:v>39443</c:v>
                </c:pt>
                <c:pt idx="1491">
                  <c:v>39444</c:v>
                </c:pt>
                <c:pt idx="1492">
                  <c:v>39445</c:v>
                </c:pt>
                <c:pt idx="1493">
                  <c:v>39456</c:v>
                </c:pt>
                <c:pt idx="1494">
                  <c:v>39457</c:v>
                </c:pt>
                <c:pt idx="1495">
                  <c:v>39458</c:v>
                </c:pt>
                <c:pt idx="1496">
                  <c:v>39461</c:v>
                </c:pt>
                <c:pt idx="1497">
                  <c:v>39462</c:v>
                </c:pt>
                <c:pt idx="1498">
                  <c:v>39463</c:v>
                </c:pt>
                <c:pt idx="1499">
                  <c:v>39464</c:v>
                </c:pt>
                <c:pt idx="1500">
                  <c:v>39465</c:v>
                </c:pt>
                <c:pt idx="1501">
                  <c:v>39468</c:v>
                </c:pt>
                <c:pt idx="1502">
                  <c:v>39469</c:v>
                </c:pt>
                <c:pt idx="1503">
                  <c:v>39470</c:v>
                </c:pt>
                <c:pt idx="1504">
                  <c:v>39471</c:v>
                </c:pt>
                <c:pt idx="1505">
                  <c:v>39472</c:v>
                </c:pt>
                <c:pt idx="1506">
                  <c:v>39475</c:v>
                </c:pt>
                <c:pt idx="1507">
                  <c:v>39476</c:v>
                </c:pt>
                <c:pt idx="1508">
                  <c:v>39477</c:v>
                </c:pt>
                <c:pt idx="1509">
                  <c:v>39478</c:v>
                </c:pt>
                <c:pt idx="1510">
                  <c:v>39479</c:v>
                </c:pt>
                <c:pt idx="1511">
                  <c:v>39482</c:v>
                </c:pt>
                <c:pt idx="1512">
                  <c:v>39483</c:v>
                </c:pt>
                <c:pt idx="1513">
                  <c:v>39484</c:v>
                </c:pt>
                <c:pt idx="1514">
                  <c:v>39485</c:v>
                </c:pt>
                <c:pt idx="1515">
                  <c:v>39486</c:v>
                </c:pt>
                <c:pt idx="1516">
                  <c:v>39489</c:v>
                </c:pt>
                <c:pt idx="1517">
                  <c:v>39490</c:v>
                </c:pt>
                <c:pt idx="1518">
                  <c:v>39491</c:v>
                </c:pt>
                <c:pt idx="1519">
                  <c:v>39492</c:v>
                </c:pt>
                <c:pt idx="1520">
                  <c:v>39493</c:v>
                </c:pt>
                <c:pt idx="1521">
                  <c:v>39496</c:v>
                </c:pt>
                <c:pt idx="1522">
                  <c:v>39497</c:v>
                </c:pt>
                <c:pt idx="1523">
                  <c:v>39498</c:v>
                </c:pt>
                <c:pt idx="1524">
                  <c:v>39499</c:v>
                </c:pt>
                <c:pt idx="1525">
                  <c:v>39500</c:v>
                </c:pt>
                <c:pt idx="1526">
                  <c:v>39504</c:v>
                </c:pt>
                <c:pt idx="1527">
                  <c:v>39505</c:v>
                </c:pt>
                <c:pt idx="1528">
                  <c:v>39506</c:v>
                </c:pt>
                <c:pt idx="1529">
                  <c:v>39507</c:v>
                </c:pt>
                <c:pt idx="1530">
                  <c:v>39510</c:v>
                </c:pt>
                <c:pt idx="1531">
                  <c:v>39511</c:v>
                </c:pt>
                <c:pt idx="1532">
                  <c:v>39512</c:v>
                </c:pt>
                <c:pt idx="1533">
                  <c:v>39513</c:v>
                </c:pt>
                <c:pt idx="1534">
                  <c:v>39514</c:v>
                </c:pt>
                <c:pt idx="1535">
                  <c:v>39518</c:v>
                </c:pt>
                <c:pt idx="1536">
                  <c:v>39519</c:v>
                </c:pt>
                <c:pt idx="1537">
                  <c:v>39520</c:v>
                </c:pt>
                <c:pt idx="1538">
                  <c:v>39521</c:v>
                </c:pt>
                <c:pt idx="1539">
                  <c:v>39524</c:v>
                </c:pt>
                <c:pt idx="1540">
                  <c:v>39525</c:v>
                </c:pt>
                <c:pt idx="1541">
                  <c:v>39526</c:v>
                </c:pt>
                <c:pt idx="1542">
                  <c:v>39527</c:v>
                </c:pt>
                <c:pt idx="1543">
                  <c:v>39528</c:v>
                </c:pt>
                <c:pt idx="1544">
                  <c:v>39531</c:v>
                </c:pt>
                <c:pt idx="1545">
                  <c:v>39532</c:v>
                </c:pt>
                <c:pt idx="1546">
                  <c:v>39533</c:v>
                </c:pt>
                <c:pt idx="1547">
                  <c:v>39534</c:v>
                </c:pt>
                <c:pt idx="1548">
                  <c:v>39535</c:v>
                </c:pt>
                <c:pt idx="1549">
                  <c:v>39538</c:v>
                </c:pt>
                <c:pt idx="1550">
                  <c:v>39539</c:v>
                </c:pt>
                <c:pt idx="1551">
                  <c:v>39540</c:v>
                </c:pt>
                <c:pt idx="1552">
                  <c:v>39541</c:v>
                </c:pt>
                <c:pt idx="1553">
                  <c:v>39542</c:v>
                </c:pt>
                <c:pt idx="1554">
                  <c:v>39545</c:v>
                </c:pt>
                <c:pt idx="1555">
                  <c:v>39546</c:v>
                </c:pt>
                <c:pt idx="1556">
                  <c:v>39547</c:v>
                </c:pt>
                <c:pt idx="1557">
                  <c:v>39548</c:v>
                </c:pt>
                <c:pt idx="1558">
                  <c:v>39549</c:v>
                </c:pt>
                <c:pt idx="1559">
                  <c:v>39552</c:v>
                </c:pt>
                <c:pt idx="1560">
                  <c:v>39553</c:v>
                </c:pt>
                <c:pt idx="1561">
                  <c:v>39554</c:v>
                </c:pt>
                <c:pt idx="1562">
                  <c:v>39555</c:v>
                </c:pt>
                <c:pt idx="1563">
                  <c:v>39556</c:v>
                </c:pt>
                <c:pt idx="1564">
                  <c:v>39559</c:v>
                </c:pt>
                <c:pt idx="1565">
                  <c:v>39560</c:v>
                </c:pt>
                <c:pt idx="1566">
                  <c:v>39561</c:v>
                </c:pt>
                <c:pt idx="1567">
                  <c:v>39562</c:v>
                </c:pt>
                <c:pt idx="1568">
                  <c:v>39563</c:v>
                </c:pt>
                <c:pt idx="1569">
                  <c:v>39566</c:v>
                </c:pt>
                <c:pt idx="1570">
                  <c:v>39567</c:v>
                </c:pt>
                <c:pt idx="1571">
                  <c:v>39568</c:v>
                </c:pt>
                <c:pt idx="1572">
                  <c:v>39572</c:v>
                </c:pt>
                <c:pt idx="1573">
                  <c:v>39573</c:v>
                </c:pt>
                <c:pt idx="1574">
                  <c:v>39574</c:v>
                </c:pt>
                <c:pt idx="1575">
                  <c:v>39575</c:v>
                </c:pt>
                <c:pt idx="1576">
                  <c:v>39576</c:v>
                </c:pt>
                <c:pt idx="1577">
                  <c:v>39580</c:v>
                </c:pt>
                <c:pt idx="1578">
                  <c:v>39581</c:v>
                </c:pt>
                <c:pt idx="1579">
                  <c:v>39582</c:v>
                </c:pt>
                <c:pt idx="1580">
                  <c:v>39583</c:v>
                </c:pt>
                <c:pt idx="1581">
                  <c:v>39584</c:v>
                </c:pt>
                <c:pt idx="1582">
                  <c:v>39587</c:v>
                </c:pt>
                <c:pt idx="1583">
                  <c:v>39588</c:v>
                </c:pt>
                <c:pt idx="1584">
                  <c:v>39589</c:v>
                </c:pt>
                <c:pt idx="1585">
                  <c:v>39590</c:v>
                </c:pt>
                <c:pt idx="1586">
                  <c:v>39591</c:v>
                </c:pt>
                <c:pt idx="1587">
                  <c:v>39594</c:v>
                </c:pt>
                <c:pt idx="1588">
                  <c:v>39595</c:v>
                </c:pt>
                <c:pt idx="1589">
                  <c:v>39596</c:v>
                </c:pt>
                <c:pt idx="1590">
                  <c:v>39597</c:v>
                </c:pt>
                <c:pt idx="1591">
                  <c:v>39598</c:v>
                </c:pt>
                <c:pt idx="1592">
                  <c:v>39601</c:v>
                </c:pt>
                <c:pt idx="1593">
                  <c:v>39602</c:v>
                </c:pt>
                <c:pt idx="1594">
                  <c:v>39603</c:v>
                </c:pt>
                <c:pt idx="1595">
                  <c:v>39604</c:v>
                </c:pt>
                <c:pt idx="1596">
                  <c:v>39605</c:v>
                </c:pt>
                <c:pt idx="1597">
                  <c:v>39606</c:v>
                </c:pt>
                <c:pt idx="1598">
                  <c:v>39608</c:v>
                </c:pt>
                <c:pt idx="1599">
                  <c:v>39609</c:v>
                </c:pt>
                <c:pt idx="1600">
                  <c:v>39610</c:v>
                </c:pt>
                <c:pt idx="1601">
                  <c:v>39615</c:v>
                </c:pt>
                <c:pt idx="1602">
                  <c:v>39616</c:v>
                </c:pt>
                <c:pt idx="1603">
                  <c:v>39617</c:v>
                </c:pt>
                <c:pt idx="1604">
                  <c:v>39618</c:v>
                </c:pt>
                <c:pt idx="1605">
                  <c:v>39619</c:v>
                </c:pt>
                <c:pt idx="1606">
                  <c:v>39622</c:v>
                </c:pt>
                <c:pt idx="1607">
                  <c:v>39623</c:v>
                </c:pt>
                <c:pt idx="1608">
                  <c:v>39624</c:v>
                </c:pt>
                <c:pt idx="1609">
                  <c:v>39625</c:v>
                </c:pt>
                <c:pt idx="1610">
                  <c:v>39626</c:v>
                </c:pt>
                <c:pt idx="1611">
                  <c:v>39629</c:v>
                </c:pt>
                <c:pt idx="1612">
                  <c:v>39630</c:v>
                </c:pt>
                <c:pt idx="1613">
                  <c:v>39631</c:v>
                </c:pt>
                <c:pt idx="1614">
                  <c:v>39632</c:v>
                </c:pt>
                <c:pt idx="1615">
                  <c:v>39633</c:v>
                </c:pt>
                <c:pt idx="1616">
                  <c:v>39636</c:v>
                </c:pt>
                <c:pt idx="1617">
                  <c:v>39637</c:v>
                </c:pt>
                <c:pt idx="1618">
                  <c:v>39638</c:v>
                </c:pt>
                <c:pt idx="1619">
                  <c:v>39639</c:v>
                </c:pt>
                <c:pt idx="1620">
                  <c:v>39640</c:v>
                </c:pt>
                <c:pt idx="1621">
                  <c:v>39643</c:v>
                </c:pt>
                <c:pt idx="1622">
                  <c:v>39644</c:v>
                </c:pt>
                <c:pt idx="1623">
                  <c:v>39645</c:v>
                </c:pt>
                <c:pt idx="1624">
                  <c:v>39646</c:v>
                </c:pt>
                <c:pt idx="1625">
                  <c:v>39647</c:v>
                </c:pt>
                <c:pt idx="1626">
                  <c:v>39650</c:v>
                </c:pt>
                <c:pt idx="1627">
                  <c:v>39651</c:v>
                </c:pt>
                <c:pt idx="1628">
                  <c:v>39652</c:v>
                </c:pt>
                <c:pt idx="1629">
                  <c:v>39653</c:v>
                </c:pt>
                <c:pt idx="1630">
                  <c:v>39654</c:v>
                </c:pt>
                <c:pt idx="1631">
                  <c:v>39657</c:v>
                </c:pt>
                <c:pt idx="1632">
                  <c:v>39658</c:v>
                </c:pt>
                <c:pt idx="1633">
                  <c:v>39659</c:v>
                </c:pt>
                <c:pt idx="1634">
                  <c:v>39660</c:v>
                </c:pt>
                <c:pt idx="1635">
                  <c:v>39661</c:v>
                </c:pt>
                <c:pt idx="1636">
                  <c:v>39664</c:v>
                </c:pt>
                <c:pt idx="1637">
                  <c:v>39665</c:v>
                </c:pt>
                <c:pt idx="1638">
                  <c:v>39666</c:v>
                </c:pt>
                <c:pt idx="1639">
                  <c:v>39667</c:v>
                </c:pt>
                <c:pt idx="1640">
                  <c:v>39668</c:v>
                </c:pt>
                <c:pt idx="1641">
                  <c:v>39671</c:v>
                </c:pt>
                <c:pt idx="1642">
                  <c:v>39672</c:v>
                </c:pt>
                <c:pt idx="1643">
                  <c:v>39673</c:v>
                </c:pt>
                <c:pt idx="1644">
                  <c:v>39674</c:v>
                </c:pt>
                <c:pt idx="1645">
                  <c:v>39675</c:v>
                </c:pt>
                <c:pt idx="1646">
                  <c:v>39678</c:v>
                </c:pt>
                <c:pt idx="1647">
                  <c:v>39679</c:v>
                </c:pt>
                <c:pt idx="1648">
                  <c:v>39680</c:v>
                </c:pt>
                <c:pt idx="1649">
                  <c:v>39681</c:v>
                </c:pt>
                <c:pt idx="1650">
                  <c:v>39682</c:v>
                </c:pt>
                <c:pt idx="1651">
                  <c:v>39685</c:v>
                </c:pt>
                <c:pt idx="1652">
                  <c:v>39686</c:v>
                </c:pt>
                <c:pt idx="1653">
                  <c:v>39687</c:v>
                </c:pt>
                <c:pt idx="1654">
                  <c:v>39688</c:v>
                </c:pt>
                <c:pt idx="1655">
                  <c:v>39689</c:v>
                </c:pt>
                <c:pt idx="1656">
                  <c:v>39692</c:v>
                </c:pt>
                <c:pt idx="1657">
                  <c:v>39693</c:v>
                </c:pt>
                <c:pt idx="1658">
                  <c:v>39694</c:v>
                </c:pt>
                <c:pt idx="1659">
                  <c:v>39695</c:v>
                </c:pt>
                <c:pt idx="1660">
                  <c:v>39696</c:v>
                </c:pt>
                <c:pt idx="1661">
                  <c:v>39699</c:v>
                </c:pt>
                <c:pt idx="1662">
                  <c:v>39700</c:v>
                </c:pt>
                <c:pt idx="1663">
                  <c:v>39701</c:v>
                </c:pt>
                <c:pt idx="1664">
                  <c:v>39702</c:v>
                </c:pt>
                <c:pt idx="1665">
                  <c:v>39703</c:v>
                </c:pt>
                <c:pt idx="1666">
                  <c:v>39706</c:v>
                </c:pt>
                <c:pt idx="1667">
                  <c:v>39707</c:v>
                </c:pt>
                <c:pt idx="1668">
                  <c:v>39708</c:v>
                </c:pt>
                <c:pt idx="1669">
                  <c:v>39709</c:v>
                </c:pt>
                <c:pt idx="1670">
                  <c:v>39710</c:v>
                </c:pt>
                <c:pt idx="1671">
                  <c:v>39713</c:v>
                </c:pt>
                <c:pt idx="1672">
                  <c:v>39714</c:v>
                </c:pt>
                <c:pt idx="1673">
                  <c:v>39715</c:v>
                </c:pt>
                <c:pt idx="1674">
                  <c:v>39716</c:v>
                </c:pt>
                <c:pt idx="1675">
                  <c:v>39717</c:v>
                </c:pt>
                <c:pt idx="1676">
                  <c:v>39720</c:v>
                </c:pt>
                <c:pt idx="1677">
                  <c:v>39721</c:v>
                </c:pt>
                <c:pt idx="1678">
                  <c:v>39722</c:v>
                </c:pt>
                <c:pt idx="1679">
                  <c:v>39723</c:v>
                </c:pt>
                <c:pt idx="1680">
                  <c:v>39724</c:v>
                </c:pt>
                <c:pt idx="1681">
                  <c:v>39727</c:v>
                </c:pt>
                <c:pt idx="1682">
                  <c:v>39728</c:v>
                </c:pt>
                <c:pt idx="1683">
                  <c:v>39729</c:v>
                </c:pt>
                <c:pt idx="1684">
                  <c:v>39730</c:v>
                </c:pt>
                <c:pt idx="1685">
                  <c:v>39731</c:v>
                </c:pt>
                <c:pt idx="1686">
                  <c:v>39734</c:v>
                </c:pt>
                <c:pt idx="1687">
                  <c:v>39735</c:v>
                </c:pt>
                <c:pt idx="1688">
                  <c:v>39736</c:v>
                </c:pt>
                <c:pt idx="1689">
                  <c:v>39737</c:v>
                </c:pt>
                <c:pt idx="1690">
                  <c:v>39738</c:v>
                </c:pt>
                <c:pt idx="1691">
                  <c:v>39741</c:v>
                </c:pt>
                <c:pt idx="1692">
                  <c:v>39742</c:v>
                </c:pt>
                <c:pt idx="1693">
                  <c:v>39743</c:v>
                </c:pt>
                <c:pt idx="1694">
                  <c:v>39744</c:v>
                </c:pt>
                <c:pt idx="1695">
                  <c:v>39745</c:v>
                </c:pt>
                <c:pt idx="1696">
                  <c:v>39748</c:v>
                </c:pt>
                <c:pt idx="1697">
                  <c:v>39749</c:v>
                </c:pt>
                <c:pt idx="1698">
                  <c:v>39750</c:v>
                </c:pt>
                <c:pt idx="1699">
                  <c:v>39751</c:v>
                </c:pt>
                <c:pt idx="1700">
                  <c:v>39752</c:v>
                </c:pt>
                <c:pt idx="1701">
                  <c:v>39753</c:v>
                </c:pt>
                <c:pt idx="1702">
                  <c:v>39757</c:v>
                </c:pt>
                <c:pt idx="1703">
                  <c:v>39758</c:v>
                </c:pt>
                <c:pt idx="1704">
                  <c:v>39759</c:v>
                </c:pt>
                <c:pt idx="1705">
                  <c:v>39762</c:v>
                </c:pt>
                <c:pt idx="1706">
                  <c:v>39763</c:v>
                </c:pt>
                <c:pt idx="1707">
                  <c:v>39764</c:v>
                </c:pt>
                <c:pt idx="1708">
                  <c:v>39765</c:v>
                </c:pt>
                <c:pt idx="1709">
                  <c:v>39766</c:v>
                </c:pt>
                <c:pt idx="1710">
                  <c:v>39769</c:v>
                </c:pt>
                <c:pt idx="1711">
                  <c:v>39770</c:v>
                </c:pt>
                <c:pt idx="1712">
                  <c:v>39771</c:v>
                </c:pt>
                <c:pt idx="1713">
                  <c:v>39772</c:v>
                </c:pt>
                <c:pt idx="1714">
                  <c:v>39773</c:v>
                </c:pt>
                <c:pt idx="1715">
                  <c:v>39776</c:v>
                </c:pt>
                <c:pt idx="1716">
                  <c:v>39777</c:v>
                </c:pt>
                <c:pt idx="1717">
                  <c:v>39778</c:v>
                </c:pt>
                <c:pt idx="1718">
                  <c:v>39779</c:v>
                </c:pt>
                <c:pt idx="1719">
                  <c:v>39780</c:v>
                </c:pt>
                <c:pt idx="1720">
                  <c:v>39783</c:v>
                </c:pt>
                <c:pt idx="1721">
                  <c:v>39784</c:v>
                </c:pt>
                <c:pt idx="1722">
                  <c:v>39785</c:v>
                </c:pt>
                <c:pt idx="1723">
                  <c:v>39786</c:v>
                </c:pt>
                <c:pt idx="1724">
                  <c:v>39787</c:v>
                </c:pt>
                <c:pt idx="1725">
                  <c:v>39790</c:v>
                </c:pt>
                <c:pt idx="1726">
                  <c:v>39791</c:v>
                </c:pt>
                <c:pt idx="1727">
                  <c:v>39792</c:v>
                </c:pt>
                <c:pt idx="1728">
                  <c:v>39793</c:v>
                </c:pt>
                <c:pt idx="1729">
                  <c:v>39794</c:v>
                </c:pt>
                <c:pt idx="1730">
                  <c:v>39797</c:v>
                </c:pt>
                <c:pt idx="1731">
                  <c:v>39798</c:v>
                </c:pt>
                <c:pt idx="1732">
                  <c:v>39799</c:v>
                </c:pt>
                <c:pt idx="1733">
                  <c:v>39800</c:v>
                </c:pt>
                <c:pt idx="1734">
                  <c:v>39801</c:v>
                </c:pt>
                <c:pt idx="1735">
                  <c:v>39804</c:v>
                </c:pt>
                <c:pt idx="1736">
                  <c:v>39805</c:v>
                </c:pt>
                <c:pt idx="1737">
                  <c:v>39806</c:v>
                </c:pt>
                <c:pt idx="1738">
                  <c:v>39807</c:v>
                </c:pt>
                <c:pt idx="1739">
                  <c:v>39808</c:v>
                </c:pt>
                <c:pt idx="1740">
                  <c:v>39811</c:v>
                </c:pt>
                <c:pt idx="1741">
                  <c:v>39812</c:v>
                </c:pt>
                <c:pt idx="1742">
                  <c:v>39813</c:v>
                </c:pt>
                <c:pt idx="1743">
                  <c:v>39824</c:v>
                </c:pt>
                <c:pt idx="1744">
                  <c:v>39825</c:v>
                </c:pt>
                <c:pt idx="1745">
                  <c:v>39826</c:v>
                </c:pt>
                <c:pt idx="1746">
                  <c:v>39827</c:v>
                </c:pt>
                <c:pt idx="1747">
                  <c:v>39828</c:v>
                </c:pt>
                <c:pt idx="1748">
                  <c:v>39829</c:v>
                </c:pt>
                <c:pt idx="1749">
                  <c:v>39832</c:v>
                </c:pt>
                <c:pt idx="1750">
                  <c:v>39833</c:v>
                </c:pt>
                <c:pt idx="1751">
                  <c:v>39834</c:v>
                </c:pt>
                <c:pt idx="1752">
                  <c:v>39835</c:v>
                </c:pt>
                <c:pt idx="1753">
                  <c:v>39836</c:v>
                </c:pt>
                <c:pt idx="1754">
                  <c:v>39839</c:v>
                </c:pt>
                <c:pt idx="1755">
                  <c:v>39840</c:v>
                </c:pt>
                <c:pt idx="1756">
                  <c:v>39841</c:v>
                </c:pt>
                <c:pt idx="1757">
                  <c:v>39842</c:v>
                </c:pt>
                <c:pt idx="1758">
                  <c:v>39843</c:v>
                </c:pt>
                <c:pt idx="1759">
                  <c:v>39846</c:v>
                </c:pt>
                <c:pt idx="1760">
                  <c:v>39847</c:v>
                </c:pt>
                <c:pt idx="1761">
                  <c:v>39848</c:v>
                </c:pt>
                <c:pt idx="1762">
                  <c:v>39849</c:v>
                </c:pt>
                <c:pt idx="1763">
                  <c:v>39850</c:v>
                </c:pt>
                <c:pt idx="1764">
                  <c:v>39853</c:v>
                </c:pt>
                <c:pt idx="1765">
                  <c:v>39854</c:v>
                </c:pt>
                <c:pt idx="1766">
                  <c:v>39855</c:v>
                </c:pt>
                <c:pt idx="1767">
                  <c:v>39856</c:v>
                </c:pt>
                <c:pt idx="1768">
                  <c:v>39857</c:v>
                </c:pt>
                <c:pt idx="1769">
                  <c:v>39860</c:v>
                </c:pt>
                <c:pt idx="1770">
                  <c:v>39861</c:v>
                </c:pt>
                <c:pt idx="1771">
                  <c:v>39862</c:v>
                </c:pt>
                <c:pt idx="1772">
                  <c:v>39863</c:v>
                </c:pt>
                <c:pt idx="1773">
                  <c:v>39864</c:v>
                </c:pt>
                <c:pt idx="1774">
                  <c:v>39868</c:v>
                </c:pt>
                <c:pt idx="1775">
                  <c:v>39869</c:v>
                </c:pt>
                <c:pt idx="1776">
                  <c:v>39870</c:v>
                </c:pt>
                <c:pt idx="1777">
                  <c:v>39871</c:v>
                </c:pt>
                <c:pt idx="1778">
                  <c:v>39874</c:v>
                </c:pt>
                <c:pt idx="1779">
                  <c:v>39875</c:v>
                </c:pt>
                <c:pt idx="1780">
                  <c:v>39876</c:v>
                </c:pt>
                <c:pt idx="1781">
                  <c:v>39877</c:v>
                </c:pt>
                <c:pt idx="1782">
                  <c:v>39878</c:v>
                </c:pt>
                <c:pt idx="1783">
                  <c:v>39882</c:v>
                </c:pt>
                <c:pt idx="1784">
                  <c:v>39883</c:v>
                </c:pt>
                <c:pt idx="1785">
                  <c:v>39884</c:v>
                </c:pt>
                <c:pt idx="1786">
                  <c:v>39885</c:v>
                </c:pt>
                <c:pt idx="1787">
                  <c:v>39888</c:v>
                </c:pt>
                <c:pt idx="1788">
                  <c:v>39889</c:v>
                </c:pt>
                <c:pt idx="1789">
                  <c:v>39890</c:v>
                </c:pt>
                <c:pt idx="1790">
                  <c:v>39891</c:v>
                </c:pt>
                <c:pt idx="1791">
                  <c:v>39892</c:v>
                </c:pt>
                <c:pt idx="1792">
                  <c:v>39895</c:v>
                </c:pt>
                <c:pt idx="1793">
                  <c:v>39896</c:v>
                </c:pt>
                <c:pt idx="1794">
                  <c:v>39897</c:v>
                </c:pt>
                <c:pt idx="1795">
                  <c:v>39898</c:v>
                </c:pt>
                <c:pt idx="1796">
                  <c:v>39899</c:v>
                </c:pt>
                <c:pt idx="1797">
                  <c:v>39902</c:v>
                </c:pt>
                <c:pt idx="1798">
                  <c:v>39903</c:v>
                </c:pt>
                <c:pt idx="1799">
                  <c:v>39904</c:v>
                </c:pt>
                <c:pt idx="1800">
                  <c:v>39905</c:v>
                </c:pt>
                <c:pt idx="1801">
                  <c:v>39906</c:v>
                </c:pt>
                <c:pt idx="1802">
                  <c:v>39909</c:v>
                </c:pt>
                <c:pt idx="1803">
                  <c:v>39910</c:v>
                </c:pt>
                <c:pt idx="1804">
                  <c:v>39911</c:v>
                </c:pt>
                <c:pt idx="1805">
                  <c:v>39912</c:v>
                </c:pt>
                <c:pt idx="1806">
                  <c:v>39913</c:v>
                </c:pt>
                <c:pt idx="1807">
                  <c:v>39916</c:v>
                </c:pt>
                <c:pt idx="1808">
                  <c:v>39917</c:v>
                </c:pt>
                <c:pt idx="1809">
                  <c:v>39918</c:v>
                </c:pt>
                <c:pt idx="1810">
                  <c:v>39919</c:v>
                </c:pt>
                <c:pt idx="1811">
                  <c:v>39920</c:v>
                </c:pt>
                <c:pt idx="1812">
                  <c:v>39923</c:v>
                </c:pt>
                <c:pt idx="1813">
                  <c:v>39924</c:v>
                </c:pt>
                <c:pt idx="1814">
                  <c:v>39925</c:v>
                </c:pt>
                <c:pt idx="1815">
                  <c:v>39926</c:v>
                </c:pt>
                <c:pt idx="1816">
                  <c:v>39927</c:v>
                </c:pt>
                <c:pt idx="1817">
                  <c:v>39930</c:v>
                </c:pt>
                <c:pt idx="1818">
                  <c:v>39931</c:v>
                </c:pt>
                <c:pt idx="1819">
                  <c:v>39932</c:v>
                </c:pt>
                <c:pt idx="1820">
                  <c:v>39933</c:v>
                </c:pt>
                <c:pt idx="1821">
                  <c:v>39937</c:v>
                </c:pt>
                <c:pt idx="1822">
                  <c:v>39938</c:v>
                </c:pt>
                <c:pt idx="1823">
                  <c:v>39939</c:v>
                </c:pt>
                <c:pt idx="1824">
                  <c:v>39940</c:v>
                </c:pt>
                <c:pt idx="1825">
                  <c:v>39941</c:v>
                </c:pt>
                <c:pt idx="1826">
                  <c:v>39945</c:v>
                </c:pt>
                <c:pt idx="1827">
                  <c:v>39946</c:v>
                </c:pt>
                <c:pt idx="1828">
                  <c:v>39947</c:v>
                </c:pt>
                <c:pt idx="1829">
                  <c:v>39948</c:v>
                </c:pt>
                <c:pt idx="1830">
                  <c:v>39951</c:v>
                </c:pt>
                <c:pt idx="1831">
                  <c:v>39952</c:v>
                </c:pt>
                <c:pt idx="1832">
                  <c:v>39953</c:v>
                </c:pt>
                <c:pt idx="1833">
                  <c:v>39954</c:v>
                </c:pt>
                <c:pt idx="1834">
                  <c:v>39955</c:v>
                </c:pt>
                <c:pt idx="1835">
                  <c:v>39958</c:v>
                </c:pt>
                <c:pt idx="1836">
                  <c:v>39959</c:v>
                </c:pt>
                <c:pt idx="1837">
                  <c:v>39960</c:v>
                </c:pt>
                <c:pt idx="1838">
                  <c:v>39961</c:v>
                </c:pt>
                <c:pt idx="1839">
                  <c:v>39962</c:v>
                </c:pt>
                <c:pt idx="1840">
                  <c:v>39965</c:v>
                </c:pt>
                <c:pt idx="1841">
                  <c:v>39966</c:v>
                </c:pt>
                <c:pt idx="1842">
                  <c:v>39967</c:v>
                </c:pt>
                <c:pt idx="1843">
                  <c:v>39968</c:v>
                </c:pt>
                <c:pt idx="1844">
                  <c:v>39969</c:v>
                </c:pt>
                <c:pt idx="1845">
                  <c:v>39972</c:v>
                </c:pt>
                <c:pt idx="1846">
                  <c:v>39973</c:v>
                </c:pt>
                <c:pt idx="1847">
                  <c:v>39974</c:v>
                </c:pt>
                <c:pt idx="1848">
                  <c:v>39975</c:v>
                </c:pt>
                <c:pt idx="1849">
                  <c:v>39979</c:v>
                </c:pt>
                <c:pt idx="1850">
                  <c:v>39980</c:v>
                </c:pt>
                <c:pt idx="1851">
                  <c:v>39981</c:v>
                </c:pt>
                <c:pt idx="1852">
                  <c:v>39982</c:v>
                </c:pt>
                <c:pt idx="1853">
                  <c:v>39983</c:v>
                </c:pt>
                <c:pt idx="1854">
                  <c:v>39986</c:v>
                </c:pt>
                <c:pt idx="1855">
                  <c:v>39987</c:v>
                </c:pt>
                <c:pt idx="1856">
                  <c:v>39988</c:v>
                </c:pt>
                <c:pt idx="1857">
                  <c:v>39989</c:v>
                </c:pt>
                <c:pt idx="1858">
                  <c:v>39990</c:v>
                </c:pt>
                <c:pt idx="1859">
                  <c:v>39993</c:v>
                </c:pt>
                <c:pt idx="1860">
                  <c:v>39994</c:v>
                </c:pt>
                <c:pt idx="1861">
                  <c:v>39995</c:v>
                </c:pt>
                <c:pt idx="1862">
                  <c:v>39996</c:v>
                </c:pt>
                <c:pt idx="1863">
                  <c:v>39997</c:v>
                </c:pt>
                <c:pt idx="1864">
                  <c:v>40000</c:v>
                </c:pt>
                <c:pt idx="1865">
                  <c:v>40001</c:v>
                </c:pt>
                <c:pt idx="1866">
                  <c:v>40002</c:v>
                </c:pt>
                <c:pt idx="1867">
                  <c:v>40003</c:v>
                </c:pt>
                <c:pt idx="1868">
                  <c:v>40004</c:v>
                </c:pt>
                <c:pt idx="1869">
                  <c:v>40007</c:v>
                </c:pt>
                <c:pt idx="1870">
                  <c:v>40008</c:v>
                </c:pt>
                <c:pt idx="1871">
                  <c:v>40009</c:v>
                </c:pt>
                <c:pt idx="1872">
                  <c:v>40010</c:v>
                </c:pt>
                <c:pt idx="1873">
                  <c:v>40011</c:v>
                </c:pt>
                <c:pt idx="1874">
                  <c:v>40014</c:v>
                </c:pt>
                <c:pt idx="1875">
                  <c:v>40015</c:v>
                </c:pt>
                <c:pt idx="1876">
                  <c:v>40016</c:v>
                </c:pt>
                <c:pt idx="1877">
                  <c:v>40017</c:v>
                </c:pt>
                <c:pt idx="1878">
                  <c:v>40018</c:v>
                </c:pt>
                <c:pt idx="1879">
                  <c:v>40021</c:v>
                </c:pt>
                <c:pt idx="1880">
                  <c:v>40022</c:v>
                </c:pt>
                <c:pt idx="1881">
                  <c:v>40023</c:v>
                </c:pt>
                <c:pt idx="1882">
                  <c:v>40024</c:v>
                </c:pt>
                <c:pt idx="1883">
                  <c:v>40025</c:v>
                </c:pt>
                <c:pt idx="1884">
                  <c:v>40028</c:v>
                </c:pt>
                <c:pt idx="1885">
                  <c:v>40029</c:v>
                </c:pt>
                <c:pt idx="1886">
                  <c:v>40030</c:v>
                </c:pt>
                <c:pt idx="1887">
                  <c:v>40031</c:v>
                </c:pt>
                <c:pt idx="1888">
                  <c:v>40032</c:v>
                </c:pt>
                <c:pt idx="1889">
                  <c:v>40035</c:v>
                </c:pt>
                <c:pt idx="1890">
                  <c:v>40036</c:v>
                </c:pt>
                <c:pt idx="1891">
                  <c:v>40037</c:v>
                </c:pt>
                <c:pt idx="1892">
                  <c:v>40038</c:v>
                </c:pt>
                <c:pt idx="1893">
                  <c:v>40039</c:v>
                </c:pt>
                <c:pt idx="1894">
                  <c:v>40042</c:v>
                </c:pt>
                <c:pt idx="1895">
                  <c:v>40043</c:v>
                </c:pt>
                <c:pt idx="1896">
                  <c:v>40044</c:v>
                </c:pt>
                <c:pt idx="1897">
                  <c:v>40045</c:v>
                </c:pt>
                <c:pt idx="1898">
                  <c:v>40046</c:v>
                </c:pt>
                <c:pt idx="1899">
                  <c:v>40049</c:v>
                </c:pt>
                <c:pt idx="1900">
                  <c:v>40050</c:v>
                </c:pt>
                <c:pt idx="1901">
                  <c:v>40051</c:v>
                </c:pt>
                <c:pt idx="1902">
                  <c:v>40052</c:v>
                </c:pt>
                <c:pt idx="1903">
                  <c:v>40053</c:v>
                </c:pt>
                <c:pt idx="1904">
                  <c:v>40056</c:v>
                </c:pt>
                <c:pt idx="1905">
                  <c:v>40057</c:v>
                </c:pt>
                <c:pt idx="1906">
                  <c:v>40058</c:v>
                </c:pt>
                <c:pt idx="1907">
                  <c:v>40059</c:v>
                </c:pt>
                <c:pt idx="1908">
                  <c:v>40060</c:v>
                </c:pt>
                <c:pt idx="1909">
                  <c:v>40063</c:v>
                </c:pt>
                <c:pt idx="1910">
                  <c:v>40064</c:v>
                </c:pt>
                <c:pt idx="1911">
                  <c:v>40065</c:v>
                </c:pt>
                <c:pt idx="1912">
                  <c:v>40066</c:v>
                </c:pt>
                <c:pt idx="1913">
                  <c:v>40067</c:v>
                </c:pt>
                <c:pt idx="1914">
                  <c:v>40070</c:v>
                </c:pt>
                <c:pt idx="1915">
                  <c:v>40071</c:v>
                </c:pt>
                <c:pt idx="1916">
                  <c:v>40072</c:v>
                </c:pt>
                <c:pt idx="1917">
                  <c:v>40073</c:v>
                </c:pt>
                <c:pt idx="1918">
                  <c:v>40074</c:v>
                </c:pt>
                <c:pt idx="1919">
                  <c:v>40077</c:v>
                </c:pt>
                <c:pt idx="1920">
                  <c:v>40078</c:v>
                </c:pt>
                <c:pt idx="1921">
                  <c:v>40079</c:v>
                </c:pt>
                <c:pt idx="1922">
                  <c:v>40080</c:v>
                </c:pt>
                <c:pt idx="1923">
                  <c:v>40081</c:v>
                </c:pt>
                <c:pt idx="1924">
                  <c:v>40084</c:v>
                </c:pt>
                <c:pt idx="1925">
                  <c:v>40085</c:v>
                </c:pt>
                <c:pt idx="1926">
                  <c:v>40086</c:v>
                </c:pt>
                <c:pt idx="1927">
                  <c:v>40087</c:v>
                </c:pt>
                <c:pt idx="1928">
                  <c:v>40088</c:v>
                </c:pt>
                <c:pt idx="1929">
                  <c:v>40091</c:v>
                </c:pt>
                <c:pt idx="1930">
                  <c:v>40092</c:v>
                </c:pt>
                <c:pt idx="1931">
                  <c:v>40093</c:v>
                </c:pt>
                <c:pt idx="1932">
                  <c:v>40094</c:v>
                </c:pt>
                <c:pt idx="1933">
                  <c:v>40095</c:v>
                </c:pt>
                <c:pt idx="1934">
                  <c:v>40098</c:v>
                </c:pt>
                <c:pt idx="1935">
                  <c:v>40099</c:v>
                </c:pt>
                <c:pt idx="1936">
                  <c:v>40100</c:v>
                </c:pt>
                <c:pt idx="1937">
                  <c:v>40101</c:v>
                </c:pt>
                <c:pt idx="1938">
                  <c:v>40102</c:v>
                </c:pt>
                <c:pt idx="1939">
                  <c:v>40105</c:v>
                </c:pt>
                <c:pt idx="1940">
                  <c:v>40106</c:v>
                </c:pt>
                <c:pt idx="1941">
                  <c:v>40107</c:v>
                </c:pt>
                <c:pt idx="1942">
                  <c:v>40108</c:v>
                </c:pt>
                <c:pt idx="1943">
                  <c:v>40109</c:v>
                </c:pt>
                <c:pt idx="1944">
                  <c:v>40112</c:v>
                </c:pt>
                <c:pt idx="1945">
                  <c:v>40113</c:v>
                </c:pt>
                <c:pt idx="1946">
                  <c:v>40114</c:v>
                </c:pt>
                <c:pt idx="1947">
                  <c:v>40115</c:v>
                </c:pt>
                <c:pt idx="1948">
                  <c:v>40116</c:v>
                </c:pt>
                <c:pt idx="1949">
                  <c:v>40119</c:v>
                </c:pt>
                <c:pt idx="1950">
                  <c:v>40120</c:v>
                </c:pt>
                <c:pt idx="1951">
                  <c:v>40122</c:v>
                </c:pt>
                <c:pt idx="1952">
                  <c:v>40123</c:v>
                </c:pt>
                <c:pt idx="1953">
                  <c:v>40126</c:v>
                </c:pt>
                <c:pt idx="1954">
                  <c:v>40127</c:v>
                </c:pt>
                <c:pt idx="1955">
                  <c:v>40128</c:v>
                </c:pt>
                <c:pt idx="1956">
                  <c:v>40129</c:v>
                </c:pt>
                <c:pt idx="1957">
                  <c:v>40130</c:v>
                </c:pt>
                <c:pt idx="1958">
                  <c:v>40133</c:v>
                </c:pt>
                <c:pt idx="1959">
                  <c:v>40134</c:v>
                </c:pt>
                <c:pt idx="1960">
                  <c:v>40135</c:v>
                </c:pt>
                <c:pt idx="1961">
                  <c:v>40136</c:v>
                </c:pt>
                <c:pt idx="1962">
                  <c:v>40137</c:v>
                </c:pt>
                <c:pt idx="1963">
                  <c:v>40140</c:v>
                </c:pt>
                <c:pt idx="1964">
                  <c:v>40141</c:v>
                </c:pt>
                <c:pt idx="1965">
                  <c:v>40142</c:v>
                </c:pt>
                <c:pt idx="1966">
                  <c:v>40143</c:v>
                </c:pt>
                <c:pt idx="1967">
                  <c:v>40144</c:v>
                </c:pt>
                <c:pt idx="1968">
                  <c:v>40147</c:v>
                </c:pt>
                <c:pt idx="1969">
                  <c:v>40148</c:v>
                </c:pt>
                <c:pt idx="1970">
                  <c:v>40149</c:v>
                </c:pt>
                <c:pt idx="1971">
                  <c:v>40150</c:v>
                </c:pt>
                <c:pt idx="1972">
                  <c:v>40151</c:v>
                </c:pt>
                <c:pt idx="1973">
                  <c:v>40154</c:v>
                </c:pt>
                <c:pt idx="1974">
                  <c:v>40155</c:v>
                </c:pt>
                <c:pt idx="1975">
                  <c:v>40156</c:v>
                </c:pt>
                <c:pt idx="1976">
                  <c:v>40157</c:v>
                </c:pt>
                <c:pt idx="1977">
                  <c:v>40158</c:v>
                </c:pt>
                <c:pt idx="1978">
                  <c:v>40161</c:v>
                </c:pt>
                <c:pt idx="1979">
                  <c:v>40162</c:v>
                </c:pt>
                <c:pt idx="1980">
                  <c:v>40163</c:v>
                </c:pt>
                <c:pt idx="1981">
                  <c:v>40164</c:v>
                </c:pt>
                <c:pt idx="1982">
                  <c:v>40165</c:v>
                </c:pt>
                <c:pt idx="1983">
                  <c:v>40168</c:v>
                </c:pt>
                <c:pt idx="1984">
                  <c:v>40169</c:v>
                </c:pt>
                <c:pt idx="1985">
                  <c:v>40170</c:v>
                </c:pt>
                <c:pt idx="1986">
                  <c:v>40171</c:v>
                </c:pt>
                <c:pt idx="1987">
                  <c:v>40172</c:v>
                </c:pt>
                <c:pt idx="1988">
                  <c:v>40175</c:v>
                </c:pt>
                <c:pt idx="1989">
                  <c:v>40176</c:v>
                </c:pt>
                <c:pt idx="1990">
                  <c:v>40177</c:v>
                </c:pt>
                <c:pt idx="1991">
                  <c:v>40178</c:v>
                </c:pt>
                <c:pt idx="1992">
                  <c:v>40189</c:v>
                </c:pt>
                <c:pt idx="1993">
                  <c:v>40190</c:v>
                </c:pt>
                <c:pt idx="1994">
                  <c:v>40191</c:v>
                </c:pt>
                <c:pt idx="1995">
                  <c:v>40192</c:v>
                </c:pt>
                <c:pt idx="1996">
                  <c:v>40193</c:v>
                </c:pt>
                <c:pt idx="1997">
                  <c:v>40196</c:v>
                </c:pt>
                <c:pt idx="1998">
                  <c:v>40197</c:v>
                </c:pt>
                <c:pt idx="1999">
                  <c:v>40198</c:v>
                </c:pt>
                <c:pt idx="2000">
                  <c:v>40199</c:v>
                </c:pt>
                <c:pt idx="2001">
                  <c:v>40200</c:v>
                </c:pt>
                <c:pt idx="2002">
                  <c:v>40203</c:v>
                </c:pt>
                <c:pt idx="2003">
                  <c:v>40204</c:v>
                </c:pt>
                <c:pt idx="2004">
                  <c:v>40205</c:v>
                </c:pt>
                <c:pt idx="2005">
                  <c:v>40206</c:v>
                </c:pt>
                <c:pt idx="2006">
                  <c:v>40207</c:v>
                </c:pt>
                <c:pt idx="2007">
                  <c:v>40210</c:v>
                </c:pt>
                <c:pt idx="2008">
                  <c:v>40211</c:v>
                </c:pt>
                <c:pt idx="2009">
                  <c:v>40212</c:v>
                </c:pt>
                <c:pt idx="2010">
                  <c:v>40213</c:v>
                </c:pt>
                <c:pt idx="2011">
                  <c:v>40214</c:v>
                </c:pt>
                <c:pt idx="2012">
                  <c:v>40217</c:v>
                </c:pt>
                <c:pt idx="2013">
                  <c:v>40218</c:v>
                </c:pt>
                <c:pt idx="2014">
                  <c:v>40219</c:v>
                </c:pt>
                <c:pt idx="2015">
                  <c:v>40220</c:v>
                </c:pt>
                <c:pt idx="2016">
                  <c:v>40221</c:v>
                </c:pt>
                <c:pt idx="2017">
                  <c:v>40224</c:v>
                </c:pt>
                <c:pt idx="2018">
                  <c:v>40225</c:v>
                </c:pt>
                <c:pt idx="2019">
                  <c:v>40226</c:v>
                </c:pt>
                <c:pt idx="2020">
                  <c:v>40227</c:v>
                </c:pt>
                <c:pt idx="2021">
                  <c:v>40228</c:v>
                </c:pt>
                <c:pt idx="2022">
                  <c:v>40233</c:v>
                </c:pt>
                <c:pt idx="2023">
                  <c:v>40234</c:v>
                </c:pt>
                <c:pt idx="2024">
                  <c:v>40235</c:v>
                </c:pt>
                <c:pt idx="2025">
                  <c:v>40236</c:v>
                </c:pt>
                <c:pt idx="2026">
                  <c:v>40238</c:v>
                </c:pt>
                <c:pt idx="2027">
                  <c:v>40239</c:v>
                </c:pt>
                <c:pt idx="2028">
                  <c:v>40240</c:v>
                </c:pt>
                <c:pt idx="2029">
                  <c:v>40241</c:v>
                </c:pt>
                <c:pt idx="2030">
                  <c:v>40242</c:v>
                </c:pt>
                <c:pt idx="2031">
                  <c:v>40246</c:v>
                </c:pt>
                <c:pt idx="2032">
                  <c:v>40247</c:v>
                </c:pt>
                <c:pt idx="2033">
                  <c:v>40248</c:v>
                </c:pt>
                <c:pt idx="2034">
                  <c:v>40249</c:v>
                </c:pt>
                <c:pt idx="2035">
                  <c:v>40252</c:v>
                </c:pt>
                <c:pt idx="2036">
                  <c:v>40253</c:v>
                </c:pt>
                <c:pt idx="2037">
                  <c:v>40254</c:v>
                </c:pt>
                <c:pt idx="2038">
                  <c:v>40255</c:v>
                </c:pt>
                <c:pt idx="2039">
                  <c:v>40256</c:v>
                </c:pt>
                <c:pt idx="2040">
                  <c:v>40259</c:v>
                </c:pt>
                <c:pt idx="2041">
                  <c:v>40260</c:v>
                </c:pt>
                <c:pt idx="2042">
                  <c:v>40261</c:v>
                </c:pt>
                <c:pt idx="2043">
                  <c:v>40262</c:v>
                </c:pt>
                <c:pt idx="2044">
                  <c:v>40263</c:v>
                </c:pt>
                <c:pt idx="2045">
                  <c:v>40266</c:v>
                </c:pt>
                <c:pt idx="2046">
                  <c:v>40267</c:v>
                </c:pt>
                <c:pt idx="2047">
                  <c:v>40268</c:v>
                </c:pt>
                <c:pt idx="2048">
                  <c:v>40269</c:v>
                </c:pt>
                <c:pt idx="2049">
                  <c:v>40270</c:v>
                </c:pt>
                <c:pt idx="2050">
                  <c:v>40273</c:v>
                </c:pt>
                <c:pt idx="2051">
                  <c:v>40274</c:v>
                </c:pt>
                <c:pt idx="2052">
                  <c:v>40275</c:v>
                </c:pt>
                <c:pt idx="2053">
                  <c:v>40276</c:v>
                </c:pt>
                <c:pt idx="2054">
                  <c:v>40277</c:v>
                </c:pt>
                <c:pt idx="2055">
                  <c:v>40280</c:v>
                </c:pt>
                <c:pt idx="2056">
                  <c:v>40281</c:v>
                </c:pt>
                <c:pt idx="2057">
                  <c:v>40282</c:v>
                </c:pt>
                <c:pt idx="2058">
                  <c:v>40283</c:v>
                </c:pt>
                <c:pt idx="2059">
                  <c:v>40284</c:v>
                </c:pt>
                <c:pt idx="2060">
                  <c:v>40287</c:v>
                </c:pt>
                <c:pt idx="2061">
                  <c:v>40288</c:v>
                </c:pt>
                <c:pt idx="2062">
                  <c:v>40289</c:v>
                </c:pt>
                <c:pt idx="2063">
                  <c:v>40290</c:v>
                </c:pt>
                <c:pt idx="2064">
                  <c:v>40291</c:v>
                </c:pt>
                <c:pt idx="2065">
                  <c:v>40294</c:v>
                </c:pt>
                <c:pt idx="2066">
                  <c:v>40295</c:v>
                </c:pt>
                <c:pt idx="2067">
                  <c:v>40296</c:v>
                </c:pt>
                <c:pt idx="2068">
                  <c:v>40297</c:v>
                </c:pt>
                <c:pt idx="2069">
                  <c:v>40298</c:v>
                </c:pt>
                <c:pt idx="2070">
                  <c:v>40302</c:v>
                </c:pt>
                <c:pt idx="2071">
                  <c:v>40303</c:v>
                </c:pt>
                <c:pt idx="2072">
                  <c:v>40304</c:v>
                </c:pt>
                <c:pt idx="2073">
                  <c:v>40305</c:v>
                </c:pt>
                <c:pt idx="2074">
                  <c:v>40309</c:v>
                </c:pt>
                <c:pt idx="2075">
                  <c:v>40310</c:v>
                </c:pt>
                <c:pt idx="2076">
                  <c:v>40311</c:v>
                </c:pt>
                <c:pt idx="2077">
                  <c:v>40312</c:v>
                </c:pt>
                <c:pt idx="2078">
                  <c:v>40315</c:v>
                </c:pt>
                <c:pt idx="2079">
                  <c:v>40316</c:v>
                </c:pt>
                <c:pt idx="2080">
                  <c:v>40317</c:v>
                </c:pt>
                <c:pt idx="2081">
                  <c:v>40318</c:v>
                </c:pt>
                <c:pt idx="2082">
                  <c:v>40319</c:v>
                </c:pt>
                <c:pt idx="2083">
                  <c:v>40322</c:v>
                </c:pt>
                <c:pt idx="2084">
                  <c:v>40323</c:v>
                </c:pt>
                <c:pt idx="2085">
                  <c:v>40324</c:v>
                </c:pt>
                <c:pt idx="2086">
                  <c:v>40325</c:v>
                </c:pt>
                <c:pt idx="2087">
                  <c:v>40326</c:v>
                </c:pt>
                <c:pt idx="2088">
                  <c:v>40329</c:v>
                </c:pt>
                <c:pt idx="2089">
                  <c:v>40330</c:v>
                </c:pt>
                <c:pt idx="2090">
                  <c:v>40331</c:v>
                </c:pt>
                <c:pt idx="2091">
                  <c:v>40332</c:v>
                </c:pt>
                <c:pt idx="2092">
                  <c:v>40333</c:v>
                </c:pt>
                <c:pt idx="2093">
                  <c:v>40336</c:v>
                </c:pt>
                <c:pt idx="2094">
                  <c:v>40337</c:v>
                </c:pt>
                <c:pt idx="2095">
                  <c:v>40338</c:v>
                </c:pt>
                <c:pt idx="2096">
                  <c:v>40339</c:v>
                </c:pt>
                <c:pt idx="2097">
                  <c:v>40340</c:v>
                </c:pt>
                <c:pt idx="2098">
                  <c:v>40344</c:v>
                </c:pt>
                <c:pt idx="2099">
                  <c:v>40345</c:v>
                </c:pt>
                <c:pt idx="2100">
                  <c:v>40346</c:v>
                </c:pt>
                <c:pt idx="2101">
                  <c:v>40347</c:v>
                </c:pt>
                <c:pt idx="2102">
                  <c:v>40350</c:v>
                </c:pt>
                <c:pt idx="2103">
                  <c:v>40351</c:v>
                </c:pt>
                <c:pt idx="2104">
                  <c:v>40352</c:v>
                </c:pt>
                <c:pt idx="2105">
                  <c:v>40353</c:v>
                </c:pt>
                <c:pt idx="2106">
                  <c:v>40354</c:v>
                </c:pt>
                <c:pt idx="2107">
                  <c:v>40357</c:v>
                </c:pt>
                <c:pt idx="2108">
                  <c:v>40358</c:v>
                </c:pt>
                <c:pt idx="2109">
                  <c:v>40359</c:v>
                </c:pt>
                <c:pt idx="2110">
                  <c:v>40360</c:v>
                </c:pt>
                <c:pt idx="2111">
                  <c:v>40361</c:v>
                </c:pt>
                <c:pt idx="2112">
                  <c:v>40364</c:v>
                </c:pt>
                <c:pt idx="2113">
                  <c:v>40365</c:v>
                </c:pt>
                <c:pt idx="2114">
                  <c:v>40366</c:v>
                </c:pt>
                <c:pt idx="2115">
                  <c:v>40367</c:v>
                </c:pt>
                <c:pt idx="2116">
                  <c:v>40368</c:v>
                </c:pt>
                <c:pt idx="2117">
                  <c:v>40371</c:v>
                </c:pt>
                <c:pt idx="2118">
                  <c:v>40372</c:v>
                </c:pt>
                <c:pt idx="2119">
                  <c:v>40373</c:v>
                </c:pt>
                <c:pt idx="2120">
                  <c:v>40374</c:v>
                </c:pt>
                <c:pt idx="2121">
                  <c:v>40375</c:v>
                </c:pt>
                <c:pt idx="2122">
                  <c:v>40378</c:v>
                </c:pt>
                <c:pt idx="2123">
                  <c:v>40379</c:v>
                </c:pt>
                <c:pt idx="2124">
                  <c:v>40380</c:v>
                </c:pt>
                <c:pt idx="2125">
                  <c:v>40381</c:v>
                </c:pt>
                <c:pt idx="2126">
                  <c:v>40382</c:v>
                </c:pt>
                <c:pt idx="2127">
                  <c:v>40385</c:v>
                </c:pt>
                <c:pt idx="2128">
                  <c:v>40386</c:v>
                </c:pt>
                <c:pt idx="2129">
                  <c:v>40387</c:v>
                </c:pt>
                <c:pt idx="2130">
                  <c:v>40388</c:v>
                </c:pt>
                <c:pt idx="2131">
                  <c:v>40389</c:v>
                </c:pt>
                <c:pt idx="2132">
                  <c:v>40392</c:v>
                </c:pt>
                <c:pt idx="2133">
                  <c:v>40393</c:v>
                </c:pt>
                <c:pt idx="2134">
                  <c:v>40394</c:v>
                </c:pt>
                <c:pt idx="2135">
                  <c:v>40395</c:v>
                </c:pt>
                <c:pt idx="2136">
                  <c:v>40396</c:v>
                </c:pt>
                <c:pt idx="2137">
                  <c:v>40399</c:v>
                </c:pt>
                <c:pt idx="2138">
                  <c:v>40400</c:v>
                </c:pt>
                <c:pt idx="2139">
                  <c:v>40401</c:v>
                </c:pt>
                <c:pt idx="2140">
                  <c:v>40402</c:v>
                </c:pt>
                <c:pt idx="2141">
                  <c:v>40403</c:v>
                </c:pt>
                <c:pt idx="2142">
                  <c:v>40406</c:v>
                </c:pt>
                <c:pt idx="2143">
                  <c:v>40407</c:v>
                </c:pt>
                <c:pt idx="2144">
                  <c:v>40408</c:v>
                </c:pt>
                <c:pt idx="2145">
                  <c:v>40409</c:v>
                </c:pt>
                <c:pt idx="2146">
                  <c:v>40410</c:v>
                </c:pt>
                <c:pt idx="2147">
                  <c:v>40413</c:v>
                </c:pt>
                <c:pt idx="2148">
                  <c:v>40414</c:v>
                </c:pt>
                <c:pt idx="2149">
                  <c:v>40415</c:v>
                </c:pt>
                <c:pt idx="2150">
                  <c:v>40416</c:v>
                </c:pt>
                <c:pt idx="2151">
                  <c:v>40417</c:v>
                </c:pt>
                <c:pt idx="2152">
                  <c:v>40420</c:v>
                </c:pt>
                <c:pt idx="2153">
                  <c:v>40421</c:v>
                </c:pt>
                <c:pt idx="2154">
                  <c:v>40422</c:v>
                </c:pt>
                <c:pt idx="2155">
                  <c:v>40423</c:v>
                </c:pt>
                <c:pt idx="2156">
                  <c:v>40424</c:v>
                </c:pt>
                <c:pt idx="2157">
                  <c:v>40427</c:v>
                </c:pt>
                <c:pt idx="2158">
                  <c:v>40428</c:v>
                </c:pt>
                <c:pt idx="2159">
                  <c:v>40429</c:v>
                </c:pt>
                <c:pt idx="2160">
                  <c:v>40430</c:v>
                </c:pt>
                <c:pt idx="2161">
                  <c:v>40431</c:v>
                </c:pt>
                <c:pt idx="2162">
                  <c:v>40434</c:v>
                </c:pt>
                <c:pt idx="2163">
                  <c:v>40435</c:v>
                </c:pt>
                <c:pt idx="2164">
                  <c:v>40436</c:v>
                </c:pt>
                <c:pt idx="2165">
                  <c:v>40437</c:v>
                </c:pt>
                <c:pt idx="2166">
                  <c:v>40438</c:v>
                </c:pt>
                <c:pt idx="2167">
                  <c:v>40441</c:v>
                </c:pt>
                <c:pt idx="2168">
                  <c:v>40442</c:v>
                </c:pt>
                <c:pt idx="2169">
                  <c:v>40443</c:v>
                </c:pt>
                <c:pt idx="2170">
                  <c:v>40444</c:v>
                </c:pt>
                <c:pt idx="2171">
                  <c:v>40445</c:v>
                </c:pt>
                <c:pt idx="2172">
                  <c:v>40448</c:v>
                </c:pt>
                <c:pt idx="2173">
                  <c:v>40449</c:v>
                </c:pt>
                <c:pt idx="2174">
                  <c:v>40450</c:v>
                </c:pt>
                <c:pt idx="2175">
                  <c:v>40451</c:v>
                </c:pt>
                <c:pt idx="2176">
                  <c:v>40452</c:v>
                </c:pt>
                <c:pt idx="2177">
                  <c:v>40455</c:v>
                </c:pt>
                <c:pt idx="2178">
                  <c:v>40456</c:v>
                </c:pt>
                <c:pt idx="2179">
                  <c:v>40457</c:v>
                </c:pt>
                <c:pt idx="2180">
                  <c:v>40458</c:v>
                </c:pt>
                <c:pt idx="2181">
                  <c:v>40459</c:v>
                </c:pt>
                <c:pt idx="2182">
                  <c:v>40462</c:v>
                </c:pt>
                <c:pt idx="2183">
                  <c:v>40463</c:v>
                </c:pt>
                <c:pt idx="2184">
                  <c:v>40464</c:v>
                </c:pt>
                <c:pt idx="2185">
                  <c:v>40465</c:v>
                </c:pt>
                <c:pt idx="2186">
                  <c:v>40466</c:v>
                </c:pt>
                <c:pt idx="2187">
                  <c:v>40469</c:v>
                </c:pt>
                <c:pt idx="2188">
                  <c:v>40470</c:v>
                </c:pt>
                <c:pt idx="2189">
                  <c:v>40471</c:v>
                </c:pt>
                <c:pt idx="2190">
                  <c:v>40472</c:v>
                </c:pt>
                <c:pt idx="2191">
                  <c:v>40473</c:v>
                </c:pt>
                <c:pt idx="2192">
                  <c:v>40476</c:v>
                </c:pt>
                <c:pt idx="2193">
                  <c:v>40477</c:v>
                </c:pt>
                <c:pt idx="2194">
                  <c:v>40478</c:v>
                </c:pt>
                <c:pt idx="2195">
                  <c:v>40479</c:v>
                </c:pt>
                <c:pt idx="2196">
                  <c:v>40480</c:v>
                </c:pt>
                <c:pt idx="2197">
                  <c:v>40483</c:v>
                </c:pt>
                <c:pt idx="2198">
                  <c:v>40484</c:v>
                </c:pt>
                <c:pt idx="2199">
                  <c:v>40485</c:v>
                </c:pt>
                <c:pt idx="2200">
                  <c:v>40490</c:v>
                </c:pt>
                <c:pt idx="2201">
                  <c:v>40491</c:v>
                </c:pt>
                <c:pt idx="2202">
                  <c:v>40492</c:v>
                </c:pt>
                <c:pt idx="2203">
                  <c:v>40493</c:v>
                </c:pt>
                <c:pt idx="2204">
                  <c:v>40494</c:v>
                </c:pt>
                <c:pt idx="2205">
                  <c:v>40495</c:v>
                </c:pt>
                <c:pt idx="2206">
                  <c:v>40497</c:v>
                </c:pt>
                <c:pt idx="2207">
                  <c:v>40498</c:v>
                </c:pt>
                <c:pt idx="2208">
                  <c:v>40499</c:v>
                </c:pt>
                <c:pt idx="2209">
                  <c:v>40500</c:v>
                </c:pt>
                <c:pt idx="2210">
                  <c:v>40501</c:v>
                </c:pt>
                <c:pt idx="2211">
                  <c:v>40504</c:v>
                </c:pt>
                <c:pt idx="2212">
                  <c:v>40505</c:v>
                </c:pt>
                <c:pt idx="2213">
                  <c:v>40506</c:v>
                </c:pt>
                <c:pt idx="2214">
                  <c:v>40507</c:v>
                </c:pt>
                <c:pt idx="2215">
                  <c:v>40508</c:v>
                </c:pt>
                <c:pt idx="2216">
                  <c:v>40511</c:v>
                </c:pt>
                <c:pt idx="2217">
                  <c:v>40512</c:v>
                </c:pt>
                <c:pt idx="2218">
                  <c:v>40513</c:v>
                </c:pt>
                <c:pt idx="2219">
                  <c:v>40514</c:v>
                </c:pt>
                <c:pt idx="2220">
                  <c:v>40515</c:v>
                </c:pt>
                <c:pt idx="2221">
                  <c:v>40518</c:v>
                </c:pt>
                <c:pt idx="2222">
                  <c:v>40519</c:v>
                </c:pt>
                <c:pt idx="2223">
                  <c:v>40520</c:v>
                </c:pt>
                <c:pt idx="2224">
                  <c:v>40521</c:v>
                </c:pt>
                <c:pt idx="2225">
                  <c:v>40522</c:v>
                </c:pt>
                <c:pt idx="2226">
                  <c:v>40525</c:v>
                </c:pt>
                <c:pt idx="2227">
                  <c:v>40526</c:v>
                </c:pt>
                <c:pt idx="2228">
                  <c:v>40527</c:v>
                </c:pt>
                <c:pt idx="2229">
                  <c:v>40528</c:v>
                </c:pt>
                <c:pt idx="2230">
                  <c:v>40529</c:v>
                </c:pt>
                <c:pt idx="2231">
                  <c:v>40532</c:v>
                </c:pt>
                <c:pt idx="2232">
                  <c:v>40533</c:v>
                </c:pt>
                <c:pt idx="2233">
                  <c:v>40534</c:v>
                </c:pt>
                <c:pt idx="2234">
                  <c:v>40535</c:v>
                </c:pt>
                <c:pt idx="2235">
                  <c:v>40536</c:v>
                </c:pt>
                <c:pt idx="2236">
                  <c:v>40539</c:v>
                </c:pt>
                <c:pt idx="2237">
                  <c:v>40540</c:v>
                </c:pt>
                <c:pt idx="2238">
                  <c:v>40541</c:v>
                </c:pt>
                <c:pt idx="2239">
                  <c:v>40542</c:v>
                </c:pt>
                <c:pt idx="2240">
                  <c:v>40543</c:v>
                </c:pt>
                <c:pt idx="2241">
                  <c:v>40554</c:v>
                </c:pt>
                <c:pt idx="2242">
                  <c:v>40555</c:v>
                </c:pt>
                <c:pt idx="2243">
                  <c:v>40556</c:v>
                </c:pt>
                <c:pt idx="2244">
                  <c:v>40557</c:v>
                </c:pt>
                <c:pt idx="2245">
                  <c:v>40560</c:v>
                </c:pt>
                <c:pt idx="2246">
                  <c:v>40561</c:v>
                </c:pt>
                <c:pt idx="2247">
                  <c:v>40562</c:v>
                </c:pt>
                <c:pt idx="2248">
                  <c:v>40563</c:v>
                </c:pt>
                <c:pt idx="2249">
                  <c:v>40564</c:v>
                </c:pt>
                <c:pt idx="2250">
                  <c:v>40567</c:v>
                </c:pt>
                <c:pt idx="2251">
                  <c:v>40568</c:v>
                </c:pt>
                <c:pt idx="2252">
                  <c:v>40569</c:v>
                </c:pt>
                <c:pt idx="2253">
                  <c:v>40570</c:v>
                </c:pt>
                <c:pt idx="2254">
                  <c:v>40571</c:v>
                </c:pt>
                <c:pt idx="2255">
                  <c:v>40574</c:v>
                </c:pt>
                <c:pt idx="2256">
                  <c:v>40575</c:v>
                </c:pt>
                <c:pt idx="2257">
                  <c:v>40576</c:v>
                </c:pt>
                <c:pt idx="2258">
                  <c:v>40577</c:v>
                </c:pt>
                <c:pt idx="2259">
                  <c:v>40578</c:v>
                </c:pt>
                <c:pt idx="2260">
                  <c:v>40581</c:v>
                </c:pt>
                <c:pt idx="2261">
                  <c:v>40582</c:v>
                </c:pt>
                <c:pt idx="2262">
                  <c:v>40583</c:v>
                </c:pt>
                <c:pt idx="2263">
                  <c:v>40584</c:v>
                </c:pt>
                <c:pt idx="2264">
                  <c:v>40585</c:v>
                </c:pt>
                <c:pt idx="2265">
                  <c:v>40588</c:v>
                </c:pt>
                <c:pt idx="2266">
                  <c:v>40589</c:v>
                </c:pt>
                <c:pt idx="2267">
                  <c:v>40590</c:v>
                </c:pt>
                <c:pt idx="2268">
                  <c:v>40591</c:v>
                </c:pt>
                <c:pt idx="2269">
                  <c:v>40592</c:v>
                </c:pt>
                <c:pt idx="2270">
                  <c:v>40595</c:v>
                </c:pt>
                <c:pt idx="2271">
                  <c:v>40596</c:v>
                </c:pt>
                <c:pt idx="2272">
                  <c:v>40598</c:v>
                </c:pt>
                <c:pt idx="2273">
                  <c:v>40599</c:v>
                </c:pt>
                <c:pt idx="2274">
                  <c:v>40602</c:v>
                </c:pt>
                <c:pt idx="2275">
                  <c:v>40603</c:v>
                </c:pt>
                <c:pt idx="2276">
                  <c:v>40604</c:v>
                </c:pt>
                <c:pt idx="2277">
                  <c:v>40605</c:v>
                </c:pt>
                <c:pt idx="2278">
                  <c:v>40606</c:v>
                </c:pt>
                <c:pt idx="2279">
                  <c:v>40607</c:v>
                </c:pt>
                <c:pt idx="2280">
                  <c:v>40611</c:v>
                </c:pt>
                <c:pt idx="2281">
                  <c:v>40612</c:v>
                </c:pt>
                <c:pt idx="2282">
                  <c:v>40613</c:v>
                </c:pt>
                <c:pt idx="2283">
                  <c:v>40616</c:v>
                </c:pt>
                <c:pt idx="2284">
                  <c:v>40617</c:v>
                </c:pt>
                <c:pt idx="2285">
                  <c:v>40618</c:v>
                </c:pt>
                <c:pt idx="2286">
                  <c:v>40619</c:v>
                </c:pt>
                <c:pt idx="2287">
                  <c:v>40620</c:v>
                </c:pt>
                <c:pt idx="2288">
                  <c:v>40623</c:v>
                </c:pt>
                <c:pt idx="2289">
                  <c:v>40624</c:v>
                </c:pt>
                <c:pt idx="2290">
                  <c:v>40625</c:v>
                </c:pt>
                <c:pt idx="2291">
                  <c:v>40626</c:v>
                </c:pt>
                <c:pt idx="2292">
                  <c:v>40627</c:v>
                </c:pt>
                <c:pt idx="2293">
                  <c:v>40630</c:v>
                </c:pt>
                <c:pt idx="2294">
                  <c:v>40631</c:v>
                </c:pt>
                <c:pt idx="2295">
                  <c:v>40632</c:v>
                </c:pt>
                <c:pt idx="2296">
                  <c:v>40633</c:v>
                </c:pt>
                <c:pt idx="2297">
                  <c:v>40634</c:v>
                </c:pt>
                <c:pt idx="2298">
                  <c:v>40637</c:v>
                </c:pt>
                <c:pt idx="2299">
                  <c:v>40638</c:v>
                </c:pt>
                <c:pt idx="2300">
                  <c:v>40639</c:v>
                </c:pt>
                <c:pt idx="2301">
                  <c:v>40640</c:v>
                </c:pt>
                <c:pt idx="2302">
                  <c:v>40641</c:v>
                </c:pt>
                <c:pt idx="2303">
                  <c:v>40644</c:v>
                </c:pt>
                <c:pt idx="2304">
                  <c:v>40645</c:v>
                </c:pt>
                <c:pt idx="2305">
                  <c:v>40646</c:v>
                </c:pt>
                <c:pt idx="2306">
                  <c:v>40647</c:v>
                </c:pt>
                <c:pt idx="2307">
                  <c:v>40648</c:v>
                </c:pt>
                <c:pt idx="2308">
                  <c:v>40651</c:v>
                </c:pt>
                <c:pt idx="2309">
                  <c:v>40652</c:v>
                </c:pt>
                <c:pt idx="2310">
                  <c:v>40653</c:v>
                </c:pt>
                <c:pt idx="2311">
                  <c:v>40654</c:v>
                </c:pt>
                <c:pt idx="2312">
                  <c:v>40655</c:v>
                </c:pt>
                <c:pt idx="2313">
                  <c:v>40658</c:v>
                </c:pt>
                <c:pt idx="2314">
                  <c:v>40659</c:v>
                </c:pt>
                <c:pt idx="2315">
                  <c:v>40660</c:v>
                </c:pt>
                <c:pt idx="2316">
                  <c:v>40661</c:v>
                </c:pt>
                <c:pt idx="2317">
                  <c:v>40662</c:v>
                </c:pt>
                <c:pt idx="2318">
                  <c:v>40666</c:v>
                </c:pt>
                <c:pt idx="2319">
                  <c:v>40667</c:v>
                </c:pt>
                <c:pt idx="2320">
                  <c:v>40668</c:v>
                </c:pt>
                <c:pt idx="2321">
                  <c:v>40669</c:v>
                </c:pt>
                <c:pt idx="2322">
                  <c:v>40673</c:v>
                </c:pt>
                <c:pt idx="2323">
                  <c:v>40674</c:v>
                </c:pt>
                <c:pt idx="2324">
                  <c:v>40675</c:v>
                </c:pt>
                <c:pt idx="2325">
                  <c:v>40676</c:v>
                </c:pt>
                <c:pt idx="2326">
                  <c:v>40679</c:v>
                </c:pt>
                <c:pt idx="2327">
                  <c:v>40680</c:v>
                </c:pt>
                <c:pt idx="2328">
                  <c:v>40681</c:v>
                </c:pt>
                <c:pt idx="2329">
                  <c:v>40682</c:v>
                </c:pt>
                <c:pt idx="2330">
                  <c:v>40683</c:v>
                </c:pt>
                <c:pt idx="2331">
                  <c:v>40686</c:v>
                </c:pt>
                <c:pt idx="2332">
                  <c:v>40687</c:v>
                </c:pt>
                <c:pt idx="2333">
                  <c:v>40688</c:v>
                </c:pt>
                <c:pt idx="2334">
                  <c:v>40689</c:v>
                </c:pt>
                <c:pt idx="2335">
                  <c:v>40690</c:v>
                </c:pt>
                <c:pt idx="2336">
                  <c:v>40693</c:v>
                </c:pt>
                <c:pt idx="2337">
                  <c:v>40694</c:v>
                </c:pt>
                <c:pt idx="2338">
                  <c:v>40695</c:v>
                </c:pt>
                <c:pt idx="2339">
                  <c:v>40696</c:v>
                </c:pt>
                <c:pt idx="2340">
                  <c:v>40697</c:v>
                </c:pt>
                <c:pt idx="2341">
                  <c:v>40700</c:v>
                </c:pt>
                <c:pt idx="2342">
                  <c:v>40701</c:v>
                </c:pt>
                <c:pt idx="2343">
                  <c:v>40702</c:v>
                </c:pt>
                <c:pt idx="2344">
                  <c:v>40703</c:v>
                </c:pt>
                <c:pt idx="2345">
                  <c:v>40704</c:v>
                </c:pt>
                <c:pt idx="2346">
                  <c:v>40708</c:v>
                </c:pt>
                <c:pt idx="2347">
                  <c:v>40709</c:v>
                </c:pt>
                <c:pt idx="2348">
                  <c:v>40710</c:v>
                </c:pt>
                <c:pt idx="2349">
                  <c:v>40711</c:v>
                </c:pt>
                <c:pt idx="2350">
                  <c:v>40714</c:v>
                </c:pt>
                <c:pt idx="2351">
                  <c:v>40715</c:v>
                </c:pt>
                <c:pt idx="2352">
                  <c:v>40716</c:v>
                </c:pt>
                <c:pt idx="2353">
                  <c:v>40717</c:v>
                </c:pt>
                <c:pt idx="2354">
                  <c:v>40718</c:v>
                </c:pt>
                <c:pt idx="2355">
                  <c:v>40721</c:v>
                </c:pt>
                <c:pt idx="2356">
                  <c:v>40722</c:v>
                </c:pt>
                <c:pt idx="2357">
                  <c:v>40723</c:v>
                </c:pt>
                <c:pt idx="2358">
                  <c:v>40724</c:v>
                </c:pt>
                <c:pt idx="2359">
                  <c:v>40725</c:v>
                </c:pt>
                <c:pt idx="2360">
                  <c:v>40728</c:v>
                </c:pt>
                <c:pt idx="2361">
                  <c:v>40729</c:v>
                </c:pt>
                <c:pt idx="2362">
                  <c:v>40730</c:v>
                </c:pt>
                <c:pt idx="2363">
                  <c:v>40731</c:v>
                </c:pt>
                <c:pt idx="2364">
                  <c:v>40732</c:v>
                </c:pt>
                <c:pt idx="2365">
                  <c:v>40735</c:v>
                </c:pt>
                <c:pt idx="2366">
                  <c:v>40736</c:v>
                </c:pt>
                <c:pt idx="2367">
                  <c:v>40737</c:v>
                </c:pt>
                <c:pt idx="2368">
                  <c:v>40738</c:v>
                </c:pt>
                <c:pt idx="2369">
                  <c:v>40739</c:v>
                </c:pt>
                <c:pt idx="2370">
                  <c:v>40742</c:v>
                </c:pt>
                <c:pt idx="2371">
                  <c:v>40743</c:v>
                </c:pt>
                <c:pt idx="2372">
                  <c:v>40744</c:v>
                </c:pt>
                <c:pt idx="2373">
                  <c:v>40745</c:v>
                </c:pt>
                <c:pt idx="2374">
                  <c:v>40746</c:v>
                </c:pt>
                <c:pt idx="2375">
                  <c:v>40749</c:v>
                </c:pt>
                <c:pt idx="2376">
                  <c:v>40750</c:v>
                </c:pt>
                <c:pt idx="2377">
                  <c:v>40751</c:v>
                </c:pt>
                <c:pt idx="2378">
                  <c:v>40752</c:v>
                </c:pt>
                <c:pt idx="2379">
                  <c:v>40753</c:v>
                </c:pt>
                <c:pt idx="2380">
                  <c:v>40756</c:v>
                </c:pt>
                <c:pt idx="2381">
                  <c:v>40757</c:v>
                </c:pt>
                <c:pt idx="2382">
                  <c:v>40758</c:v>
                </c:pt>
                <c:pt idx="2383">
                  <c:v>40759</c:v>
                </c:pt>
                <c:pt idx="2384">
                  <c:v>40760</c:v>
                </c:pt>
                <c:pt idx="2385">
                  <c:v>40763</c:v>
                </c:pt>
                <c:pt idx="2386">
                  <c:v>40764</c:v>
                </c:pt>
                <c:pt idx="2387">
                  <c:v>40765</c:v>
                </c:pt>
                <c:pt idx="2388">
                  <c:v>40766</c:v>
                </c:pt>
                <c:pt idx="2389">
                  <c:v>40767</c:v>
                </c:pt>
                <c:pt idx="2390">
                  <c:v>40770</c:v>
                </c:pt>
                <c:pt idx="2391">
                  <c:v>40771</c:v>
                </c:pt>
                <c:pt idx="2392">
                  <c:v>40772</c:v>
                </c:pt>
                <c:pt idx="2393">
                  <c:v>40773</c:v>
                </c:pt>
                <c:pt idx="2394">
                  <c:v>40774</c:v>
                </c:pt>
                <c:pt idx="2395">
                  <c:v>40777</c:v>
                </c:pt>
                <c:pt idx="2396">
                  <c:v>40778</c:v>
                </c:pt>
                <c:pt idx="2397">
                  <c:v>40779</c:v>
                </c:pt>
                <c:pt idx="2398">
                  <c:v>40780</c:v>
                </c:pt>
                <c:pt idx="2399">
                  <c:v>40781</c:v>
                </c:pt>
                <c:pt idx="2400">
                  <c:v>40784</c:v>
                </c:pt>
                <c:pt idx="2401">
                  <c:v>40785</c:v>
                </c:pt>
                <c:pt idx="2402">
                  <c:v>40786</c:v>
                </c:pt>
                <c:pt idx="2403">
                  <c:v>40787</c:v>
                </c:pt>
                <c:pt idx="2404">
                  <c:v>40788</c:v>
                </c:pt>
                <c:pt idx="2405">
                  <c:v>40791</c:v>
                </c:pt>
                <c:pt idx="2406">
                  <c:v>40792</c:v>
                </c:pt>
                <c:pt idx="2407">
                  <c:v>40793</c:v>
                </c:pt>
                <c:pt idx="2408">
                  <c:v>40794</c:v>
                </c:pt>
                <c:pt idx="2409">
                  <c:v>40795</c:v>
                </c:pt>
                <c:pt idx="2410">
                  <c:v>40798</c:v>
                </c:pt>
                <c:pt idx="2411">
                  <c:v>40799</c:v>
                </c:pt>
                <c:pt idx="2412">
                  <c:v>40800</c:v>
                </c:pt>
                <c:pt idx="2413">
                  <c:v>40801</c:v>
                </c:pt>
                <c:pt idx="2414">
                  <c:v>40802</c:v>
                </c:pt>
                <c:pt idx="2415">
                  <c:v>40805</c:v>
                </c:pt>
                <c:pt idx="2416">
                  <c:v>40806</c:v>
                </c:pt>
                <c:pt idx="2417">
                  <c:v>40807</c:v>
                </c:pt>
                <c:pt idx="2418">
                  <c:v>40808</c:v>
                </c:pt>
                <c:pt idx="2419">
                  <c:v>40809</c:v>
                </c:pt>
                <c:pt idx="2420">
                  <c:v>40812</c:v>
                </c:pt>
                <c:pt idx="2421">
                  <c:v>40813</c:v>
                </c:pt>
                <c:pt idx="2422">
                  <c:v>40814</c:v>
                </c:pt>
                <c:pt idx="2423">
                  <c:v>40815</c:v>
                </c:pt>
                <c:pt idx="2424">
                  <c:v>40816</c:v>
                </c:pt>
                <c:pt idx="2425">
                  <c:v>40819</c:v>
                </c:pt>
                <c:pt idx="2426">
                  <c:v>40820</c:v>
                </c:pt>
                <c:pt idx="2427">
                  <c:v>40821</c:v>
                </c:pt>
                <c:pt idx="2428">
                  <c:v>40822</c:v>
                </c:pt>
                <c:pt idx="2429">
                  <c:v>40823</c:v>
                </c:pt>
                <c:pt idx="2430">
                  <c:v>40826</c:v>
                </c:pt>
                <c:pt idx="2431">
                  <c:v>40827</c:v>
                </c:pt>
                <c:pt idx="2432">
                  <c:v>40828</c:v>
                </c:pt>
                <c:pt idx="2433">
                  <c:v>40829</c:v>
                </c:pt>
                <c:pt idx="2434">
                  <c:v>40830</c:v>
                </c:pt>
                <c:pt idx="2435">
                  <c:v>40833</c:v>
                </c:pt>
                <c:pt idx="2436">
                  <c:v>40834</c:v>
                </c:pt>
                <c:pt idx="2437">
                  <c:v>40835</c:v>
                </c:pt>
                <c:pt idx="2438">
                  <c:v>40836</c:v>
                </c:pt>
                <c:pt idx="2439">
                  <c:v>40837</c:v>
                </c:pt>
                <c:pt idx="2440">
                  <c:v>40840</c:v>
                </c:pt>
                <c:pt idx="2441">
                  <c:v>40841</c:v>
                </c:pt>
                <c:pt idx="2442">
                  <c:v>40842</c:v>
                </c:pt>
                <c:pt idx="2443">
                  <c:v>40843</c:v>
                </c:pt>
                <c:pt idx="2444">
                  <c:v>40844</c:v>
                </c:pt>
                <c:pt idx="2445">
                  <c:v>40847</c:v>
                </c:pt>
                <c:pt idx="2446">
                  <c:v>40848</c:v>
                </c:pt>
                <c:pt idx="2447">
                  <c:v>40849</c:v>
                </c:pt>
                <c:pt idx="2448">
                  <c:v>40850</c:v>
                </c:pt>
                <c:pt idx="2449">
                  <c:v>40854</c:v>
                </c:pt>
                <c:pt idx="2450">
                  <c:v>40855</c:v>
                </c:pt>
                <c:pt idx="2451">
                  <c:v>40856</c:v>
                </c:pt>
                <c:pt idx="2452">
                  <c:v>40857</c:v>
                </c:pt>
                <c:pt idx="2453">
                  <c:v>40858</c:v>
                </c:pt>
                <c:pt idx="2454">
                  <c:v>40861</c:v>
                </c:pt>
                <c:pt idx="2455">
                  <c:v>40862</c:v>
                </c:pt>
                <c:pt idx="2456">
                  <c:v>40863</c:v>
                </c:pt>
                <c:pt idx="2457">
                  <c:v>40864</c:v>
                </c:pt>
                <c:pt idx="2458">
                  <c:v>40865</c:v>
                </c:pt>
                <c:pt idx="2459">
                  <c:v>40868</c:v>
                </c:pt>
                <c:pt idx="2460">
                  <c:v>40869</c:v>
                </c:pt>
                <c:pt idx="2461">
                  <c:v>40870</c:v>
                </c:pt>
                <c:pt idx="2462">
                  <c:v>40871</c:v>
                </c:pt>
                <c:pt idx="2463">
                  <c:v>40872</c:v>
                </c:pt>
                <c:pt idx="2464">
                  <c:v>40875</c:v>
                </c:pt>
                <c:pt idx="2465">
                  <c:v>40876</c:v>
                </c:pt>
                <c:pt idx="2466">
                  <c:v>40877</c:v>
                </c:pt>
                <c:pt idx="2467">
                  <c:v>40878</c:v>
                </c:pt>
                <c:pt idx="2468">
                  <c:v>40879</c:v>
                </c:pt>
                <c:pt idx="2469">
                  <c:v>40882</c:v>
                </c:pt>
                <c:pt idx="2470">
                  <c:v>40883</c:v>
                </c:pt>
                <c:pt idx="2471">
                  <c:v>40884</c:v>
                </c:pt>
                <c:pt idx="2472">
                  <c:v>40885</c:v>
                </c:pt>
                <c:pt idx="2473">
                  <c:v>40886</c:v>
                </c:pt>
                <c:pt idx="2474">
                  <c:v>40889</c:v>
                </c:pt>
                <c:pt idx="2475">
                  <c:v>40890</c:v>
                </c:pt>
                <c:pt idx="2476">
                  <c:v>40891</c:v>
                </c:pt>
                <c:pt idx="2477">
                  <c:v>40892</c:v>
                </c:pt>
                <c:pt idx="2478">
                  <c:v>40893</c:v>
                </c:pt>
                <c:pt idx="2479">
                  <c:v>40896</c:v>
                </c:pt>
                <c:pt idx="2480">
                  <c:v>40897</c:v>
                </c:pt>
                <c:pt idx="2481">
                  <c:v>40898</c:v>
                </c:pt>
                <c:pt idx="2482">
                  <c:v>40899</c:v>
                </c:pt>
                <c:pt idx="2483">
                  <c:v>40900</c:v>
                </c:pt>
                <c:pt idx="2484">
                  <c:v>40903</c:v>
                </c:pt>
                <c:pt idx="2485">
                  <c:v>40904</c:v>
                </c:pt>
                <c:pt idx="2486">
                  <c:v>40905</c:v>
                </c:pt>
                <c:pt idx="2487">
                  <c:v>40906</c:v>
                </c:pt>
                <c:pt idx="2488">
                  <c:v>40907</c:v>
                </c:pt>
                <c:pt idx="2489">
                  <c:v>40918</c:v>
                </c:pt>
                <c:pt idx="2490">
                  <c:v>40919</c:v>
                </c:pt>
                <c:pt idx="2491">
                  <c:v>40920</c:v>
                </c:pt>
                <c:pt idx="2492">
                  <c:v>40921</c:v>
                </c:pt>
                <c:pt idx="2493">
                  <c:v>40924</c:v>
                </c:pt>
                <c:pt idx="2494">
                  <c:v>40925</c:v>
                </c:pt>
                <c:pt idx="2495">
                  <c:v>40926</c:v>
                </c:pt>
                <c:pt idx="2496">
                  <c:v>40927</c:v>
                </c:pt>
                <c:pt idx="2497">
                  <c:v>40928</c:v>
                </c:pt>
                <c:pt idx="2498">
                  <c:v>40931</c:v>
                </c:pt>
                <c:pt idx="2499">
                  <c:v>40932</c:v>
                </c:pt>
                <c:pt idx="2500">
                  <c:v>40933</c:v>
                </c:pt>
                <c:pt idx="2501">
                  <c:v>40934</c:v>
                </c:pt>
                <c:pt idx="2502">
                  <c:v>40935</c:v>
                </c:pt>
                <c:pt idx="2503">
                  <c:v>40938</c:v>
                </c:pt>
                <c:pt idx="2504">
                  <c:v>40939</c:v>
                </c:pt>
                <c:pt idx="2505">
                  <c:v>40940</c:v>
                </c:pt>
                <c:pt idx="2506">
                  <c:v>40941</c:v>
                </c:pt>
                <c:pt idx="2507">
                  <c:v>40942</c:v>
                </c:pt>
                <c:pt idx="2508">
                  <c:v>40945</c:v>
                </c:pt>
                <c:pt idx="2509">
                  <c:v>40946</c:v>
                </c:pt>
                <c:pt idx="2510">
                  <c:v>40947</c:v>
                </c:pt>
                <c:pt idx="2511">
                  <c:v>40948</c:v>
                </c:pt>
                <c:pt idx="2512">
                  <c:v>40949</c:v>
                </c:pt>
                <c:pt idx="2513">
                  <c:v>40952</c:v>
                </c:pt>
                <c:pt idx="2514">
                  <c:v>40953</c:v>
                </c:pt>
                <c:pt idx="2515">
                  <c:v>40954</c:v>
                </c:pt>
                <c:pt idx="2516">
                  <c:v>40955</c:v>
                </c:pt>
                <c:pt idx="2517">
                  <c:v>40956</c:v>
                </c:pt>
                <c:pt idx="2518">
                  <c:v>40959</c:v>
                </c:pt>
                <c:pt idx="2519">
                  <c:v>40960</c:v>
                </c:pt>
                <c:pt idx="2520">
                  <c:v>40961</c:v>
                </c:pt>
                <c:pt idx="2521">
                  <c:v>40963</c:v>
                </c:pt>
                <c:pt idx="2522">
                  <c:v>40966</c:v>
                </c:pt>
                <c:pt idx="2523">
                  <c:v>40967</c:v>
                </c:pt>
                <c:pt idx="2524">
                  <c:v>40968</c:v>
                </c:pt>
                <c:pt idx="2525">
                  <c:v>40969</c:v>
                </c:pt>
                <c:pt idx="2526">
                  <c:v>40970</c:v>
                </c:pt>
                <c:pt idx="2527">
                  <c:v>40973</c:v>
                </c:pt>
                <c:pt idx="2528">
                  <c:v>40974</c:v>
                </c:pt>
                <c:pt idx="2529">
                  <c:v>40975</c:v>
                </c:pt>
                <c:pt idx="2530">
                  <c:v>40979</c:v>
                </c:pt>
                <c:pt idx="2531">
                  <c:v>40980</c:v>
                </c:pt>
                <c:pt idx="2532">
                  <c:v>40981</c:v>
                </c:pt>
                <c:pt idx="2533">
                  <c:v>40982</c:v>
                </c:pt>
                <c:pt idx="2534">
                  <c:v>40983</c:v>
                </c:pt>
                <c:pt idx="2535">
                  <c:v>40984</c:v>
                </c:pt>
                <c:pt idx="2536">
                  <c:v>40987</c:v>
                </c:pt>
                <c:pt idx="2537">
                  <c:v>40988</c:v>
                </c:pt>
                <c:pt idx="2538">
                  <c:v>40989</c:v>
                </c:pt>
                <c:pt idx="2539">
                  <c:v>40990</c:v>
                </c:pt>
                <c:pt idx="2540">
                  <c:v>40991</c:v>
                </c:pt>
                <c:pt idx="2541">
                  <c:v>40994</c:v>
                </c:pt>
                <c:pt idx="2542">
                  <c:v>40995</c:v>
                </c:pt>
                <c:pt idx="2543">
                  <c:v>40996</c:v>
                </c:pt>
                <c:pt idx="2544">
                  <c:v>40997</c:v>
                </c:pt>
                <c:pt idx="2545">
                  <c:v>40998</c:v>
                </c:pt>
                <c:pt idx="2546">
                  <c:v>41001</c:v>
                </c:pt>
                <c:pt idx="2547">
                  <c:v>41002</c:v>
                </c:pt>
                <c:pt idx="2548">
                  <c:v>41003</c:v>
                </c:pt>
                <c:pt idx="2549">
                  <c:v>41004</c:v>
                </c:pt>
                <c:pt idx="2550">
                  <c:v>41005</c:v>
                </c:pt>
                <c:pt idx="2551">
                  <c:v>41008</c:v>
                </c:pt>
                <c:pt idx="2552">
                  <c:v>41009</c:v>
                </c:pt>
                <c:pt idx="2553">
                  <c:v>41010</c:v>
                </c:pt>
                <c:pt idx="2554">
                  <c:v>41011</c:v>
                </c:pt>
                <c:pt idx="2555">
                  <c:v>41012</c:v>
                </c:pt>
                <c:pt idx="2556">
                  <c:v>41015</c:v>
                </c:pt>
                <c:pt idx="2557">
                  <c:v>41016</c:v>
                </c:pt>
                <c:pt idx="2558">
                  <c:v>41017</c:v>
                </c:pt>
                <c:pt idx="2559">
                  <c:v>41018</c:v>
                </c:pt>
                <c:pt idx="2560">
                  <c:v>41019</c:v>
                </c:pt>
                <c:pt idx="2561">
                  <c:v>41022</c:v>
                </c:pt>
                <c:pt idx="2562">
                  <c:v>41023</c:v>
                </c:pt>
                <c:pt idx="2563">
                  <c:v>41024</c:v>
                </c:pt>
                <c:pt idx="2564">
                  <c:v>41025</c:v>
                </c:pt>
                <c:pt idx="2565">
                  <c:v>41026</c:v>
                </c:pt>
                <c:pt idx="2566">
                  <c:v>41027</c:v>
                </c:pt>
                <c:pt idx="2567">
                  <c:v>41031</c:v>
                </c:pt>
                <c:pt idx="2568">
                  <c:v>41032</c:v>
                </c:pt>
                <c:pt idx="2569">
                  <c:v>41033</c:v>
                </c:pt>
                <c:pt idx="2570">
                  <c:v>41034</c:v>
                </c:pt>
                <c:pt idx="2571">
                  <c:v>41039</c:v>
                </c:pt>
                <c:pt idx="2572">
                  <c:v>41040</c:v>
                </c:pt>
                <c:pt idx="2573">
                  <c:v>41041</c:v>
                </c:pt>
                <c:pt idx="2574">
                  <c:v>41043</c:v>
                </c:pt>
                <c:pt idx="2575">
                  <c:v>41044</c:v>
                </c:pt>
                <c:pt idx="2576">
                  <c:v>41045</c:v>
                </c:pt>
                <c:pt idx="2577">
                  <c:v>41046</c:v>
                </c:pt>
                <c:pt idx="2578">
                  <c:v>41047</c:v>
                </c:pt>
                <c:pt idx="2579">
                  <c:v>41050</c:v>
                </c:pt>
                <c:pt idx="2580">
                  <c:v>41051</c:v>
                </c:pt>
                <c:pt idx="2581">
                  <c:v>41052</c:v>
                </c:pt>
                <c:pt idx="2582">
                  <c:v>41053</c:v>
                </c:pt>
                <c:pt idx="2583">
                  <c:v>41054</c:v>
                </c:pt>
                <c:pt idx="2584">
                  <c:v>41057</c:v>
                </c:pt>
                <c:pt idx="2585">
                  <c:v>41058</c:v>
                </c:pt>
                <c:pt idx="2586">
                  <c:v>41059</c:v>
                </c:pt>
                <c:pt idx="2587">
                  <c:v>41060</c:v>
                </c:pt>
                <c:pt idx="2588">
                  <c:v>41061</c:v>
                </c:pt>
                <c:pt idx="2589">
                  <c:v>41064</c:v>
                </c:pt>
                <c:pt idx="2590">
                  <c:v>41065</c:v>
                </c:pt>
                <c:pt idx="2591">
                  <c:v>41066</c:v>
                </c:pt>
                <c:pt idx="2592">
                  <c:v>41067</c:v>
                </c:pt>
                <c:pt idx="2593">
                  <c:v>41068</c:v>
                </c:pt>
                <c:pt idx="2594">
                  <c:v>41069</c:v>
                </c:pt>
                <c:pt idx="2595">
                  <c:v>41073</c:v>
                </c:pt>
                <c:pt idx="2596">
                  <c:v>41074</c:v>
                </c:pt>
                <c:pt idx="2597">
                  <c:v>41075</c:v>
                </c:pt>
                <c:pt idx="2598">
                  <c:v>41078</c:v>
                </c:pt>
                <c:pt idx="2599">
                  <c:v>41079</c:v>
                </c:pt>
                <c:pt idx="2600">
                  <c:v>41080</c:v>
                </c:pt>
                <c:pt idx="2601">
                  <c:v>41081</c:v>
                </c:pt>
                <c:pt idx="2602">
                  <c:v>41082</c:v>
                </c:pt>
                <c:pt idx="2603">
                  <c:v>41085</c:v>
                </c:pt>
                <c:pt idx="2604">
                  <c:v>41086</c:v>
                </c:pt>
                <c:pt idx="2605">
                  <c:v>41087</c:v>
                </c:pt>
                <c:pt idx="2606">
                  <c:v>41088</c:v>
                </c:pt>
                <c:pt idx="2607">
                  <c:v>41089</c:v>
                </c:pt>
                <c:pt idx="2608">
                  <c:v>41092</c:v>
                </c:pt>
                <c:pt idx="2609">
                  <c:v>41093</c:v>
                </c:pt>
                <c:pt idx="2610">
                  <c:v>41094</c:v>
                </c:pt>
                <c:pt idx="2611">
                  <c:v>41095</c:v>
                </c:pt>
                <c:pt idx="2612">
                  <c:v>41096</c:v>
                </c:pt>
                <c:pt idx="2613">
                  <c:v>41099</c:v>
                </c:pt>
                <c:pt idx="2614">
                  <c:v>41100</c:v>
                </c:pt>
                <c:pt idx="2615">
                  <c:v>41101</c:v>
                </c:pt>
                <c:pt idx="2616">
                  <c:v>41102</c:v>
                </c:pt>
                <c:pt idx="2617">
                  <c:v>41103</c:v>
                </c:pt>
                <c:pt idx="2618">
                  <c:v>41106</c:v>
                </c:pt>
                <c:pt idx="2619">
                  <c:v>41107</c:v>
                </c:pt>
                <c:pt idx="2620">
                  <c:v>41108</c:v>
                </c:pt>
                <c:pt idx="2621">
                  <c:v>41109</c:v>
                </c:pt>
                <c:pt idx="2622">
                  <c:v>41110</c:v>
                </c:pt>
                <c:pt idx="2623">
                  <c:v>41113</c:v>
                </c:pt>
                <c:pt idx="2624">
                  <c:v>41114</c:v>
                </c:pt>
                <c:pt idx="2625">
                  <c:v>41115</c:v>
                </c:pt>
                <c:pt idx="2626">
                  <c:v>41116</c:v>
                </c:pt>
                <c:pt idx="2627">
                  <c:v>41117</c:v>
                </c:pt>
                <c:pt idx="2628">
                  <c:v>41120</c:v>
                </c:pt>
                <c:pt idx="2629">
                  <c:v>41121</c:v>
                </c:pt>
                <c:pt idx="2630">
                  <c:v>41122</c:v>
                </c:pt>
                <c:pt idx="2631">
                  <c:v>41123</c:v>
                </c:pt>
                <c:pt idx="2632">
                  <c:v>41124</c:v>
                </c:pt>
                <c:pt idx="2633">
                  <c:v>41127</c:v>
                </c:pt>
                <c:pt idx="2634">
                  <c:v>41128</c:v>
                </c:pt>
                <c:pt idx="2635">
                  <c:v>41129</c:v>
                </c:pt>
                <c:pt idx="2636">
                  <c:v>41130</c:v>
                </c:pt>
                <c:pt idx="2637">
                  <c:v>41131</c:v>
                </c:pt>
                <c:pt idx="2638">
                  <c:v>41134</c:v>
                </c:pt>
                <c:pt idx="2639">
                  <c:v>41135</c:v>
                </c:pt>
                <c:pt idx="2640">
                  <c:v>41136</c:v>
                </c:pt>
                <c:pt idx="2641">
                  <c:v>41137</c:v>
                </c:pt>
                <c:pt idx="2642">
                  <c:v>41138</c:v>
                </c:pt>
                <c:pt idx="2643">
                  <c:v>41141</c:v>
                </c:pt>
                <c:pt idx="2644">
                  <c:v>41142</c:v>
                </c:pt>
                <c:pt idx="2645">
                  <c:v>41143</c:v>
                </c:pt>
                <c:pt idx="2646">
                  <c:v>41144</c:v>
                </c:pt>
                <c:pt idx="2647">
                  <c:v>41145</c:v>
                </c:pt>
                <c:pt idx="2648">
                  <c:v>41148</c:v>
                </c:pt>
                <c:pt idx="2649">
                  <c:v>41149</c:v>
                </c:pt>
                <c:pt idx="2650">
                  <c:v>41150</c:v>
                </c:pt>
                <c:pt idx="2651">
                  <c:v>41151</c:v>
                </c:pt>
                <c:pt idx="2652">
                  <c:v>41152</c:v>
                </c:pt>
                <c:pt idx="2653">
                  <c:v>41155</c:v>
                </c:pt>
                <c:pt idx="2654">
                  <c:v>41156</c:v>
                </c:pt>
                <c:pt idx="2655">
                  <c:v>41157</c:v>
                </c:pt>
                <c:pt idx="2656">
                  <c:v>41158</c:v>
                </c:pt>
                <c:pt idx="2657">
                  <c:v>41159</c:v>
                </c:pt>
                <c:pt idx="2658">
                  <c:v>41162</c:v>
                </c:pt>
                <c:pt idx="2659">
                  <c:v>41163</c:v>
                </c:pt>
                <c:pt idx="2660">
                  <c:v>41164</c:v>
                </c:pt>
                <c:pt idx="2661">
                  <c:v>41165</c:v>
                </c:pt>
                <c:pt idx="2662">
                  <c:v>41166</c:v>
                </c:pt>
                <c:pt idx="2663">
                  <c:v>41169</c:v>
                </c:pt>
                <c:pt idx="2664">
                  <c:v>41170</c:v>
                </c:pt>
                <c:pt idx="2665">
                  <c:v>41171</c:v>
                </c:pt>
                <c:pt idx="2666">
                  <c:v>41172</c:v>
                </c:pt>
                <c:pt idx="2667">
                  <c:v>41173</c:v>
                </c:pt>
                <c:pt idx="2668">
                  <c:v>41176</c:v>
                </c:pt>
                <c:pt idx="2669">
                  <c:v>41177</c:v>
                </c:pt>
                <c:pt idx="2670">
                  <c:v>41178</c:v>
                </c:pt>
                <c:pt idx="2671">
                  <c:v>41179</c:v>
                </c:pt>
                <c:pt idx="2672">
                  <c:v>41180</c:v>
                </c:pt>
                <c:pt idx="2673">
                  <c:v>41183</c:v>
                </c:pt>
                <c:pt idx="2674">
                  <c:v>41184</c:v>
                </c:pt>
                <c:pt idx="2675">
                  <c:v>41185</c:v>
                </c:pt>
                <c:pt idx="2676">
                  <c:v>41186</c:v>
                </c:pt>
                <c:pt idx="2677">
                  <c:v>41187</c:v>
                </c:pt>
                <c:pt idx="2678">
                  <c:v>41190</c:v>
                </c:pt>
                <c:pt idx="2679">
                  <c:v>41191</c:v>
                </c:pt>
                <c:pt idx="2680">
                  <c:v>41192</c:v>
                </c:pt>
                <c:pt idx="2681">
                  <c:v>41193</c:v>
                </c:pt>
                <c:pt idx="2682">
                  <c:v>41194</c:v>
                </c:pt>
                <c:pt idx="2683">
                  <c:v>41197</c:v>
                </c:pt>
                <c:pt idx="2684">
                  <c:v>41198</c:v>
                </c:pt>
                <c:pt idx="2685">
                  <c:v>41199</c:v>
                </c:pt>
                <c:pt idx="2686">
                  <c:v>41200</c:v>
                </c:pt>
                <c:pt idx="2687">
                  <c:v>41201</c:v>
                </c:pt>
                <c:pt idx="2688">
                  <c:v>41204</c:v>
                </c:pt>
                <c:pt idx="2689">
                  <c:v>41205</c:v>
                </c:pt>
                <c:pt idx="2690">
                  <c:v>41206</c:v>
                </c:pt>
                <c:pt idx="2691">
                  <c:v>41207</c:v>
                </c:pt>
                <c:pt idx="2692">
                  <c:v>41208</c:v>
                </c:pt>
                <c:pt idx="2693">
                  <c:v>41211</c:v>
                </c:pt>
                <c:pt idx="2694">
                  <c:v>41212</c:v>
                </c:pt>
                <c:pt idx="2695">
                  <c:v>41213</c:v>
                </c:pt>
                <c:pt idx="2696">
                  <c:v>41214</c:v>
                </c:pt>
                <c:pt idx="2697">
                  <c:v>41215</c:v>
                </c:pt>
                <c:pt idx="2698">
                  <c:v>41219</c:v>
                </c:pt>
                <c:pt idx="2699">
                  <c:v>41220</c:v>
                </c:pt>
                <c:pt idx="2700">
                  <c:v>41221</c:v>
                </c:pt>
                <c:pt idx="2701">
                  <c:v>41222</c:v>
                </c:pt>
                <c:pt idx="2702">
                  <c:v>41225</c:v>
                </c:pt>
                <c:pt idx="2703">
                  <c:v>41226</c:v>
                </c:pt>
                <c:pt idx="2704">
                  <c:v>41227</c:v>
                </c:pt>
                <c:pt idx="2705">
                  <c:v>41228</c:v>
                </c:pt>
                <c:pt idx="2706">
                  <c:v>41229</c:v>
                </c:pt>
                <c:pt idx="2707">
                  <c:v>41232</c:v>
                </c:pt>
                <c:pt idx="2708">
                  <c:v>41233</c:v>
                </c:pt>
                <c:pt idx="2709">
                  <c:v>41234</c:v>
                </c:pt>
                <c:pt idx="2710">
                  <c:v>41235</c:v>
                </c:pt>
                <c:pt idx="2711">
                  <c:v>41236</c:v>
                </c:pt>
                <c:pt idx="2712">
                  <c:v>41239</c:v>
                </c:pt>
                <c:pt idx="2713">
                  <c:v>41240</c:v>
                </c:pt>
                <c:pt idx="2714">
                  <c:v>41241</c:v>
                </c:pt>
                <c:pt idx="2715">
                  <c:v>41242</c:v>
                </c:pt>
                <c:pt idx="2716">
                  <c:v>41243</c:v>
                </c:pt>
                <c:pt idx="2717">
                  <c:v>41246</c:v>
                </c:pt>
                <c:pt idx="2718">
                  <c:v>41247</c:v>
                </c:pt>
                <c:pt idx="2719">
                  <c:v>41248</c:v>
                </c:pt>
                <c:pt idx="2720">
                  <c:v>41249</c:v>
                </c:pt>
                <c:pt idx="2721">
                  <c:v>41250</c:v>
                </c:pt>
                <c:pt idx="2722">
                  <c:v>41253</c:v>
                </c:pt>
              </c:numCache>
            </c:numRef>
          </c:cat>
          <c:val>
            <c:numRef>
              <c:f>Лист2!$C$360:$C$3082</c:f>
              <c:numCache>
                <c:formatCode>General</c:formatCode>
                <c:ptCount val="2723"/>
                <c:pt idx="1856">
                  <c:v>8.5</c:v>
                </c:pt>
                <c:pt idx="1857">
                  <c:v>8.5</c:v>
                </c:pt>
                <c:pt idx="1858">
                  <c:v>8.5</c:v>
                </c:pt>
                <c:pt idx="1859">
                  <c:v>9.625</c:v>
                </c:pt>
                <c:pt idx="1860">
                  <c:v>8.75</c:v>
                </c:pt>
                <c:pt idx="1861">
                  <c:v>8.5</c:v>
                </c:pt>
                <c:pt idx="1862">
                  <c:v>8.5</c:v>
                </c:pt>
                <c:pt idx="1863">
                  <c:v>8.5</c:v>
                </c:pt>
                <c:pt idx="1864">
                  <c:v>9.375</c:v>
                </c:pt>
                <c:pt idx="1865">
                  <c:v>8.75</c:v>
                </c:pt>
                <c:pt idx="1866">
                  <c:v>8.5</c:v>
                </c:pt>
                <c:pt idx="1867">
                  <c:v>8.5</c:v>
                </c:pt>
                <c:pt idx="1868">
                  <c:v>8.5</c:v>
                </c:pt>
                <c:pt idx="1869">
                  <c:v>9.375</c:v>
                </c:pt>
                <c:pt idx="1870">
                  <c:v>8.25</c:v>
                </c:pt>
                <c:pt idx="1871">
                  <c:v>8</c:v>
                </c:pt>
                <c:pt idx="1872">
                  <c:v>8</c:v>
                </c:pt>
                <c:pt idx="1873">
                  <c:v>8</c:v>
                </c:pt>
                <c:pt idx="1874">
                  <c:v>8.875</c:v>
                </c:pt>
                <c:pt idx="1875">
                  <c:v>8.25</c:v>
                </c:pt>
                <c:pt idx="1876">
                  <c:v>8</c:v>
                </c:pt>
                <c:pt idx="1877">
                  <c:v>8</c:v>
                </c:pt>
                <c:pt idx="1878">
                  <c:v>8</c:v>
                </c:pt>
                <c:pt idx="1879">
                  <c:v>9.125</c:v>
                </c:pt>
                <c:pt idx="1880">
                  <c:v>8.25</c:v>
                </c:pt>
                <c:pt idx="1881">
                  <c:v>8</c:v>
                </c:pt>
                <c:pt idx="1882">
                  <c:v>8</c:v>
                </c:pt>
                <c:pt idx="1883">
                  <c:v>8</c:v>
                </c:pt>
                <c:pt idx="1884">
                  <c:v>8.875</c:v>
                </c:pt>
                <c:pt idx="1885">
                  <c:v>8.25</c:v>
                </c:pt>
                <c:pt idx="1886">
                  <c:v>8</c:v>
                </c:pt>
                <c:pt idx="1887">
                  <c:v>8</c:v>
                </c:pt>
                <c:pt idx="1888">
                  <c:v>8</c:v>
                </c:pt>
                <c:pt idx="1889">
                  <c:v>9.125</c:v>
                </c:pt>
                <c:pt idx="1890">
                  <c:v>8</c:v>
                </c:pt>
                <c:pt idx="1891">
                  <c:v>7.75</c:v>
                </c:pt>
                <c:pt idx="1892">
                  <c:v>7.75</c:v>
                </c:pt>
                <c:pt idx="1893">
                  <c:v>7.75</c:v>
                </c:pt>
                <c:pt idx="1894">
                  <c:v>8.625</c:v>
                </c:pt>
                <c:pt idx="1895">
                  <c:v>8</c:v>
                </c:pt>
                <c:pt idx="1896">
                  <c:v>7.75</c:v>
                </c:pt>
                <c:pt idx="1897">
                  <c:v>7.75</c:v>
                </c:pt>
                <c:pt idx="1898">
                  <c:v>7.75</c:v>
                </c:pt>
                <c:pt idx="1899">
                  <c:v>8.875</c:v>
                </c:pt>
                <c:pt idx="1900">
                  <c:v>8</c:v>
                </c:pt>
                <c:pt idx="1901">
                  <c:v>7.75</c:v>
                </c:pt>
                <c:pt idx="1902">
                  <c:v>7.75</c:v>
                </c:pt>
                <c:pt idx="1903">
                  <c:v>7.75</c:v>
                </c:pt>
                <c:pt idx="1904">
                  <c:v>8.625</c:v>
                </c:pt>
                <c:pt idx="1905">
                  <c:v>8</c:v>
                </c:pt>
                <c:pt idx="1906">
                  <c:v>7.75</c:v>
                </c:pt>
                <c:pt idx="1907">
                  <c:v>7.75</c:v>
                </c:pt>
                <c:pt idx="1908">
                  <c:v>7.75</c:v>
                </c:pt>
                <c:pt idx="1909">
                  <c:v>9.125</c:v>
                </c:pt>
                <c:pt idx="1910">
                  <c:v>8</c:v>
                </c:pt>
                <c:pt idx="1911">
                  <c:v>7.75</c:v>
                </c:pt>
                <c:pt idx="1912">
                  <c:v>7.75</c:v>
                </c:pt>
                <c:pt idx="1913">
                  <c:v>7.75</c:v>
                </c:pt>
                <c:pt idx="1914">
                  <c:v>8.625</c:v>
                </c:pt>
                <c:pt idx="1915">
                  <c:v>7.75</c:v>
                </c:pt>
                <c:pt idx="1916">
                  <c:v>7.5</c:v>
                </c:pt>
                <c:pt idx="1917">
                  <c:v>7.5</c:v>
                </c:pt>
                <c:pt idx="1918">
                  <c:v>7.5</c:v>
                </c:pt>
                <c:pt idx="1919">
                  <c:v>8.625</c:v>
                </c:pt>
                <c:pt idx="1920">
                  <c:v>7.75</c:v>
                </c:pt>
                <c:pt idx="1921">
                  <c:v>7.5</c:v>
                </c:pt>
                <c:pt idx="1922">
                  <c:v>7.5</c:v>
                </c:pt>
                <c:pt idx="1923">
                  <c:v>7.5</c:v>
                </c:pt>
                <c:pt idx="1924">
                  <c:v>8.375</c:v>
                </c:pt>
                <c:pt idx="1925">
                  <c:v>7.75</c:v>
                </c:pt>
                <c:pt idx="1926">
                  <c:v>7.25</c:v>
                </c:pt>
                <c:pt idx="1927">
                  <c:v>7.25</c:v>
                </c:pt>
                <c:pt idx="1928">
                  <c:v>7.25</c:v>
                </c:pt>
                <c:pt idx="1929">
                  <c:v>8.5</c:v>
                </c:pt>
                <c:pt idx="1930">
                  <c:v>7.25</c:v>
                </c:pt>
                <c:pt idx="1931">
                  <c:v>7.25</c:v>
                </c:pt>
                <c:pt idx="1932">
                  <c:v>7.25</c:v>
                </c:pt>
                <c:pt idx="1933">
                  <c:v>7.25</c:v>
                </c:pt>
                <c:pt idx="1934">
                  <c:v>8</c:v>
                </c:pt>
                <c:pt idx="1935">
                  <c:v>7.25</c:v>
                </c:pt>
                <c:pt idx="1936">
                  <c:v>7.25</c:v>
                </c:pt>
                <c:pt idx="1937">
                  <c:v>7.25</c:v>
                </c:pt>
                <c:pt idx="1938">
                  <c:v>7.25</c:v>
                </c:pt>
                <c:pt idx="1939">
                  <c:v>8.25</c:v>
                </c:pt>
                <c:pt idx="1940">
                  <c:v>7.25</c:v>
                </c:pt>
                <c:pt idx="1941">
                  <c:v>7.25</c:v>
                </c:pt>
                <c:pt idx="1942">
                  <c:v>7.25</c:v>
                </c:pt>
                <c:pt idx="1943">
                  <c:v>7.25</c:v>
                </c:pt>
                <c:pt idx="1944">
                  <c:v>8</c:v>
                </c:pt>
                <c:pt idx="1945">
                  <c:v>7.25</c:v>
                </c:pt>
                <c:pt idx="1946">
                  <c:v>7.25</c:v>
                </c:pt>
                <c:pt idx="1947">
                  <c:v>7.25</c:v>
                </c:pt>
                <c:pt idx="1948">
                  <c:v>6.75</c:v>
                </c:pt>
                <c:pt idx="1949">
                  <c:v>8</c:v>
                </c:pt>
                <c:pt idx="1950">
                  <c:v>6.75</c:v>
                </c:pt>
                <c:pt idx="1951">
                  <c:v>6.75</c:v>
                </c:pt>
                <c:pt idx="1952">
                  <c:v>6.75</c:v>
                </c:pt>
                <c:pt idx="1953">
                  <c:v>7.5</c:v>
                </c:pt>
                <c:pt idx="1954">
                  <c:v>6.75</c:v>
                </c:pt>
                <c:pt idx="1955">
                  <c:v>6.75</c:v>
                </c:pt>
                <c:pt idx="1956">
                  <c:v>6.75</c:v>
                </c:pt>
                <c:pt idx="1957">
                  <c:v>6.75</c:v>
                </c:pt>
                <c:pt idx="1958">
                  <c:v>7.75</c:v>
                </c:pt>
                <c:pt idx="1959">
                  <c:v>6.75</c:v>
                </c:pt>
                <c:pt idx="1960">
                  <c:v>6.75</c:v>
                </c:pt>
                <c:pt idx="1961">
                  <c:v>6.75</c:v>
                </c:pt>
                <c:pt idx="1962">
                  <c:v>6.75</c:v>
                </c:pt>
                <c:pt idx="1963">
                  <c:v>7.5</c:v>
                </c:pt>
                <c:pt idx="1964">
                  <c:v>6.75</c:v>
                </c:pt>
                <c:pt idx="1965">
                  <c:v>6.25</c:v>
                </c:pt>
                <c:pt idx="1966">
                  <c:v>6.25</c:v>
                </c:pt>
                <c:pt idx="1967">
                  <c:v>6.25</c:v>
                </c:pt>
                <c:pt idx="1968">
                  <c:v>7.5</c:v>
                </c:pt>
                <c:pt idx="1969">
                  <c:v>6.25</c:v>
                </c:pt>
                <c:pt idx="1970">
                  <c:v>6.25</c:v>
                </c:pt>
                <c:pt idx="1971">
                  <c:v>6.25</c:v>
                </c:pt>
                <c:pt idx="1972">
                  <c:v>6.25</c:v>
                </c:pt>
                <c:pt idx="1973">
                  <c:v>7</c:v>
                </c:pt>
                <c:pt idx="1974">
                  <c:v>6.25</c:v>
                </c:pt>
                <c:pt idx="1975">
                  <c:v>6.25</c:v>
                </c:pt>
                <c:pt idx="1976">
                  <c:v>6.25</c:v>
                </c:pt>
                <c:pt idx="1977">
                  <c:v>6.25</c:v>
                </c:pt>
                <c:pt idx="1978">
                  <c:v>7.25</c:v>
                </c:pt>
                <c:pt idx="1979">
                  <c:v>6.25</c:v>
                </c:pt>
                <c:pt idx="1980">
                  <c:v>6.25</c:v>
                </c:pt>
                <c:pt idx="1981">
                  <c:v>6.25</c:v>
                </c:pt>
                <c:pt idx="1982">
                  <c:v>6.25</c:v>
                </c:pt>
                <c:pt idx="1983">
                  <c:v>7</c:v>
                </c:pt>
                <c:pt idx="1984">
                  <c:v>6.25</c:v>
                </c:pt>
                <c:pt idx="1985">
                  <c:v>6.25</c:v>
                </c:pt>
                <c:pt idx="1986">
                  <c:v>6.25</c:v>
                </c:pt>
                <c:pt idx="1987">
                  <c:v>6.25</c:v>
                </c:pt>
                <c:pt idx="1988">
                  <c:v>6.25</c:v>
                </c:pt>
                <c:pt idx="1989">
                  <c:v>6</c:v>
                </c:pt>
                <c:pt idx="1990">
                  <c:v>6</c:v>
                </c:pt>
                <c:pt idx="1991">
                  <c:v>6</c:v>
                </c:pt>
                <c:pt idx="1992">
                  <c:v>6</c:v>
                </c:pt>
                <c:pt idx="1993">
                  <c:v>6</c:v>
                </c:pt>
                <c:pt idx="1994">
                  <c:v>6</c:v>
                </c:pt>
                <c:pt idx="1995">
                  <c:v>6</c:v>
                </c:pt>
                <c:pt idx="1996">
                  <c:v>6</c:v>
                </c:pt>
                <c:pt idx="1997">
                  <c:v>6</c:v>
                </c:pt>
                <c:pt idx="1998">
                  <c:v>6</c:v>
                </c:pt>
                <c:pt idx="1999">
                  <c:v>6</c:v>
                </c:pt>
                <c:pt idx="2000">
                  <c:v>6</c:v>
                </c:pt>
                <c:pt idx="2001">
                  <c:v>6</c:v>
                </c:pt>
                <c:pt idx="2002">
                  <c:v>6</c:v>
                </c:pt>
                <c:pt idx="2003">
                  <c:v>6</c:v>
                </c:pt>
                <c:pt idx="2004">
                  <c:v>6</c:v>
                </c:pt>
                <c:pt idx="2005">
                  <c:v>6</c:v>
                </c:pt>
                <c:pt idx="2006">
                  <c:v>6</c:v>
                </c:pt>
                <c:pt idx="2007">
                  <c:v>6</c:v>
                </c:pt>
                <c:pt idx="2008">
                  <c:v>6</c:v>
                </c:pt>
                <c:pt idx="2009">
                  <c:v>6</c:v>
                </c:pt>
                <c:pt idx="2010">
                  <c:v>6</c:v>
                </c:pt>
                <c:pt idx="2011">
                  <c:v>6</c:v>
                </c:pt>
                <c:pt idx="2012">
                  <c:v>6</c:v>
                </c:pt>
                <c:pt idx="2013">
                  <c:v>6</c:v>
                </c:pt>
                <c:pt idx="2014">
                  <c:v>6</c:v>
                </c:pt>
                <c:pt idx="2015">
                  <c:v>6</c:v>
                </c:pt>
                <c:pt idx="2016">
                  <c:v>6</c:v>
                </c:pt>
                <c:pt idx="2017">
                  <c:v>6</c:v>
                </c:pt>
                <c:pt idx="2018">
                  <c:v>6</c:v>
                </c:pt>
                <c:pt idx="2019">
                  <c:v>6</c:v>
                </c:pt>
                <c:pt idx="2020">
                  <c:v>6</c:v>
                </c:pt>
                <c:pt idx="2021">
                  <c:v>6</c:v>
                </c:pt>
                <c:pt idx="2022">
                  <c:v>5.75</c:v>
                </c:pt>
                <c:pt idx="2023">
                  <c:v>5.75</c:v>
                </c:pt>
                <c:pt idx="2024">
                  <c:v>5.75</c:v>
                </c:pt>
                <c:pt idx="2025">
                  <c:v>5.75</c:v>
                </c:pt>
                <c:pt idx="2026">
                  <c:v>5.75</c:v>
                </c:pt>
                <c:pt idx="2027">
                  <c:v>5.75</c:v>
                </c:pt>
                <c:pt idx="2028">
                  <c:v>5.75</c:v>
                </c:pt>
                <c:pt idx="2029">
                  <c:v>5.75</c:v>
                </c:pt>
                <c:pt idx="2030">
                  <c:v>5.75</c:v>
                </c:pt>
                <c:pt idx="2031">
                  <c:v>5.75</c:v>
                </c:pt>
                <c:pt idx="2032">
                  <c:v>5.75</c:v>
                </c:pt>
                <c:pt idx="2033">
                  <c:v>5.75</c:v>
                </c:pt>
                <c:pt idx="2034">
                  <c:v>5.75</c:v>
                </c:pt>
                <c:pt idx="2035">
                  <c:v>5.75</c:v>
                </c:pt>
                <c:pt idx="2036">
                  <c:v>5.75</c:v>
                </c:pt>
                <c:pt idx="2037">
                  <c:v>5.75</c:v>
                </c:pt>
                <c:pt idx="2038">
                  <c:v>5.75</c:v>
                </c:pt>
                <c:pt idx="2039">
                  <c:v>5.75</c:v>
                </c:pt>
                <c:pt idx="2040">
                  <c:v>5.75</c:v>
                </c:pt>
                <c:pt idx="2041">
                  <c:v>5.75</c:v>
                </c:pt>
                <c:pt idx="2042">
                  <c:v>5.75</c:v>
                </c:pt>
                <c:pt idx="2043">
                  <c:v>5.75</c:v>
                </c:pt>
                <c:pt idx="2044">
                  <c:v>5.75</c:v>
                </c:pt>
                <c:pt idx="2045">
                  <c:v>5.5</c:v>
                </c:pt>
                <c:pt idx="2046">
                  <c:v>5.5</c:v>
                </c:pt>
                <c:pt idx="2047">
                  <c:v>5.5</c:v>
                </c:pt>
                <c:pt idx="2048">
                  <c:v>5.5</c:v>
                </c:pt>
                <c:pt idx="2049">
                  <c:v>5.5</c:v>
                </c:pt>
                <c:pt idx="2050">
                  <c:v>5.5</c:v>
                </c:pt>
                <c:pt idx="2051">
                  <c:v>5.5</c:v>
                </c:pt>
                <c:pt idx="2052">
                  <c:v>5.5</c:v>
                </c:pt>
                <c:pt idx="2053">
                  <c:v>5.5</c:v>
                </c:pt>
                <c:pt idx="2054">
                  <c:v>5.5</c:v>
                </c:pt>
                <c:pt idx="2055">
                  <c:v>5.5</c:v>
                </c:pt>
                <c:pt idx="2056">
                  <c:v>5.5</c:v>
                </c:pt>
                <c:pt idx="2057">
                  <c:v>5.5</c:v>
                </c:pt>
                <c:pt idx="2058">
                  <c:v>5.5</c:v>
                </c:pt>
                <c:pt idx="2059">
                  <c:v>5.5</c:v>
                </c:pt>
                <c:pt idx="2060">
                  <c:v>5.5</c:v>
                </c:pt>
                <c:pt idx="2061">
                  <c:v>5.5</c:v>
                </c:pt>
                <c:pt idx="2062">
                  <c:v>5.5</c:v>
                </c:pt>
                <c:pt idx="2063">
                  <c:v>5.5</c:v>
                </c:pt>
                <c:pt idx="2064">
                  <c:v>5.5</c:v>
                </c:pt>
                <c:pt idx="2065">
                  <c:v>5.5</c:v>
                </c:pt>
                <c:pt idx="2066">
                  <c:v>5.5</c:v>
                </c:pt>
                <c:pt idx="2067">
                  <c:v>5.5</c:v>
                </c:pt>
                <c:pt idx="2068">
                  <c:v>5.5</c:v>
                </c:pt>
                <c:pt idx="2069">
                  <c:v>5.25</c:v>
                </c:pt>
                <c:pt idx="2070">
                  <c:v>5.25</c:v>
                </c:pt>
                <c:pt idx="2071">
                  <c:v>5.25</c:v>
                </c:pt>
                <c:pt idx="2072">
                  <c:v>5.25</c:v>
                </c:pt>
                <c:pt idx="2073">
                  <c:v>5.25</c:v>
                </c:pt>
                <c:pt idx="2074">
                  <c:v>5.25</c:v>
                </c:pt>
                <c:pt idx="2075">
                  <c:v>5.25</c:v>
                </c:pt>
                <c:pt idx="2076">
                  <c:v>5.25</c:v>
                </c:pt>
                <c:pt idx="2077">
                  <c:v>5.25</c:v>
                </c:pt>
                <c:pt idx="2078">
                  <c:v>5.25</c:v>
                </c:pt>
                <c:pt idx="2079">
                  <c:v>5.25</c:v>
                </c:pt>
                <c:pt idx="2080">
                  <c:v>5.25</c:v>
                </c:pt>
                <c:pt idx="2081">
                  <c:v>5.25</c:v>
                </c:pt>
                <c:pt idx="2082">
                  <c:v>5.25</c:v>
                </c:pt>
                <c:pt idx="2083">
                  <c:v>5.25</c:v>
                </c:pt>
                <c:pt idx="2084">
                  <c:v>5.25</c:v>
                </c:pt>
                <c:pt idx="2085">
                  <c:v>5.25</c:v>
                </c:pt>
                <c:pt idx="2086">
                  <c:v>5.25</c:v>
                </c:pt>
                <c:pt idx="2087">
                  <c:v>5.25</c:v>
                </c:pt>
                <c:pt idx="2088">
                  <c:v>5.25</c:v>
                </c:pt>
                <c:pt idx="2089">
                  <c:v>5</c:v>
                </c:pt>
                <c:pt idx="2090">
                  <c:v>5</c:v>
                </c:pt>
                <c:pt idx="2091">
                  <c:v>5</c:v>
                </c:pt>
                <c:pt idx="2092">
                  <c:v>5</c:v>
                </c:pt>
                <c:pt idx="2093">
                  <c:v>5</c:v>
                </c:pt>
                <c:pt idx="2094">
                  <c:v>5</c:v>
                </c:pt>
                <c:pt idx="2095">
                  <c:v>5</c:v>
                </c:pt>
                <c:pt idx="2096">
                  <c:v>5</c:v>
                </c:pt>
                <c:pt idx="2097">
                  <c:v>5</c:v>
                </c:pt>
                <c:pt idx="2098">
                  <c:v>5</c:v>
                </c:pt>
                <c:pt idx="2099">
                  <c:v>5</c:v>
                </c:pt>
                <c:pt idx="2100">
                  <c:v>5</c:v>
                </c:pt>
                <c:pt idx="2101">
                  <c:v>5</c:v>
                </c:pt>
                <c:pt idx="2102">
                  <c:v>5</c:v>
                </c:pt>
                <c:pt idx="2103">
                  <c:v>5</c:v>
                </c:pt>
                <c:pt idx="2104">
                  <c:v>5</c:v>
                </c:pt>
                <c:pt idx="2105">
                  <c:v>5</c:v>
                </c:pt>
                <c:pt idx="2106">
                  <c:v>5</c:v>
                </c:pt>
                <c:pt idx="2107">
                  <c:v>5</c:v>
                </c:pt>
                <c:pt idx="2108">
                  <c:v>5</c:v>
                </c:pt>
                <c:pt idx="2109">
                  <c:v>5</c:v>
                </c:pt>
                <c:pt idx="2110">
                  <c:v>5</c:v>
                </c:pt>
                <c:pt idx="2111">
                  <c:v>5</c:v>
                </c:pt>
                <c:pt idx="2112">
                  <c:v>5</c:v>
                </c:pt>
                <c:pt idx="2113">
                  <c:v>5</c:v>
                </c:pt>
                <c:pt idx="2114">
                  <c:v>5</c:v>
                </c:pt>
                <c:pt idx="2115">
                  <c:v>5</c:v>
                </c:pt>
                <c:pt idx="2116">
                  <c:v>5</c:v>
                </c:pt>
                <c:pt idx="2117">
                  <c:v>5</c:v>
                </c:pt>
                <c:pt idx="2118">
                  <c:v>5</c:v>
                </c:pt>
                <c:pt idx="2119">
                  <c:v>5</c:v>
                </c:pt>
                <c:pt idx="2120">
                  <c:v>5</c:v>
                </c:pt>
                <c:pt idx="2121">
                  <c:v>5</c:v>
                </c:pt>
                <c:pt idx="2122">
                  <c:v>5</c:v>
                </c:pt>
                <c:pt idx="2123">
                  <c:v>5</c:v>
                </c:pt>
                <c:pt idx="2124">
                  <c:v>5</c:v>
                </c:pt>
                <c:pt idx="2125">
                  <c:v>5</c:v>
                </c:pt>
                <c:pt idx="2126">
                  <c:v>5</c:v>
                </c:pt>
                <c:pt idx="2127">
                  <c:v>5</c:v>
                </c:pt>
                <c:pt idx="2128">
                  <c:v>5</c:v>
                </c:pt>
                <c:pt idx="2129">
                  <c:v>5</c:v>
                </c:pt>
                <c:pt idx="2130">
                  <c:v>5</c:v>
                </c:pt>
                <c:pt idx="2131">
                  <c:v>5</c:v>
                </c:pt>
                <c:pt idx="2132">
                  <c:v>5</c:v>
                </c:pt>
                <c:pt idx="2133">
                  <c:v>5</c:v>
                </c:pt>
                <c:pt idx="2134">
                  <c:v>5</c:v>
                </c:pt>
                <c:pt idx="2135">
                  <c:v>5</c:v>
                </c:pt>
                <c:pt idx="2136">
                  <c:v>5</c:v>
                </c:pt>
                <c:pt idx="2137">
                  <c:v>5</c:v>
                </c:pt>
                <c:pt idx="2138">
                  <c:v>5</c:v>
                </c:pt>
                <c:pt idx="2139">
                  <c:v>5</c:v>
                </c:pt>
                <c:pt idx="2140">
                  <c:v>5</c:v>
                </c:pt>
                <c:pt idx="2141">
                  <c:v>5</c:v>
                </c:pt>
                <c:pt idx="2142">
                  <c:v>5</c:v>
                </c:pt>
                <c:pt idx="2143">
                  <c:v>5</c:v>
                </c:pt>
                <c:pt idx="2144">
                  <c:v>5</c:v>
                </c:pt>
                <c:pt idx="2145">
                  <c:v>5</c:v>
                </c:pt>
                <c:pt idx="2146">
                  <c:v>5</c:v>
                </c:pt>
                <c:pt idx="2147">
                  <c:v>5</c:v>
                </c:pt>
                <c:pt idx="2148">
                  <c:v>5</c:v>
                </c:pt>
                <c:pt idx="2149">
                  <c:v>5</c:v>
                </c:pt>
                <c:pt idx="2150">
                  <c:v>5</c:v>
                </c:pt>
                <c:pt idx="2151">
                  <c:v>5</c:v>
                </c:pt>
                <c:pt idx="2152">
                  <c:v>5</c:v>
                </c:pt>
                <c:pt idx="2153">
                  <c:v>5</c:v>
                </c:pt>
                <c:pt idx="2154">
                  <c:v>5</c:v>
                </c:pt>
                <c:pt idx="2155">
                  <c:v>5</c:v>
                </c:pt>
                <c:pt idx="2156">
                  <c:v>5</c:v>
                </c:pt>
                <c:pt idx="2157">
                  <c:v>5</c:v>
                </c:pt>
                <c:pt idx="2158">
                  <c:v>5</c:v>
                </c:pt>
                <c:pt idx="2159">
                  <c:v>5</c:v>
                </c:pt>
                <c:pt idx="2160">
                  <c:v>5</c:v>
                </c:pt>
                <c:pt idx="2161">
                  <c:v>5</c:v>
                </c:pt>
                <c:pt idx="2162">
                  <c:v>5</c:v>
                </c:pt>
                <c:pt idx="2163">
                  <c:v>5</c:v>
                </c:pt>
                <c:pt idx="2164">
                  <c:v>5</c:v>
                </c:pt>
                <c:pt idx="2165">
                  <c:v>5</c:v>
                </c:pt>
                <c:pt idx="2166">
                  <c:v>5</c:v>
                </c:pt>
                <c:pt idx="2167">
                  <c:v>5</c:v>
                </c:pt>
                <c:pt idx="2168">
                  <c:v>5</c:v>
                </c:pt>
                <c:pt idx="2169">
                  <c:v>5</c:v>
                </c:pt>
                <c:pt idx="2170">
                  <c:v>5</c:v>
                </c:pt>
                <c:pt idx="2171">
                  <c:v>5</c:v>
                </c:pt>
                <c:pt idx="2172">
                  <c:v>5</c:v>
                </c:pt>
                <c:pt idx="2173">
                  <c:v>5</c:v>
                </c:pt>
                <c:pt idx="2174">
                  <c:v>5</c:v>
                </c:pt>
                <c:pt idx="2175">
                  <c:v>5</c:v>
                </c:pt>
                <c:pt idx="2176">
                  <c:v>5</c:v>
                </c:pt>
                <c:pt idx="2177">
                  <c:v>5</c:v>
                </c:pt>
                <c:pt idx="2178">
                  <c:v>5</c:v>
                </c:pt>
                <c:pt idx="2179">
                  <c:v>5</c:v>
                </c:pt>
                <c:pt idx="2180">
                  <c:v>5</c:v>
                </c:pt>
                <c:pt idx="2181">
                  <c:v>5</c:v>
                </c:pt>
                <c:pt idx="2182">
                  <c:v>5</c:v>
                </c:pt>
                <c:pt idx="2183">
                  <c:v>5</c:v>
                </c:pt>
                <c:pt idx="2184">
                  <c:v>5</c:v>
                </c:pt>
                <c:pt idx="2185">
                  <c:v>5</c:v>
                </c:pt>
                <c:pt idx="2186">
                  <c:v>5</c:v>
                </c:pt>
                <c:pt idx="2187">
                  <c:v>5</c:v>
                </c:pt>
                <c:pt idx="2188">
                  <c:v>5</c:v>
                </c:pt>
                <c:pt idx="2189">
                  <c:v>5</c:v>
                </c:pt>
                <c:pt idx="2190">
                  <c:v>5</c:v>
                </c:pt>
                <c:pt idx="2191">
                  <c:v>5</c:v>
                </c:pt>
                <c:pt idx="2192">
                  <c:v>5</c:v>
                </c:pt>
                <c:pt idx="2193">
                  <c:v>5</c:v>
                </c:pt>
                <c:pt idx="2194">
                  <c:v>5</c:v>
                </c:pt>
                <c:pt idx="2195">
                  <c:v>5</c:v>
                </c:pt>
                <c:pt idx="2196">
                  <c:v>5</c:v>
                </c:pt>
                <c:pt idx="2197">
                  <c:v>5</c:v>
                </c:pt>
                <c:pt idx="2198">
                  <c:v>5</c:v>
                </c:pt>
                <c:pt idx="2199">
                  <c:v>5</c:v>
                </c:pt>
                <c:pt idx="2200">
                  <c:v>5</c:v>
                </c:pt>
                <c:pt idx="2201">
                  <c:v>5</c:v>
                </c:pt>
                <c:pt idx="2202">
                  <c:v>5</c:v>
                </c:pt>
                <c:pt idx="2203">
                  <c:v>5</c:v>
                </c:pt>
                <c:pt idx="2204">
                  <c:v>5</c:v>
                </c:pt>
                <c:pt idx="2205">
                  <c:v>5</c:v>
                </c:pt>
                <c:pt idx="2206">
                  <c:v>5</c:v>
                </c:pt>
                <c:pt idx="2207">
                  <c:v>5</c:v>
                </c:pt>
                <c:pt idx="2208">
                  <c:v>5</c:v>
                </c:pt>
                <c:pt idx="2209">
                  <c:v>5</c:v>
                </c:pt>
                <c:pt idx="2210">
                  <c:v>5</c:v>
                </c:pt>
                <c:pt idx="2211">
                  <c:v>5</c:v>
                </c:pt>
                <c:pt idx="2212">
                  <c:v>5</c:v>
                </c:pt>
                <c:pt idx="2213">
                  <c:v>5</c:v>
                </c:pt>
                <c:pt idx="2214">
                  <c:v>5</c:v>
                </c:pt>
                <c:pt idx="2215">
                  <c:v>5</c:v>
                </c:pt>
                <c:pt idx="2216">
                  <c:v>5</c:v>
                </c:pt>
                <c:pt idx="2217">
                  <c:v>5</c:v>
                </c:pt>
                <c:pt idx="2218">
                  <c:v>5</c:v>
                </c:pt>
                <c:pt idx="2219">
                  <c:v>5</c:v>
                </c:pt>
                <c:pt idx="2220">
                  <c:v>5</c:v>
                </c:pt>
                <c:pt idx="2221">
                  <c:v>5</c:v>
                </c:pt>
                <c:pt idx="2222">
                  <c:v>5</c:v>
                </c:pt>
                <c:pt idx="2223">
                  <c:v>5</c:v>
                </c:pt>
                <c:pt idx="2224">
                  <c:v>5</c:v>
                </c:pt>
                <c:pt idx="2225">
                  <c:v>5</c:v>
                </c:pt>
                <c:pt idx="2226">
                  <c:v>5</c:v>
                </c:pt>
                <c:pt idx="2227">
                  <c:v>5</c:v>
                </c:pt>
                <c:pt idx="2228">
                  <c:v>5</c:v>
                </c:pt>
                <c:pt idx="2229">
                  <c:v>5</c:v>
                </c:pt>
                <c:pt idx="2230">
                  <c:v>5</c:v>
                </c:pt>
                <c:pt idx="2231">
                  <c:v>5</c:v>
                </c:pt>
                <c:pt idx="2232">
                  <c:v>5</c:v>
                </c:pt>
                <c:pt idx="2233">
                  <c:v>5</c:v>
                </c:pt>
                <c:pt idx="2234">
                  <c:v>5</c:v>
                </c:pt>
                <c:pt idx="2235">
                  <c:v>5</c:v>
                </c:pt>
                <c:pt idx="2236">
                  <c:v>5</c:v>
                </c:pt>
                <c:pt idx="2237">
                  <c:v>5</c:v>
                </c:pt>
                <c:pt idx="2238">
                  <c:v>5</c:v>
                </c:pt>
                <c:pt idx="2239">
                  <c:v>5</c:v>
                </c:pt>
                <c:pt idx="2240">
                  <c:v>5</c:v>
                </c:pt>
                <c:pt idx="2241">
                  <c:v>5</c:v>
                </c:pt>
                <c:pt idx="2242">
                  <c:v>5</c:v>
                </c:pt>
                <c:pt idx="2243">
                  <c:v>5</c:v>
                </c:pt>
                <c:pt idx="2244">
                  <c:v>5</c:v>
                </c:pt>
                <c:pt idx="2245">
                  <c:v>5</c:v>
                </c:pt>
                <c:pt idx="2246">
                  <c:v>5</c:v>
                </c:pt>
                <c:pt idx="2247">
                  <c:v>5</c:v>
                </c:pt>
                <c:pt idx="2248">
                  <c:v>5</c:v>
                </c:pt>
                <c:pt idx="2249">
                  <c:v>5</c:v>
                </c:pt>
                <c:pt idx="2250">
                  <c:v>5</c:v>
                </c:pt>
                <c:pt idx="2251">
                  <c:v>5</c:v>
                </c:pt>
                <c:pt idx="2252">
                  <c:v>5</c:v>
                </c:pt>
                <c:pt idx="2253">
                  <c:v>5</c:v>
                </c:pt>
                <c:pt idx="2254">
                  <c:v>5</c:v>
                </c:pt>
                <c:pt idx="2255">
                  <c:v>5</c:v>
                </c:pt>
                <c:pt idx="2256">
                  <c:v>5</c:v>
                </c:pt>
                <c:pt idx="2257">
                  <c:v>5</c:v>
                </c:pt>
                <c:pt idx="2258">
                  <c:v>5</c:v>
                </c:pt>
                <c:pt idx="2259">
                  <c:v>5</c:v>
                </c:pt>
                <c:pt idx="2260">
                  <c:v>5</c:v>
                </c:pt>
                <c:pt idx="2261">
                  <c:v>5</c:v>
                </c:pt>
                <c:pt idx="2262">
                  <c:v>5</c:v>
                </c:pt>
                <c:pt idx="2263">
                  <c:v>5</c:v>
                </c:pt>
                <c:pt idx="2264">
                  <c:v>5</c:v>
                </c:pt>
                <c:pt idx="2265">
                  <c:v>5</c:v>
                </c:pt>
                <c:pt idx="2266">
                  <c:v>5</c:v>
                </c:pt>
                <c:pt idx="2267">
                  <c:v>5</c:v>
                </c:pt>
                <c:pt idx="2268">
                  <c:v>5</c:v>
                </c:pt>
                <c:pt idx="2269">
                  <c:v>5</c:v>
                </c:pt>
                <c:pt idx="2270">
                  <c:v>5</c:v>
                </c:pt>
                <c:pt idx="2271">
                  <c:v>5</c:v>
                </c:pt>
                <c:pt idx="2272">
                  <c:v>5</c:v>
                </c:pt>
                <c:pt idx="2273">
                  <c:v>5.25</c:v>
                </c:pt>
                <c:pt idx="2274">
                  <c:v>5.25</c:v>
                </c:pt>
                <c:pt idx="2275">
                  <c:v>5.25</c:v>
                </c:pt>
                <c:pt idx="2276">
                  <c:v>5.25</c:v>
                </c:pt>
                <c:pt idx="2277">
                  <c:v>5.25</c:v>
                </c:pt>
                <c:pt idx="2278">
                  <c:v>5.25</c:v>
                </c:pt>
                <c:pt idx="2279">
                  <c:v>5.25</c:v>
                </c:pt>
                <c:pt idx="2280">
                  <c:v>5.25</c:v>
                </c:pt>
                <c:pt idx="2281">
                  <c:v>5.25</c:v>
                </c:pt>
                <c:pt idx="2282">
                  <c:v>5.25</c:v>
                </c:pt>
                <c:pt idx="2283">
                  <c:v>5.25</c:v>
                </c:pt>
                <c:pt idx="2284">
                  <c:v>5.25</c:v>
                </c:pt>
                <c:pt idx="2285">
                  <c:v>5.25</c:v>
                </c:pt>
                <c:pt idx="2286">
                  <c:v>5.25</c:v>
                </c:pt>
                <c:pt idx="2287">
                  <c:v>5.25</c:v>
                </c:pt>
                <c:pt idx="2288">
                  <c:v>5.25</c:v>
                </c:pt>
                <c:pt idx="2289">
                  <c:v>5.25</c:v>
                </c:pt>
                <c:pt idx="2290">
                  <c:v>5.25</c:v>
                </c:pt>
                <c:pt idx="2291">
                  <c:v>5.25</c:v>
                </c:pt>
                <c:pt idx="2292">
                  <c:v>5.25</c:v>
                </c:pt>
                <c:pt idx="2293">
                  <c:v>5.25</c:v>
                </c:pt>
                <c:pt idx="2294">
                  <c:v>5.25</c:v>
                </c:pt>
                <c:pt idx="2295">
                  <c:v>5.25</c:v>
                </c:pt>
                <c:pt idx="2296">
                  <c:v>5.25</c:v>
                </c:pt>
                <c:pt idx="2297">
                  <c:v>5.25</c:v>
                </c:pt>
                <c:pt idx="2298">
                  <c:v>5.25</c:v>
                </c:pt>
                <c:pt idx="2299">
                  <c:v>5.25</c:v>
                </c:pt>
                <c:pt idx="2300">
                  <c:v>5.25</c:v>
                </c:pt>
                <c:pt idx="2301">
                  <c:v>5.25</c:v>
                </c:pt>
                <c:pt idx="2302">
                  <c:v>5.25</c:v>
                </c:pt>
                <c:pt idx="2303">
                  <c:v>5.25</c:v>
                </c:pt>
                <c:pt idx="2304">
                  <c:v>5.25</c:v>
                </c:pt>
                <c:pt idx="2305">
                  <c:v>5.25</c:v>
                </c:pt>
                <c:pt idx="2306">
                  <c:v>5.25</c:v>
                </c:pt>
                <c:pt idx="2307">
                  <c:v>5.25</c:v>
                </c:pt>
                <c:pt idx="2308">
                  <c:v>5.25</c:v>
                </c:pt>
                <c:pt idx="2309">
                  <c:v>5.25</c:v>
                </c:pt>
                <c:pt idx="2310">
                  <c:v>5.25</c:v>
                </c:pt>
                <c:pt idx="2311">
                  <c:v>5.25</c:v>
                </c:pt>
                <c:pt idx="2312">
                  <c:v>5.25</c:v>
                </c:pt>
                <c:pt idx="2313">
                  <c:v>5.25</c:v>
                </c:pt>
                <c:pt idx="2314">
                  <c:v>5.25</c:v>
                </c:pt>
                <c:pt idx="2315">
                  <c:v>5.25</c:v>
                </c:pt>
                <c:pt idx="2316">
                  <c:v>5.25</c:v>
                </c:pt>
                <c:pt idx="2317">
                  <c:v>5.5</c:v>
                </c:pt>
                <c:pt idx="2318">
                  <c:v>5.5</c:v>
                </c:pt>
                <c:pt idx="2319">
                  <c:v>5.5</c:v>
                </c:pt>
                <c:pt idx="2320">
                  <c:v>5.5</c:v>
                </c:pt>
                <c:pt idx="2321">
                  <c:v>5.5</c:v>
                </c:pt>
                <c:pt idx="2322">
                  <c:v>5.5</c:v>
                </c:pt>
                <c:pt idx="2323">
                  <c:v>5.5</c:v>
                </c:pt>
                <c:pt idx="2324">
                  <c:v>5.5</c:v>
                </c:pt>
                <c:pt idx="2325">
                  <c:v>5.5</c:v>
                </c:pt>
                <c:pt idx="2326">
                  <c:v>5.5</c:v>
                </c:pt>
                <c:pt idx="2327">
                  <c:v>5.5</c:v>
                </c:pt>
                <c:pt idx="2328">
                  <c:v>5.5</c:v>
                </c:pt>
                <c:pt idx="2329">
                  <c:v>5.5</c:v>
                </c:pt>
                <c:pt idx="2330">
                  <c:v>5.5</c:v>
                </c:pt>
                <c:pt idx="2331">
                  <c:v>5.5</c:v>
                </c:pt>
                <c:pt idx="2332">
                  <c:v>5.5</c:v>
                </c:pt>
                <c:pt idx="2333">
                  <c:v>5.5</c:v>
                </c:pt>
                <c:pt idx="2334">
                  <c:v>5.5</c:v>
                </c:pt>
                <c:pt idx="2335">
                  <c:v>5.5</c:v>
                </c:pt>
                <c:pt idx="2336">
                  <c:v>5.5</c:v>
                </c:pt>
                <c:pt idx="2337">
                  <c:v>5.5</c:v>
                </c:pt>
                <c:pt idx="2338">
                  <c:v>5.5</c:v>
                </c:pt>
                <c:pt idx="2339">
                  <c:v>5.5</c:v>
                </c:pt>
                <c:pt idx="2340">
                  <c:v>5.5</c:v>
                </c:pt>
                <c:pt idx="2341">
                  <c:v>5.5</c:v>
                </c:pt>
                <c:pt idx="2342">
                  <c:v>5.5</c:v>
                </c:pt>
                <c:pt idx="2343">
                  <c:v>5.5</c:v>
                </c:pt>
                <c:pt idx="2344">
                  <c:v>5.5</c:v>
                </c:pt>
                <c:pt idx="2345">
                  <c:v>5.5</c:v>
                </c:pt>
                <c:pt idx="2346">
                  <c:v>5.5</c:v>
                </c:pt>
                <c:pt idx="2347">
                  <c:v>5.5</c:v>
                </c:pt>
                <c:pt idx="2348">
                  <c:v>5.5</c:v>
                </c:pt>
                <c:pt idx="2349">
                  <c:v>5.5</c:v>
                </c:pt>
                <c:pt idx="2350">
                  <c:v>5.5</c:v>
                </c:pt>
                <c:pt idx="2351">
                  <c:v>5.5</c:v>
                </c:pt>
                <c:pt idx="2352">
                  <c:v>5.5</c:v>
                </c:pt>
                <c:pt idx="2353">
                  <c:v>5.5</c:v>
                </c:pt>
                <c:pt idx="2354">
                  <c:v>5.5</c:v>
                </c:pt>
                <c:pt idx="2355">
                  <c:v>5.5</c:v>
                </c:pt>
                <c:pt idx="2356">
                  <c:v>5.5</c:v>
                </c:pt>
                <c:pt idx="2357">
                  <c:v>5.5</c:v>
                </c:pt>
                <c:pt idx="2358">
                  <c:v>5.5</c:v>
                </c:pt>
                <c:pt idx="2359">
                  <c:v>5.5</c:v>
                </c:pt>
                <c:pt idx="2360">
                  <c:v>5.5</c:v>
                </c:pt>
                <c:pt idx="2361">
                  <c:v>5.5</c:v>
                </c:pt>
                <c:pt idx="2362">
                  <c:v>5.5</c:v>
                </c:pt>
                <c:pt idx="2363">
                  <c:v>5.5</c:v>
                </c:pt>
                <c:pt idx="2364">
                  <c:v>5.5</c:v>
                </c:pt>
                <c:pt idx="2365">
                  <c:v>5.5</c:v>
                </c:pt>
                <c:pt idx="2366">
                  <c:v>5.5</c:v>
                </c:pt>
                <c:pt idx="2367">
                  <c:v>5.5</c:v>
                </c:pt>
                <c:pt idx="2368">
                  <c:v>5.5</c:v>
                </c:pt>
                <c:pt idx="2369">
                  <c:v>5.5</c:v>
                </c:pt>
                <c:pt idx="2370">
                  <c:v>5.5</c:v>
                </c:pt>
                <c:pt idx="2371">
                  <c:v>5.5</c:v>
                </c:pt>
                <c:pt idx="2372">
                  <c:v>5.5</c:v>
                </c:pt>
                <c:pt idx="2373">
                  <c:v>5.5</c:v>
                </c:pt>
                <c:pt idx="2374">
                  <c:v>5.5</c:v>
                </c:pt>
                <c:pt idx="2375">
                  <c:v>5.5</c:v>
                </c:pt>
                <c:pt idx="2376">
                  <c:v>5.5</c:v>
                </c:pt>
                <c:pt idx="2377">
                  <c:v>5.5</c:v>
                </c:pt>
                <c:pt idx="2378">
                  <c:v>5.5</c:v>
                </c:pt>
                <c:pt idx="2379">
                  <c:v>5.5</c:v>
                </c:pt>
                <c:pt idx="2380">
                  <c:v>5.5</c:v>
                </c:pt>
                <c:pt idx="2381">
                  <c:v>5.5</c:v>
                </c:pt>
                <c:pt idx="2382">
                  <c:v>5.5</c:v>
                </c:pt>
                <c:pt idx="2383">
                  <c:v>5.5</c:v>
                </c:pt>
                <c:pt idx="2384">
                  <c:v>5.5</c:v>
                </c:pt>
                <c:pt idx="2385">
                  <c:v>5.5</c:v>
                </c:pt>
                <c:pt idx="2386">
                  <c:v>5.5</c:v>
                </c:pt>
                <c:pt idx="2387">
                  <c:v>5.5</c:v>
                </c:pt>
                <c:pt idx="2388">
                  <c:v>5.5</c:v>
                </c:pt>
                <c:pt idx="2389">
                  <c:v>5.5</c:v>
                </c:pt>
                <c:pt idx="2390">
                  <c:v>5.5</c:v>
                </c:pt>
                <c:pt idx="2391">
                  <c:v>5.5</c:v>
                </c:pt>
                <c:pt idx="2392">
                  <c:v>5.5</c:v>
                </c:pt>
                <c:pt idx="2393">
                  <c:v>5.5</c:v>
                </c:pt>
                <c:pt idx="2394">
                  <c:v>5.5</c:v>
                </c:pt>
                <c:pt idx="2395">
                  <c:v>5.5</c:v>
                </c:pt>
                <c:pt idx="2396">
                  <c:v>5.5</c:v>
                </c:pt>
                <c:pt idx="2397">
                  <c:v>5.5</c:v>
                </c:pt>
                <c:pt idx="2398">
                  <c:v>5.5</c:v>
                </c:pt>
                <c:pt idx="2399">
                  <c:v>5.5</c:v>
                </c:pt>
                <c:pt idx="2400">
                  <c:v>5.5</c:v>
                </c:pt>
                <c:pt idx="2401">
                  <c:v>5.5</c:v>
                </c:pt>
                <c:pt idx="2402">
                  <c:v>5.5</c:v>
                </c:pt>
                <c:pt idx="2403">
                  <c:v>5.5</c:v>
                </c:pt>
                <c:pt idx="2404">
                  <c:v>5.5</c:v>
                </c:pt>
                <c:pt idx="2405">
                  <c:v>5.5</c:v>
                </c:pt>
                <c:pt idx="2406">
                  <c:v>5.5</c:v>
                </c:pt>
                <c:pt idx="2407">
                  <c:v>5.5</c:v>
                </c:pt>
                <c:pt idx="2408">
                  <c:v>5.5</c:v>
                </c:pt>
                <c:pt idx="2409">
                  <c:v>5.5</c:v>
                </c:pt>
                <c:pt idx="2410">
                  <c:v>5.5</c:v>
                </c:pt>
                <c:pt idx="2411">
                  <c:v>5.5</c:v>
                </c:pt>
                <c:pt idx="2412">
                  <c:v>5.25</c:v>
                </c:pt>
                <c:pt idx="2413">
                  <c:v>5.25</c:v>
                </c:pt>
                <c:pt idx="2414">
                  <c:v>5.25</c:v>
                </c:pt>
                <c:pt idx="2415">
                  <c:v>5.25</c:v>
                </c:pt>
                <c:pt idx="2416">
                  <c:v>5.25</c:v>
                </c:pt>
                <c:pt idx="2417">
                  <c:v>5.25</c:v>
                </c:pt>
                <c:pt idx="2418">
                  <c:v>5.25</c:v>
                </c:pt>
                <c:pt idx="2419">
                  <c:v>5.25</c:v>
                </c:pt>
                <c:pt idx="2420">
                  <c:v>5.25</c:v>
                </c:pt>
                <c:pt idx="2421">
                  <c:v>5.25</c:v>
                </c:pt>
                <c:pt idx="2422">
                  <c:v>5.25</c:v>
                </c:pt>
                <c:pt idx="2423">
                  <c:v>5.25</c:v>
                </c:pt>
                <c:pt idx="2424">
                  <c:v>5.25</c:v>
                </c:pt>
                <c:pt idx="2425">
                  <c:v>5.25</c:v>
                </c:pt>
                <c:pt idx="2426">
                  <c:v>5.25</c:v>
                </c:pt>
                <c:pt idx="2427">
                  <c:v>5.25</c:v>
                </c:pt>
                <c:pt idx="2428">
                  <c:v>5.25</c:v>
                </c:pt>
                <c:pt idx="2429">
                  <c:v>5.25</c:v>
                </c:pt>
                <c:pt idx="2430">
                  <c:v>5.25</c:v>
                </c:pt>
                <c:pt idx="2431">
                  <c:v>5.25</c:v>
                </c:pt>
                <c:pt idx="2432">
                  <c:v>5.25</c:v>
                </c:pt>
                <c:pt idx="2433">
                  <c:v>5.25</c:v>
                </c:pt>
                <c:pt idx="2434">
                  <c:v>5.25</c:v>
                </c:pt>
                <c:pt idx="2435">
                  <c:v>5.25</c:v>
                </c:pt>
                <c:pt idx="2436">
                  <c:v>5.25</c:v>
                </c:pt>
                <c:pt idx="2437">
                  <c:v>5.25</c:v>
                </c:pt>
                <c:pt idx="2438">
                  <c:v>5.25</c:v>
                </c:pt>
                <c:pt idx="2439">
                  <c:v>5.25</c:v>
                </c:pt>
                <c:pt idx="2440">
                  <c:v>5.25</c:v>
                </c:pt>
                <c:pt idx="2441">
                  <c:v>5.25</c:v>
                </c:pt>
                <c:pt idx="2442">
                  <c:v>5.25</c:v>
                </c:pt>
                <c:pt idx="2443">
                  <c:v>5.25</c:v>
                </c:pt>
                <c:pt idx="2444">
                  <c:v>5.25</c:v>
                </c:pt>
                <c:pt idx="2445">
                  <c:v>5.25</c:v>
                </c:pt>
                <c:pt idx="2446">
                  <c:v>5.25</c:v>
                </c:pt>
                <c:pt idx="2447">
                  <c:v>5.25</c:v>
                </c:pt>
                <c:pt idx="2448">
                  <c:v>5.25</c:v>
                </c:pt>
                <c:pt idx="2449">
                  <c:v>5.25</c:v>
                </c:pt>
                <c:pt idx="2450">
                  <c:v>5.25</c:v>
                </c:pt>
                <c:pt idx="2451">
                  <c:v>5.25</c:v>
                </c:pt>
                <c:pt idx="2452">
                  <c:v>5.25</c:v>
                </c:pt>
                <c:pt idx="2453">
                  <c:v>5.25</c:v>
                </c:pt>
                <c:pt idx="2454">
                  <c:v>5.25</c:v>
                </c:pt>
                <c:pt idx="2455">
                  <c:v>5.25</c:v>
                </c:pt>
                <c:pt idx="2456">
                  <c:v>5.25</c:v>
                </c:pt>
                <c:pt idx="2457">
                  <c:v>5.25</c:v>
                </c:pt>
                <c:pt idx="2458">
                  <c:v>5.25</c:v>
                </c:pt>
                <c:pt idx="2459">
                  <c:v>5.25</c:v>
                </c:pt>
                <c:pt idx="2460">
                  <c:v>5.25</c:v>
                </c:pt>
                <c:pt idx="2461">
                  <c:v>5.25</c:v>
                </c:pt>
                <c:pt idx="2462">
                  <c:v>5.25</c:v>
                </c:pt>
                <c:pt idx="2463">
                  <c:v>5.25</c:v>
                </c:pt>
                <c:pt idx="2464">
                  <c:v>5.25</c:v>
                </c:pt>
                <c:pt idx="2465">
                  <c:v>5.25</c:v>
                </c:pt>
                <c:pt idx="2466">
                  <c:v>5.25</c:v>
                </c:pt>
                <c:pt idx="2467">
                  <c:v>5.25</c:v>
                </c:pt>
                <c:pt idx="2468">
                  <c:v>5.25</c:v>
                </c:pt>
                <c:pt idx="2469">
                  <c:v>5.25</c:v>
                </c:pt>
                <c:pt idx="2470">
                  <c:v>5.25</c:v>
                </c:pt>
                <c:pt idx="2471">
                  <c:v>5.25</c:v>
                </c:pt>
                <c:pt idx="2472">
                  <c:v>5.25</c:v>
                </c:pt>
                <c:pt idx="2473">
                  <c:v>5.25</c:v>
                </c:pt>
                <c:pt idx="2474">
                  <c:v>5.25</c:v>
                </c:pt>
                <c:pt idx="2475">
                  <c:v>5.25</c:v>
                </c:pt>
                <c:pt idx="2476">
                  <c:v>5.25</c:v>
                </c:pt>
                <c:pt idx="2477">
                  <c:v>5.25</c:v>
                </c:pt>
                <c:pt idx="2478">
                  <c:v>5.25</c:v>
                </c:pt>
                <c:pt idx="2479">
                  <c:v>5.25</c:v>
                </c:pt>
                <c:pt idx="2480">
                  <c:v>5.25</c:v>
                </c:pt>
                <c:pt idx="2481">
                  <c:v>5.25</c:v>
                </c:pt>
                <c:pt idx="2482">
                  <c:v>5.25</c:v>
                </c:pt>
                <c:pt idx="2483">
                  <c:v>5.25</c:v>
                </c:pt>
                <c:pt idx="2484">
                  <c:v>5.25</c:v>
                </c:pt>
                <c:pt idx="2485">
                  <c:v>5.25</c:v>
                </c:pt>
                <c:pt idx="2486">
                  <c:v>5.25</c:v>
                </c:pt>
                <c:pt idx="2487">
                  <c:v>5.25</c:v>
                </c:pt>
                <c:pt idx="2488">
                  <c:v>5.25</c:v>
                </c:pt>
                <c:pt idx="2489">
                  <c:v>5.25</c:v>
                </c:pt>
                <c:pt idx="2490">
                  <c:v>5.25</c:v>
                </c:pt>
                <c:pt idx="2491">
                  <c:v>5.25</c:v>
                </c:pt>
                <c:pt idx="2492">
                  <c:v>5.25</c:v>
                </c:pt>
                <c:pt idx="2493">
                  <c:v>5.25</c:v>
                </c:pt>
                <c:pt idx="2494">
                  <c:v>5.25</c:v>
                </c:pt>
                <c:pt idx="2495">
                  <c:v>5.25</c:v>
                </c:pt>
                <c:pt idx="2496">
                  <c:v>5.25</c:v>
                </c:pt>
                <c:pt idx="2497">
                  <c:v>5.25</c:v>
                </c:pt>
                <c:pt idx="2498">
                  <c:v>5.25</c:v>
                </c:pt>
                <c:pt idx="2499">
                  <c:v>5.25</c:v>
                </c:pt>
                <c:pt idx="2500">
                  <c:v>5.25</c:v>
                </c:pt>
                <c:pt idx="2501">
                  <c:v>5.25</c:v>
                </c:pt>
                <c:pt idx="2502">
                  <c:v>5.25</c:v>
                </c:pt>
                <c:pt idx="2503">
                  <c:v>5.25</c:v>
                </c:pt>
                <c:pt idx="2504">
                  <c:v>5.25</c:v>
                </c:pt>
                <c:pt idx="2505">
                  <c:v>5.25</c:v>
                </c:pt>
                <c:pt idx="2506">
                  <c:v>5.25</c:v>
                </c:pt>
                <c:pt idx="2507">
                  <c:v>5.25</c:v>
                </c:pt>
                <c:pt idx="2508">
                  <c:v>5.25</c:v>
                </c:pt>
                <c:pt idx="2509">
                  <c:v>5.25</c:v>
                </c:pt>
                <c:pt idx="2510">
                  <c:v>5.25</c:v>
                </c:pt>
                <c:pt idx="2511">
                  <c:v>5.25</c:v>
                </c:pt>
                <c:pt idx="2512">
                  <c:v>5.25</c:v>
                </c:pt>
                <c:pt idx="2513">
                  <c:v>5.25</c:v>
                </c:pt>
                <c:pt idx="2514">
                  <c:v>5.25</c:v>
                </c:pt>
                <c:pt idx="2515">
                  <c:v>5.25</c:v>
                </c:pt>
                <c:pt idx="2516">
                  <c:v>5.25</c:v>
                </c:pt>
                <c:pt idx="2517">
                  <c:v>5.25</c:v>
                </c:pt>
                <c:pt idx="2518">
                  <c:v>5.25</c:v>
                </c:pt>
                <c:pt idx="2519">
                  <c:v>5.25</c:v>
                </c:pt>
                <c:pt idx="2520">
                  <c:v>5.25</c:v>
                </c:pt>
                <c:pt idx="2521">
                  <c:v>5.25</c:v>
                </c:pt>
                <c:pt idx="2522">
                  <c:v>5.25</c:v>
                </c:pt>
                <c:pt idx="2523">
                  <c:v>5.25</c:v>
                </c:pt>
                <c:pt idx="2524">
                  <c:v>5.25</c:v>
                </c:pt>
                <c:pt idx="2525">
                  <c:v>5.25</c:v>
                </c:pt>
                <c:pt idx="2526">
                  <c:v>5.25</c:v>
                </c:pt>
                <c:pt idx="2527">
                  <c:v>5.25</c:v>
                </c:pt>
                <c:pt idx="2528">
                  <c:v>5.25</c:v>
                </c:pt>
                <c:pt idx="2529">
                  <c:v>5.25</c:v>
                </c:pt>
                <c:pt idx="2530">
                  <c:v>5.25</c:v>
                </c:pt>
                <c:pt idx="2531">
                  <c:v>5.25</c:v>
                </c:pt>
                <c:pt idx="2532">
                  <c:v>5.25</c:v>
                </c:pt>
                <c:pt idx="2533">
                  <c:v>5.25</c:v>
                </c:pt>
                <c:pt idx="2534">
                  <c:v>5.25</c:v>
                </c:pt>
                <c:pt idx="2535">
                  <c:v>5.25</c:v>
                </c:pt>
                <c:pt idx="2536">
                  <c:v>5.25</c:v>
                </c:pt>
                <c:pt idx="2537">
                  <c:v>5.25</c:v>
                </c:pt>
                <c:pt idx="2538">
                  <c:v>5.25</c:v>
                </c:pt>
                <c:pt idx="2539">
                  <c:v>5.25</c:v>
                </c:pt>
                <c:pt idx="2540">
                  <c:v>5.25</c:v>
                </c:pt>
                <c:pt idx="2541">
                  <c:v>5.25</c:v>
                </c:pt>
                <c:pt idx="2542">
                  <c:v>5.25</c:v>
                </c:pt>
                <c:pt idx="2543">
                  <c:v>5.25</c:v>
                </c:pt>
                <c:pt idx="2544">
                  <c:v>5.25</c:v>
                </c:pt>
                <c:pt idx="2545">
                  <c:v>5.25</c:v>
                </c:pt>
                <c:pt idx="2546">
                  <c:v>5.25</c:v>
                </c:pt>
                <c:pt idx="2547">
                  <c:v>5.25</c:v>
                </c:pt>
                <c:pt idx="2548">
                  <c:v>5.25</c:v>
                </c:pt>
                <c:pt idx="2549">
                  <c:v>5.25</c:v>
                </c:pt>
                <c:pt idx="2550">
                  <c:v>5.25</c:v>
                </c:pt>
                <c:pt idx="2551">
                  <c:v>5.25</c:v>
                </c:pt>
                <c:pt idx="2552">
                  <c:v>5.25</c:v>
                </c:pt>
                <c:pt idx="2553">
                  <c:v>5.25</c:v>
                </c:pt>
                <c:pt idx="2554">
                  <c:v>5.25</c:v>
                </c:pt>
                <c:pt idx="2555">
                  <c:v>5.25</c:v>
                </c:pt>
                <c:pt idx="2556">
                  <c:v>5.25</c:v>
                </c:pt>
                <c:pt idx="2557">
                  <c:v>5.25</c:v>
                </c:pt>
                <c:pt idx="2558">
                  <c:v>5.25</c:v>
                </c:pt>
                <c:pt idx="2559">
                  <c:v>5.25</c:v>
                </c:pt>
                <c:pt idx="2560">
                  <c:v>5.25</c:v>
                </c:pt>
                <c:pt idx="2561">
                  <c:v>5.25</c:v>
                </c:pt>
                <c:pt idx="2562">
                  <c:v>5.25</c:v>
                </c:pt>
                <c:pt idx="2563">
                  <c:v>5.25</c:v>
                </c:pt>
                <c:pt idx="2564">
                  <c:v>5.25</c:v>
                </c:pt>
                <c:pt idx="2565">
                  <c:v>5.25</c:v>
                </c:pt>
                <c:pt idx="2566">
                  <c:v>5.25</c:v>
                </c:pt>
                <c:pt idx="2567">
                  <c:v>5.25</c:v>
                </c:pt>
                <c:pt idx="2568">
                  <c:v>5.25</c:v>
                </c:pt>
                <c:pt idx="2569">
                  <c:v>5.25</c:v>
                </c:pt>
                <c:pt idx="2570">
                  <c:v>5.25</c:v>
                </c:pt>
                <c:pt idx="2571">
                  <c:v>5.25</c:v>
                </c:pt>
                <c:pt idx="2572">
                  <c:v>5.25</c:v>
                </c:pt>
                <c:pt idx="2573">
                  <c:v>5.25</c:v>
                </c:pt>
                <c:pt idx="2574">
                  <c:v>5.25</c:v>
                </c:pt>
                <c:pt idx="2575">
                  <c:v>5.25</c:v>
                </c:pt>
                <c:pt idx="2576">
                  <c:v>5.25</c:v>
                </c:pt>
                <c:pt idx="2577">
                  <c:v>5.25</c:v>
                </c:pt>
                <c:pt idx="2578">
                  <c:v>5.25</c:v>
                </c:pt>
                <c:pt idx="2579">
                  <c:v>5.25</c:v>
                </c:pt>
                <c:pt idx="2580">
                  <c:v>5.25</c:v>
                </c:pt>
                <c:pt idx="2581">
                  <c:v>5.25</c:v>
                </c:pt>
                <c:pt idx="2582">
                  <c:v>5.25</c:v>
                </c:pt>
                <c:pt idx="2583">
                  <c:v>5.25</c:v>
                </c:pt>
                <c:pt idx="2584">
                  <c:v>5.25</c:v>
                </c:pt>
                <c:pt idx="2585">
                  <c:v>5.25</c:v>
                </c:pt>
                <c:pt idx="2586">
                  <c:v>5.25</c:v>
                </c:pt>
                <c:pt idx="2587">
                  <c:v>5.25</c:v>
                </c:pt>
                <c:pt idx="2588">
                  <c:v>5.25</c:v>
                </c:pt>
                <c:pt idx="2589">
                  <c:v>5.25</c:v>
                </c:pt>
                <c:pt idx="2590">
                  <c:v>5.25</c:v>
                </c:pt>
                <c:pt idx="2591">
                  <c:v>5.25</c:v>
                </c:pt>
                <c:pt idx="2592">
                  <c:v>5.25</c:v>
                </c:pt>
                <c:pt idx="2593">
                  <c:v>5.25</c:v>
                </c:pt>
                <c:pt idx="2594">
                  <c:v>5.25</c:v>
                </c:pt>
                <c:pt idx="2595">
                  <c:v>5.25</c:v>
                </c:pt>
                <c:pt idx="2596">
                  <c:v>5.25</c:v>
                </c:pt>
                <c:pt idx="2597">
                  <c:v>5.25</c:v>
                </c:pt>
                <c:pt idx="2598">
                  <c:v>5.25</c:v>
                </c:pt>
                <c:pt idx="2599">
                  <c:v>5.25</c:v>
                </c:pt>
                <c:pt idx="2600">
                  <c:v>5.25</c:v>
                </c:pt>
                <c:pt idx="2601">
                  <c:v>5.25</c:v>
                </c:pt>
                <c:pt idx="2602">
                  <c:v>5.25</c:v>
                </c:pt>
                <c:pt idx="2603">
                  <c:v>5.25</c:v>
                </c:pt>
                <c:pt idx="2604">
                  <c:v>5.25</c:v>
                </c:pt>
                <c:pt idx="2605">
                  <c:v>5.25</c:v>
                </c:pt>
                <c:pt idx="2606">
                  <c:v>5.25</c:v>
                </c:pt>
                <c:pt idx="2607">
                  <c:v>5.25</c:v>
                </c:pt>
                <c:pt idx="2608">
                  <c:v>5.25</c:v>
                </c:pt>
                <c:pt idx="2609">
                  <c:v>5.25</c:v>
                </c:pt>
                <c:pt idx="2610">
                  <c:v>5.25</c:v>
                </c:pt>
                <c:pt idx="2611">
                  <c:v>5.25</c:v>
                </c:pt>
                <c:pt idx="2612">
                  <c:v>5.25</c:v>
                </c:pt>
                <c:pt idx="2613">
                  <c:v>5.25</c:v>
                </c:pt>
                <c:pt idx="2614">
                  <c:v>5.25</c:v>
                </c:pt>
                <c:pt idx="2615">
                  <c:v>5.25</c:v>
                </c:pt>
                <c:pt idx="2616">
                  <c:v>5.25</c:v>
                </c:pt>
                <c:pt idx="2617">
                  <c:v>5.25</c:v>
                </c:pt>
                <c:pt idx="2618">
                  <c:v>5.25</c:v>
                </c:pt>
                <c:pt idx="2619">
                  <c:v>5.25</c:v>
                </c:pt>
                <c:pt idx="2620">
                  <c:v>5.25</c:v>
                </c:pt>
                <c:pt idx="2621">
                  <c:v>5.25</c:v>
                </c:pt>
                <c:pt idx="2622">
                  <c:v>5.25</c:v>
                </c:pt>
                <c:pt idx="2623">
                  <c:v>5.25</c:v>
                </c:pt>
                <c:pt idx="2624">
                  <c:v>5.25</c:v>
                </c:pt>
                <c:pt idx="2625">
                  <c:v>5.25</c:v>
                </c:pt>
                <c:pt idx="2626">
                  <c:v>5.25</c:v>
                </c:pt>
                <c:pt idx="2627">
                  <c:v>5.25</c:v>
                </c:pt>
                <c:pt idx="2628">
                  <c:v>5.25</c:v>
                </c:pt>
                <c:pt idx="2629">
                  <c:v>5.25</c:v>
                </c:pt>
                <c:pt idx="2630">
                  <c:v>5.25</c:v>
                </c:pt>
                <c:pt idx="2631">
                  <c:v>5.25</c:v>
                </c:pt>
                <c:pt idx="2632">
                  <c:v>5.25</c:v>
                </c:pt>
                <c:pt idx="2633">
                  <c:v>5.25</c:v>
                </c:pt>
                <c:pt idx="2634">
                  <c:v>5.25</c:v>
                </c:pt>
                <c:pt idx="2635">
                  <c:v>5.25</c:v>
                </c:pt>
                <c:pt idx="2636">
                  <c:v>5.25</c:v>
                </c:pt>
                <c:pt idx="2637">
                  <c:v>5.25</c:v>
                </c:pt>
                <c:pt idx="2638">
                  <c:v>5.25</c:v>
                </c:pt>
                <c:pt idx="2639">
                  <c:v>5.25</c:v>
                </c:pt>
                <c:pt idx="2640">
                  <c:v>5.25</c:v>
                </c:pt>
                <c:pt idx="2641">
                  <c:v>5.25</c:v>
                </c:pt>
                <c:pt idx="2642">
                  <c:v>5.25</c:v>
                </c:pt>
                <c:pt idx="2643">
                  <c:v>5.25</c:v>
                </c:pt>
                <c:pt idx="2644">
                  <c:v>5.25</c:v>
                </c:pt>
                <c:pt idx="2645">
                  <c:v>5.25</c:v>
                </c:pt>
                <c:pt idx="2646">
                  <c:v>5.25</c:v>
                </c:pt>
                <c:pt idx="2647">
                  <c:v>5.25</c:v>
                </c:pt>
                <c:pt idx="2648">
                  <c:v>5.25</c:v>
                </c:pt>
                <c:pt idx="2649">
                  <c:v>5.25</c:v>
                </c:pt>
                <c:pt idx="2650">
                  <c:v>5.25</c:v>
                </c:pt>
                <c:pt idx="2651">
                  <c:v>5.25</c:v>
                </c:pt>
                <c:pt idx="2652">
                  <c:v>5.25</c:v>
                </c:pt>
                <c:pt idx="2653">
                  <c:v>5.25</c:v>
                </c:pt>
                <c:pt idx="2654">
                  <c:v>5.25</c:v>
                </c:pt>
                <c:pt idx="2655">
                  <c:v>5.25</c:v>
                </c:pt>
                <c:pt idx="2656">
                  <c:v>5.25</c:v>
                </c:pt>
                <c:pt idx="2657">
                  <c:v>5.25</c:v>
                </c:pt>
                <c:pt idx="2658">
                  <c:v>5.25</c:v>
                </c:pt>
                <c:pt idx="2659">
                  <c:v>5.25</c:v>
                </c:pt>
                <c:pt idx="2660">
                  <c:v>5.25</c:v>
                </c:pt>
                <c:pt idx="2661">
                  <c:v>5.5</c:v>
                </c:pt>
                <c:pt idx="2662">
                  <c:v>5.5</c:v>
                </c:pt>
                <c:pt idx="2663">
                  <c:v>5.5</c:v>
                </c:pt>
                <c:pt idx="2664">
                  <c:v>5.5</c:v>
                </c:pt>
                <c:pt idx="2665">
                  <c:v>5.5</c:v>
                </c:pt>
                <c:pt idx="2666">
                  <c:v>5.5</c:v>
                </c:pt>
                <c:pt idx="2667">
                  <c:v>5.5</c:v>
                </c:pt>
                <c:pt idx="2668">
                  <c:v>5.5</c:v>
                </c:pt>
                <c:pt idx="2669">
                  <c:v>5.5</c:v>
                </c:pt>
                <c:pt idx="2670">
                  <c:v>5.5</c:v>
                </c:pt>
                <c:pt idx="2671">
                  <c:v>5.5</c:v>
                </c:pt>
                <c:pt idx="2672">
                  <c:v>5.5</c:v>
                </c:pt>
                <c:pt idx="2673">
                  <c:v>5.5</c:v>
                </c:pt>
                <c:pt idx="2674">
                  <c:v>5.5</c:v>
                </c:pt>
                <c:pt idx="2675">
                  <c:v>5.5</c:v>
                </c:pt>
                <c:pt idx="2676">
                  <c:v>5.5</c:v>
                </c:pt>
                <c:pt idx="2677">
                  <c:v>5.5</c:v>
                </c:pt>
                <c:pt idx="2678">
                  <c:v>5.5</c:v>
                </c:pt>
                <c:pt idx="2679">
                  <c:v>5.5</c:v>
                </c:pt>
                <c:pt idx="2680">
                  <c:v>5.5</c:v>
                </c:pt>
                <c:pt idx="2681">
                  <c:v>5.5</c:v>
                </c:pt>
                <c:pt idx="2682">
                  <c:v>5.5</c:v>
                </c:pt>
                <c:pt idx="2683">
                  <c:v>5.5</c:v>
                </c:pt>
                <c:pt idx="2684">
                  <c:v>5.5</c:v>
                </c:pt>
                <c:pt idx="2685">
                  <c:v>5.5</c:v>
                </c:pt>
                <c:pt idx="2686">
                  <c:v>5.5</c:v>
                </c:pt>
                <c:pt idx="2687">
                  <c:v>5.5</c:v>
                </c:pt>
                <c:pt idx="2688">
                  <c:v>5.5</c:v>
                </c:pt>
                <c:pt idx="2689">
                  <c:v>5.5</c:v>
                </c:pt>
                <c:pt idx="2690">
                  <c:v>5.5</c:v>
                </c:pt>
                <c:pt idx="2691">
                  <c:v>5.5</c:v>
                </c:pt>
                <c:pt idx="2692">
                  <c:v>5.5</c:v>
                </c:pt>
                <c:pt idx="2693">
                  <c:v>5.5</c:v>
                </c:pt>
                <c:pt idx="2694">
                  <c:v>5.5</c:v>
                </c:pt>
                <c:pt idx="2695">
                  <c:v>5.5</c:v>
                </c:pt>
                <c:pt idx="2696">
                  <c:v>5.5</c:v>
                </c:pt>
                <c:pt idx="2697">
                  <c:v>5.5</c:v>
                </c:pt>
                <c:pt idx="2698">
                  <c:v>5.5</c:v>
                </c:pt>
                <c:pt idx="2699">
                  <c:v>5.5</c:v>
                </c:pt>
                <c:pt idx="2700">
                  <c:v>5.5</c:v>
                </c:pt>
                <c:pt idx="2701">
                  <c:v>5.5</c:v>
                </c:pt>
                <c:pt idx="2702">
                  <c:v>5.5</c:v>
                </c:pt>
                <c:pt idx="2703">
                  <c:v>5.5</c:v>
                </c:pt>
                <c:pt idx="2704">
                  <c:v>5.5</c:v>
                </c:pt>
                <c:pt idx="2705">
                  <c:v>5.5</c:v>
                </c:pt>
                <c:pt idx="2706">
                  <c:v>5.5</c:v>
                </c:pt>
                <c:pt idx="2707">
                  <c:v>5.5</c:v>
                </c:pt>
                <c:pt idx="2708">
                  <c:v>5.5</c:v>
                </c:pt>
                <c:pt idx="2709">
                  <c:v>5.5</c:v>
                </c:pt>
                <c:pt idx="2710">
                  <c:v>5.5</c:v>
                </c:pt>
                <c:pt idx="2711">
                  <c:v>5.5</c:v>
                </c:pt>
                <c:pt idx="2712">
                  <c:v>5.5</c:v>
                </c:pt>
                <c:pt idx="2713">
                  <c:v>5.5</c:v>
                </c:pt>
                <c:pt idx="2714">
                  <c:v>5.5</c:v>
                </c:pt>
                <c:pt idx="2715">
                  <c:v>5.5</c:v>
                </c:pt>
                <c:pt idx="2716">
                  <c:v>5.5</c:v>
                </c:pt>
                <c:pt idx="2717">
                  <c:v>5.5</c:v>
                </c:pt>
                <c:pt idx="2718">
                  <c:v>5.5</c:v>
                </c:pt>
                <c:pt idx="2719">
                  <c:v>5.5</c:v>
                </c:pt>
                <c:pt idx="2720">
                  <c:v>5.5</c:v>
                </c:pt>
                <c:pt idx="2721">
                  <c:v>5.5</c:v>
                </c:pt>
                <c:pt idx="2722">
                  <c:v>5.5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Ставка по депозитам сроком на 1 день</c:v>
                </c:pt>
              </c:strCache>
            </c:strRef>
          </c:tx>
          <c:spPr>
            <a:ln w="2540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Лист2!$A$360:$A$3082</c:f>
              <c:numCache>
                <c:formatCode>m/d/yyyy</c:formatCode>
                <c:ptCount val="2723"/>
                <c:pt idx="0">
                  <c:v>37259</c:v>
                </c:pt>
                <c:pt idx="1">
                  <c:v>37260</c:v>
                </c:pt>
                <c:pt idx="2">
                  <c:v>37264</c:v>
                </c:pt>
                <c:pt idx="3">
                  <c:v>37265</c:v>
                </c:pt>
                <c:pt idx="4">
                  <c:v>37266</c:v>
                </c:pt>
                <c:pt idx="5">
                  <c:v>37267</c:v>
                </c:pt>
                <c:pt idx="6">
                  <c:v>37270</c:v>
                </c:pt>
                <c:pt idx="7">
                  <c:v>37271</c:v>
                </c:pt>
                <c:pt idx="8">
                  <c:v>37272</c:v>
                </c:pt>
                <c:pt idx="9">
                  <c:v>37273</c:v>
                </c:pt>
                <c:pt idx="10">
                  <c:v>37274</c:v>
                </c:pt>
                <c:pt idx="11">
                  <c:v>37277</c:v>
                </c:pt>
                <c:pt idx="12">
                  <c:v>37278</c:v>
                </c:pt>
                <c:pt idx="13">
                  <c:v>37279</c:v>
                </c:pt>
                <c:pt idx="14">
                  <c:v>37280</c:v>
                </c:pt>
                <c:pt idx="15">
                  <c:v>37281</c:v>
                </c:pt>
                <c:pt idx="16">
                  <c:v>37284</c:v>
                </c:pt>
                <c:pt idx="17">
                  <c:v>37285</c:v>
                </c:pt>
                <c:pt idx="18">
                  <c:v>37286</c:v>
                </c:pt>
                <c:pt idx="19">
                  <c:v>37287</c:v>
                </c:pt>
                <c:pt idx="20">
                  <c:v>37288</c:v>
                </c:pt>
                <c:pt idx="21">
                  <c:v>37291</c:v>
                </c:pt>
                <c:pt idx="22">
                  <c:v>37292</c:v>
                </c:pt>
                <c:pt idx="23">
                  <c:v>37293</c:v>
                </c:pt>
                <c:pt idx="24">
                  <c:v>37294</c:v>
                </c:pt>
                <c:pt idx="25">
                  <c:v>37295</c:v>
                </c:pt>
                <c:pt idx="26">
                  <c:v>37298</c:v>
                </c:pt>
                <c:pt idx="27">
                  <c:v>37299</c:v>
                </c:pt>
                <c:pt idx="28">
                  <c:v>37300</c:v>
                </c:pt>
                <c:pt idx="29">
                  <c:v>37301</c:v>
                </c:pt>
                <c:pt idx="30">
                  <c:v>37302</c:v>
                </c:pt>
                <c:pt idx="31">
                  <c:v>37305</c:v>
                </c:pt>
                <c:pt idx="32">
                  <c:v>37306</c:v>
                </c:pt>
                <c:pt idx="33">
                  <c:v>37307</c:v>
                </c:pt>
                <c:pt idx="34">
                  <c:v>37308</c:v>
                </c:pt>
                <c:pt idx="35">
                  <c:v>37309</c:v>
                </c:pt>
                <c:pt idx="36">
                  <c:v>37313</c:v>
                </c:pt>
                <c:pt idx="37">
                  <c:v>37314</c:v>
                </c:pt>
                <c:pt idx="38">
                  <c:v>37315</c:v>
                </c:pt>
                <c:pt idx="39">
                  <c:v>37316</c:v>
                </c:pt>
                <c:pt idx="40">
                  <c:v>37319</c:v>
                </c:pt>
                <c:pt idx="41">
                  <c:v>37320</c:v>
                </c:pt>
                <c:pt idx="42">
                  <c:v>37321</c:v>
                </c:pt>
                <c:pt idx="43">
                  <c:v>37322</c:v>
                </c:pt>
                <c:pt idx="44">
                  <c:v>37326</c:v>
                </c:pt>
                <c:pt idx="45">
                  <c:v>37327</c:v>
                </c:pt>
                <c:pt idx="46">
                  <c:v>37328</c:v>
                </c:pt>
                <c:pt idx="47">
                  <c:v>37329</c:v>
                </c:pt>
                <c:pt idx="48">
                  <c:v>37330</c:v>
                </c:pt>
                <c:pt idx="49">
                  <c:v>37333</c:v>
                </c:pt>
                <c:pt idx="50">
                  <c:v>37334</c:v>
                </c:pt>
                <c:pt idx="51">
                  <c:v>37335</c:v>
                </c:pt>
                <c:pt idx="52">
                  <c:v>37336</c:v>
                </c:pt>
                <c:pt idx="53">
                  <c:v>37337</c:v>
                </c:pt>
                <c:pt idx="54">
                  <c:v>37340</c:v>
                </c:pt>
                <c:pt idx="55">
                  <c:v>37341</c:v>
                </c:pt>
                <c:pt idx="56">
                  <c:v>37342</c:v>
                </c:pt>
                <c:pt idx="57">
                  <c:v>37343</c:v>
                </c:pt>
                <c:pt idx="58">
                  <c:v>37344</c:v>
                </c:pt>
                <c:pt idx="59">
                  <c:v>37347</c:v>
                </c:pt>
                <c:pt idx="60">
                  <c:v>37348</c:v>
                </c:pt>
                <c:pt idx="61">
                  <c:v>37349</c:v>
                </c:pt>
                <c:pt idx="62">
                  <c:v>37350</c:v>
                </c:pt>
                <c:pt idx="63">
                  <c:v>37351</c:v>
                </c:pt>
                <c:pt idx="64">
                  <c:v>37354</c:v>
                </c:pt>
                <c:pt idx="65">
                  <c:v>37355</c:v>
                </c:pt>
                <c:pt idx="66">
                  <c:v>37356</c:v>
                </c:pt>
                <c:pt idx="67">
                  <c:v>37357</c:v>
                </c:pt>
                <c:pt idx="68">
                  <c:v>37358</c:v>
                </c:pt>
                <c:pt idx="69">
                  <c:v>37361</c:v>
                </c:pt>
                <c:pt idx="70">
                  <c:v>37362</c:v>
                </c:pt>
                <c:pt idx="71">
                  <c:v>37363</c:v>
                </c:pt>
                <c:pt idx="72">
                  <c:v>37364</c:v>
                </c:pt>
                <c:pt idx="73">
                  <c:v>37365</c:v>
                </c:pt>
                <c:pt idx="74">
                  <c:v>37368</c:v>
                </c:pt>
                <c:pt idx="75">
                  <c:v>37369</c:v>
                </c:pt>
                <c:pt idx="76">
                  <c:v>37370</c:v>
                </c:pt>
                <c:pt idx="77">
                  <c:v>37371</c:v>
                </c:pt>
                <c:pt idx="78">
                  <c:v>37372</c:v>
                </c:pt>
                <c:pt idx="79">
                  <c:v>37373</c:v>
                </c:pt>
                <c:pt idx="80">
                  <c:v>37375</c:v>
                </c:pt>
                <c:pt idx="81">
                  <c:v>37376</c:v>
                </c:pt>
                <c:pt idx="82">
                  <c:v>37382</c:v>
                </c:pt>
                <c:pt idx="83">
                  <c:v>37383</c:v>
                </c:pt>
                <c:pt idx="84">
                  <c:v>37384</c:v>
                </c:pt>
                <c:pt idx="85">
                  <c:v>37389</c:v>
                </c:pt>
                <c:pt idx="86">
                  <c:v>37390</c:v>
                </c:pt>
                <c:pt idx="87">
                  <c:v>37391</c:v>
                </c:pt>
                <c:pt idx="88">
                  <c:v>37392</c:v>
                </c:pt>
                <c:pt idx="89">
                  <c:v>37393</c:v>
                </c:pt>
                <c:pt idx="90">
                  <c:v>37394</c:v>
                </c:pt>
                <c:pt idx="91">
                  <c:v>37396</c:v>
                </c:pt>
                <c:pt idx="92">
                  <c:v>37397</c:v>
                </c:pt>
                <c:pt idx="93">
                  <c:v>37398</c:v>
                </c:pt>
                <c:pt idx="94">
                  <c:v>37399</c:v>
                </c:pt>
                <c:pt idx="95">
                  <c:v>37400</c:v>
                </c:pt>
                <c:pt idx="96">
                  <c:v>37403</c:v>
                </c:pt>
                <c:pt idx="97">
                  <c:v>37404</c:v>
                </c:pt>
                <c:pt idx="98">
                  <c:v>37405</c:v>
                </c:pt>
                <c:pt idx="99">
                  <c:v>37406</c:v>
                </c:pt>
                <c:pt idx="100">
                  <c:v>37407</c:v>
                </c:pt>
                <c:pt idx="101">
                  <c:v>37410</c:v>
                </c:pt>
                <c:pt idx="102">
                  <c:v>37411</c:v>
                </c:pt>
                <c:pt idx="103">
                  <c:v>37412</c:v>
                </c:pt>
                <c:pt idx="104">
                  <c:v>37413</c:v>
                </c:pt>
                <c:pt idx="105">
                  <c:v>37414</c:v>
                </c:pt>
                <c:pt idx="106">
                  <c:v>37417</c:v>
                </c:pt>
                <c:pt idx="107">
                  <c:v>37418</c:v>
                </c:pt>
                <c:pt idx="108">
                  <c:v>37420</c:v>
                </c:pt>
                <c:pt idx="109">
                  <c:v>37421</c:v>
                </c:pt>
                <c:pt idx="110">
                  <c:v>37424</c:v>
                </c:pt>
                <c:pt idx="111">
                  <c:v>37425</c:v>
                </c:pt>
                <c:pt idx="112">
                  <c:v>37426</c:v>
                </c:pt>
                <c:pt idx="113">
                  <c:v>37427</c:v>
                </c:pt>
                <c:pt idx="114">
                  <c:v>37428</c:v>
                </c:pt>
                <c:pt idx="115">
                  <c:v>37431</c:v>
                </c:pt>
                <c:pt idx="116">
                  <c:v>37432</c:v>
                </c:pt>
                <c:pt idx="117">
                  <c:v>37433</c:v>
                </c:pt>
                <c:pt idx="118">
                  <c:v>37434</c:v>
                </c:pt>
                <c:pt idx="119">
                  <c:v>37435</c:v>
                </c:pt>
                <c:pt idx="120">
                  <c:v>37438</c:v>
                </c:pt>
                <c:pt idx="121">
                  <c:v>37439</c:v>
                </c:pt>
                <c:pt idx="122">
                  <c:v>37440</c:v>
                </c:pt>
                <c:pt idx="123">
                  <c:v>37441</c:v>
                </c:pt>
                <c:pt idx="124">
                  <c:v>37442</c:v>
                </c:pt>
                <c:pt idx="125">
                  <c:v>37445</c:v>
                </c:pt>
                <c:pt idx="126">
                  <c:v>37446</c:v>
                </c:pt>
                <c:pt idx="127">
                  <c:v>37447</c:v>
                </c:pt>
                <c:pt idx="128">
                  <c:v>37448</c:v>
                </c:pt>
                <c:pt idx="129">
                  <c:v>37449</c:v>
                </c:pt>
                <c:pt idx="130">
                  <c:v>37452</c:v>
                </c:pt>
                <c:pt idx="131">
                  <c:v>37453</c:v>
                </c:pt>
                <c:pt idx="132">
                  <c:v>37454</c:v>
                </c:pt>
                <c:pt idx="133">
                  <c:v>37455</c:v>
                </c:pt>
                <c:pt idx="134">
                  <c:v>37456</c:v>
                </c:pt>
                <c:pt idx="135">
                  <c:v>37459</c:v>
                </c:pt>
                <c:pt idx="136">
                  <c:v>37460</c:v>
                </c:pt>
                <c:pt idx="137">
                  <c:v>37461</c:v>
                </c:pt>
                <c:pt idx="138">
                  <c:v>37462</c:v>
                </c:pt>
                <c:pt idx="139">
                  <c:v>37463</c:v>
                </c:pt>
                <c:pt idx="140">
                  <c:v>37466</c:v>
                </c:pt>
                <c:pt idx="141">
                  <c:v>37467</c:v>
                </c:pt>
                <c:pt idx="142">
                  <c:v>37468</c:v>
                </c:pt>
                <c:pt idx="143">
                  <c:v>37469</c:v>
                </c:pt>
                <c:pt idx="144">
                  <c:v>37470</c:v>
                </c:pt>
                <c:pt idx="145">
                  <c:v>37473</c:v>
                </c:pt>
                <c:pt idx="146">
                  <c:v>37474</c:v>
                </c:pt>
                <c:pt idx="147">
                  <c:v>37475</c:v>
                </c:pt>
                <c:pt idx="148">
                  <c:v>37476</c:v>
                </c:pt>
                <c:pt idx="149">
                  <c:v>37477</c:v>
                </c:pt>
                <c:pt idx="150">
                  <c:v>37480</c:v>
                </c:pt>
                <c:pt idx="151">
                  <c:v>37481</c:v>
                </c:pt>
                <c:pt idx="152">
                  <c:v>37482</c:v>
                </c:pt>
                <c:pt idx="153">
                  <c:v>37483</c:v>
                </c:pt>
                <c:pt idx="154">
                  <c:v>37484</c:v>
                </c:pt>
                <c:pt idx="155">
                  <c:v>37487</c:v>
                </c:pt>
                <c:pt idx="156">
                  <c:v>37488</c:v>
                </c:pt>
                <c:pt idx="157">
                  <c:v>37489</c:v>
                </c:pt>
                <c:pt idx="158">
                  <c:v>37490</c:v>
                </c:pt>
                <c:pt idx="159">
                  <c:v>37491</c:v>
                </c:pt>
                <c:pt idx="160">
                  <c:v>37494</c:v>
                </c:pt>
                <c:pt idx="161">
                  <c:v>37495</c:v>
                </c:pt>
                <c:pt idx="162">
                  <c:v>37496</c:v>
                </c:pt>
                <c:pt idx="163">
                  <c:v>37497</c:v>
                </c:pt>
                <c:pt idx="164">
                  <c:v>37498</c:v>
                </c:pt>
                <c:pt idx="165">
                  <c:v>37501</c:v>
                </c:pt>
                <c:pt idx="166">
                  <c:v>37502</c:v>
                </c:pt>
                <c:pt idx="167">
                  <c:v>37503</c:v>
                </c:pt>
                <c:pt idx="168">
                  <c:v>37504</c:v>
                </c:pt>
                <c:pt idx="169">
                  <c:v>37505</c:v>
                </c:pt>
                <c:pt idx="170">
                  <c:v>37508</c:v>
                </c:pt>
                <c:pt idx="171">
                  <c:v>37509</c:v>
                </c:pt>
                <c:pt idx="172">
                  <c:v>37510</c:v>
                </c:pt>
                <c:pt idx="173">
                  <c:v>37511</c:v>
                </c:pt>
                <c:pt idx="174">
                  <c:v>37512</c:v>
                </c:pt>
                <c:pt idx="175">
                  <c:v>37515</c:v>
                </c:pt>
                <c:pt idx="176">
                  <c:v>37516</c:v>
                </c:pt>
                <c:pt idx="177">
                  <c:v>37517</c:v>
                </c:pt>
                <c:pt idx="178">
                  <c:v>37518</c:v>
                </c:pt>
                <c:pt idx="179">
                  <c:v>37519</c:v>
                </c:pt>
                <c:pt idx="180">
                  <c:v>37522</c:v>
                </c:pt>
                <c:pt idx="181">
                  <c:v>37523</c:v>
                </c:pt>
                <c:pt idx="182">
                  <c:v>37524</c:v>
                </c:pt>
                <c:pt idx="183">
                  <c:v>37525</c:v>
                </c:pt>
                <c:pt idx="184">
                  <c:v>37526</c:v>
                </c:pt>
                <c:pt idx="185">
                  <c:v>37529</c:v>
                </c:pt>
                <c:pt idx="186">
                  <c:v>37530</c:v>
                </c:pt>
                <c:pt idx="187">
                  <c:v>37531</c:v>
                </c:pt>
                <c:pt idx="188">
                  <c:v>37532</c:v>
                </c:pt>
                <c:pt idx="189">
                  <c:v>37533</c:v>
                </c:pt>
                <c:pt idx="190">
                  <c:v>37536</c:v>
                </c:pt>
                <c:pt idx="191">
                  <c:v>37537</c:v>
                </c:pt>
                <c:pt idx="192">
                  <c:v>37538</c:v>
                </c:pt>
                <c:pt idx="193">
                  <c:v>37539</c:v>
                </c:pt>
                <c:pt idx="194">
                  <c:v>37540</c:v>
                </c:pt>
                <c:pt idx="195">
                  <c:v>37543</c:v>
                </c:pt>
                <c:pt idx="196">
                  <c:v>37544</c:v>
                </c:pt>
                <c:pt idx="197">
                  <c:v>37545</c:v>
                </c:pt>
                <c:pt idx="198">
                  <c:v>37546</c:v>
                </c:pt>
                <c:pt idx="199">
                  <c:v>37547</c:v>
                </c:pt>
                <c:pt idx="200">
                  <c:v>37550</c:v>
                </c:pt>
                <c:pt idx="201">
                  <c:v>37551</c:v>
                </c:pt>
                <c:pt idx="202">
                  <c:v>37552</c:v>
                </c:pt>
                <c:pt idx="203">
                  <c:v>37553</c:v>
                </c:pt>
                <c:pt idx="204">
                  <c:v>37554</c:v>
                </c:pt>
                <c:pt idx="205">
                  <c:v>37557</c:v>
                </c:pt>
                <c:pt idx="206">
                  <c:v>37558</c:v>
                </c:pt>
                <c:pt idx="207">
                  <c:v>37559</c:v>
                </c:pt>
                <c:pt idx="208">
                  <c:v>37560</c:v>
                </c:pt>
                <c:pt idx="209">
                  <c:v>37561</c:v>
                </c:pt>
                <c:pt idx="210">
                  <c:v>37564</c:v>
                </c:pt>
                <c:pt idx="211">
                  <c:v>37565</c:v>
                </c:pt>
                <c:pt idx="212">
                  <c:v>37566</c:v>
                </c:pt>
                <c:pt idx="213">
                  <c:v>37570</c:v>
                </c:pt>
                <c:pt idx="214">
                  <c:v>37571</c:v>
                </c:pt>
                <c:pt idx="215">
                  <c:v>37572</c:v>
                </c:pt>
                <c:pt idx="216">
                  <c:v>37573</c:v>
                </c:pt>
                <c:pt idx="217">
                  <c:v>37574</c:v>
                </c:pt>
                <c:pt idx="218">
                  <c:v>37575</c:v>
                </c:pt>
                <c:pt idx="219">
                  <c:v>37578</c:v>
                </c:pt>
                <c:pt idx="220">
                  <c:v>37579</c:v>
                </c:pt>
                <c:pt idx="221">
                  <c:v>37580</c:v>
                </c:pt>
                <c:pt idx="222">
                  <c:v>37581</c:v>
                </c:pt>
                <c:pt idx="223">
                  <c:v>37582</c:v>
                </c:pt>
                <c:pt idx="224">
                  <c:v>37585</c:v>
                </c:pt>
                <c:pt idx="225">
                  <c:v>37588</c:v>
                </c:pt>
                <c:pt idx="226">
                  <c:v>37589</c:v>
                </c:pt>
                <c:pt idx="227">
                  <c:v>37592</c:v>
                </c:pt>
                <c:pt idx="228">
                  <c:v>37593</c:v>
                </c:pt>
                <c:pt idx="229">
                  <c:v>37594</c:v>
                </c:pt>
                <c:pt idx="230">
                  <c:v>37595</c:v>
                </c:pt>
                <c:pt idx="231">
                  <c:v>37596</c:v>
                </c:pt>
                <c:pt idx="232">
                  <c:v>37599</c:v>
                </c:pt>
                <c:pt idx="233">
                  <c:v>37600</c:v>
                </c:pt>
                <c:pt idx="234">
                  <c:v>37601</c:v>
                </c:pt>
                <c:pt idx="235">
                  <c:v>37605</c:v>
                </c:pt>
                <c:pt idx="236">
                  <c:v>37606</c:v>
                </c:pt>
                <c:pt idx="237">
                  <c:v>37607</c:v>
                </c:pt>
                <c:pt idx="238">
                  <c:v>37608</c:v>
                </c:pt>
                <c:pt idx="239">
                  <c:v>37609</c:v>
                </c:pt>
                <c:pt idx="240">
                  <c:v>37610</c:v>
                </c:pt>
                <c:pt idx="241">
                  <c:v>37613</c:v>
                </c:pt>
                <c:pt idx="242">
                  <c:v>37614</c:v>
                </c:pt>
                <c:pt idx="243">
                  <c:v>37615</c:v>
                </c:pt>
                <c:pt idx="244">
                  <c:v>37616</c:v>
                </c:pt>
                <c:pt idx="245">
                  <c:v>37617</c:v>
                </c:pt>
                <c:pt idx="246">
                  <c:v>37620</c:v>
                </c:pt>
                <c:pt idx="247">
                  <c:v>37621</c:v>
                </c:pt>
                <c:pt idx="248">
                  <c:v>37625</c:v>
                </c:pt>
                <c:pt idx="249">
                  <c:v>37626</c:v>
                </c:pt>
                <c:pt idx="250">
                  <c:v>37629</c:v>
                </c:pt>
                <c:pt idx="251">
                  <c:v>37630</c:v>
                </c:pt>
                <c:pt idx="252">
                  <c:v>37631</c:v>
                </c:pt>
                <c:pt idx="253">
                  <c:v>37634</c:v>
                </c:pt>
                <c:pt idx="254">
                  <c:v>37636</c:v>
                </c:pt>
                <c:pt idx="255">
                  <c:v>37637</c:v>
                </c:pt>
                <c:pt idx="256">
                  <c:v>37638</c:v>
                </c:pt>
                <c:pt idx="257">
                  <c:v>37641</c:v>
                </c:pt>
                <c:pt idx="258">
                  <c:v>37642</c:v>
                </c:pt>
                <c:pt idx="259">
                  <c:v>37643</c:v>
                </c:pt>
                <c:pt idx="260">
                  <c:v>37644</c:v>
                </c:pt>
                <c:pt idx="261">
                  <c:v>37645</c:v>
                </c:pt>
                <c:pt idx="262">
                  <c:v>37648</c:v>
                </c:pt>
                <c:pt idx="263">
                  <c:v>37649</c:v>
                </c:pt>
                <c:pt idx="264">
                  <c:v>37650</c:v>
                </c:pt>
                <c:pt idx="265">
                  <c:v>37651</c:v>
                </c:pt>
                <c:pt idx="266">
                  <c:v>37652</c:v>
                </c:pt>
                <c:pt idx="267">
                  <c:v>37655</c:v>
                </c:pt>
                <c:pt idx="268">
                  <c:v>37656</c:v>
                </c:pt>
                <c:pt idx="269">
                  <c:v>37657</c:v>
                </c:pt>
                <c:pt idx="270">
                  <c:v>37658</c:v>
                </c:pt>
                <c:pt idx="271">
                  <c:v>37659</c:v>
                </c:pt>
                <c:pt idx="272">
                  <c:v>37662</c:v>
                </c:pt>
                <c:pt idx="273">
                  <c:v>37663</c:v>
                </c:pt>
                <c:pt idx="274">
                  <c:v>37664</c:v>
                </c:pt>
                <c:pt idx="275">
                  <c:v>37665</c:v>
                </c:pt>
                <c:pt idx="276">
                  <c:v>37666</c:v>
                </c:pt>
                <c:pt idx="277">
                  <c:v>37669</c:v>
                </c:pt>
                <c:pt idx="278">
                  <c:v>37670</c:v>
                </c:pt>
                <c:pt idx="279">
                  <c:v>37671</c:v>
                </c:pt>
                <c:pt idx="280">
                  <c:v>37672</c:v>
                </c:pt>
                <c:pt idx="281">
                  <c:v>37673</c:v>
                </c:pt>
                <c:pt idx="282">
                  <c:v>37677</c:v>
                </c:pt>
                <c:pt idx="283">
                  <c:v>37678</c:v>
                </c:pt>
                <c:pt idx="284">
                  <c:v>37679</c:v>
                </c:pt>
                <c:pt idx="285">
                  <c:v>37680</c:v>
                </c:pt>
                <c:pt idx="286">
                  <c:v>37683</c:v>
                </c:pt>
                <c:pt idx="287">
                  <c:v>37684</c:v>
                </c:pt>
                <c:pt idx="288">
                  <c:v>37685</c:v>
                </c:pt>
                <c:pt idx="289">
                  <c:v>37686</c:v>
                </c:pt>
                <c:pt idx="290">
                  <c:v>37687</c:v>
                </c:pt>
                <c:pt idx="291">
                  <c:v>37691</c:v>
                </c:pt>
                <c:pt idx="292">
                  <c:v>37692</c:v>
                </c:pt>
                <c:pt idx="293">
                  <c:v>37693</c:v>
                </c:pt>
                <c:pt idx="294">
                  <c:v>37694</c:v>
                </c:pt>
                <c:pt idx="295">
                  <c:v>37697</c:v>
                </c:pt>
                <c:pt idx="296">
                  <c:v>37698</c:v>
                </c:pt>
                <c:pt idx="297">
                  <c:v>37699</c:v>
                </c:pt>
                <c:pt idx="298">
                  <c:v>37700</c:v>
                </c:pt>
                <c:pt idx="299">
                  <c:v>37701</c:v>
                </c:pt>
                <c:pt idx="300">
                  <c:v>37704</c:v>
                </c:pt>
                <c:pt idx="301">
                  <c:v>37705</c:v>
                </c:pt>
                <c:pt idx="302">
                  <c:v>37706</c:v>
                </c:pt>
                <c:pt idx="303">
                  <c:v>37707</c:v>
                </c:pt>
                <c:pt idx="304">
                  <c:v>37708</c:v>
                </c:pt>
                <c:pt idx="305">
                  <c:v>37711</c:v>
                </c:pt>
                <c:pt idx="306">
                  <c:v>37712</c:v>
                </c:pt>
                <c:pt idx="307">
                  <c:v>37713</c:v>
                </c:pt>
                <c:pt idx="308">
                  <c:v>37714</c:v>
                </c:pt>
                <c:pt idx="309">
                  <c:v>37715</c:v>
                </c:pt>
                <c:pt idx="310">
                  <c:v>37718</c:v>
                </c:pt>
                <c:pt idx="311">
                  <c:v>37719</c:v>
                </c:pt>
                <c:pt idx="312">
                  <c:v>37720</c:v>
                </c:pt>
                <c:pt idx="313">
                  <c:v>37721</c:v>
                </c:pt>
                <c:pt idx="314">
                  <c:v>37722</c:v>
                </c:pt>
                <c:pt idx="315">
                  <c:v>37725</c:v>
                </c:pt>
                <c:pt idx="316">
                  <c:v>37726</c:v>
                </c:pt>
                <c:pt idx="317">
                  <c:v>37727</c:v>
                </c:pt>
                <c:pt idx="318">
                  <c:v>37728</c:v>
                </c:pt>
                <c:pt idx="319">
                  <c:v>37729</c:v>
                </c:pt>
                <c:pt idx="320">
                  <c:v>37732</c:v>
                </c:pt>
                <c:pt idx="321">
                  <c:v>37733</c:v>
                </c:pt>
                <c:pt idx="322">
                  <c:v>37734</c:v>
                </c:pt>
                <c:pt idx="323">
                  <c:v>37735</c:v>
                </c:pt>
                <c:pt idx="324">
                  <c:v>37736</c:v>
                </c:pt>
                <c:pt idx="325">
                  <c:v>37739</c:v>
                </c:pt>
                <c:pt idx="326">
                  <c:v>37740</c:v>
                </c:pt>
                <c:pt idx="327">
                  <c:v>37741</c:v>
                </c:pt>
                <c:pt idx="328">
                  <c:v>37746</c:v>
                </c:pt>
                <c:pt idx="329">
                  <c:v>37747</c:v>
                </c:pt>
                <c:pt idx="330">
                  <c:v>37748</c:v>
                </c:pt>
                <c:pt idx="331">
                  <c:v>37749</c:v>
                </c:pt>
                <c:pt idx="332">
                  <c:v>37753</c:v>
                </c:pt>
                <c:pt idx="333">
                  <c:v>37754</c:v>
                </c:pt>
                <c:pt idx="334">
                  <c:v>37755</c:v>
                </c:pt>
                <c:pt idx="335">
                  <c:v>37756</c:v>
                </c:pt>
                <c:pt idx="336">
                  <c:v>37757</c:v>
                </c:pt>
                <c:pt idx="337">
                  <c:v>37760</c:v>
                </c:pt>
                <c:pt idx="338">
                  <c:v>37761</c:v>
                </c:pt>
                <c:pt idx="339">
                  <c:v>37762</c:v>
                </c:pt>
                <c:pt idx="340">
                  <c:v>37763</c:v>
                </c:pt>
                <c:pt idx="341">
                  <c:v>37764</c:v>
                </c:pt>
                <c:pt idx="342">
                  <c:v>37767</c:v>
                </c:pt>
                <c:pt idx="343">
                  <c:v>37768</c:v>
                </c:pt>
                <c:pt idx="344">
                  <c:v>37769</c:v>
                </c:pt>
                <c:pt idx="345">
                  <c:v>37770</c:v>
                </c:pt>
                <c:pt idx="346">
                  <c:v>37771</c:v>
                </c:pt>
                <c:pt idx="347">
                  <c:v>37774</c:v>
                </c:pt>
                <c:pt idx="348">
                  <c:v>37775</c:v>
                </c:pt>
                <c:pt idx="349">
                  <c:v>37776</c:v>
                </c:pt>
                <c:pt idx="350">
                  <c:v>37777</c:v>
                </c:pt>
                <c:pt idx="351">
                  <c:v>37778</c:v>
                </c:pt>
                <c:pt idx="352">
                  <c:v>37781</c:v>
                </c:pt>
                <c:pt idx="353">
                  <c:v>37782</c:v>
                </c:pt>
                <c:pt idx="354">
                  <c:v>37783</c:v>
                </c:pt>
                <c:pt idx="355">
                  <c:v>37788</c:v>
                </c:pt>
                <c:pt idx="356">
                  <c:v>37789</c:v>
                </c:pt>
                <c:pt idx="357">
                  <c:v>37790</c:v>
                </c:pt>
                <c:pt idx="358">
                  <c:v>37791</c:v>
                </c:pt>
                <c:pt idx="359">
                  <c:v>37792</c:v>
                </c:pt>
                <c:pt idx="360">
                  <c:v>37793</c:v>
                </c:pt>
                <c:pt idx="361">
                  <c:v>37795</c:v>
                </c:pt>
                <c:pt idx="362">
                  <c:v>37796</c:v>
                </c:pt>
                <c:pt idx="363">
                  <c:v>37797</c:v>
                </c:pt>
                <c:pt idx="364">
                  <c:v>37798</c:v>
                </c:pt>
                <c:pt idx="365">
                  <c:v>37799</c:v>
                </c:pt>
                <c:pt idx="366">
                  <c:v>37802</c:v>
                </c:pt>
                <c:pt idx="367">
                  <c:v>37803</c:v>
                </c:pt>
                <c:pt idx="368">
                  <c:v>37804</c:v>
                </c:pt>
                <c:pt idx="369">
                  <c:v>37805</c:v>
                </c:pt>
                <c:pt idx="370">
                  <c:v>37806</c:v>
                </c:pt>
                <c:pt idx="371">
                  <c:v>37809</c:v>
                </c:pt>
                <c:pt idx="372">
                  <c:v>37810</c:v>
                </c:pt>
                <c:pt idx="373">
                  <c:v>37811</c:v>
                </c:pt>
                <c:pt idx="374">
                  <c:v>37812</c:v>
                </c:pt>
                <c:pt idx="375">
                  <c:v>37813</c:v>
                </c:pt>
                <c:pt idx="376">
                  <c:v>37816</c:v>
                </c:pt>
                <c:pt idx="377">
                  <c:v>37817</c:v>
                </c:pt>
                <c:pt idx="378">
                  <c:v>37818</c:v>
                </c:pt>
                <c:pt idx="379">
                  <c:v>37819</c:v>
                </c:pt>
                <c:pt idx="380">
                  <c:v>37820</c:v>
                </c:pt>
                <c:pt idx="381">
                  <c:v>37823</c:v>
                </c:pt>
                <c:pt idx="382">
                  <c:v>37824</c:v>
                </c:pt>
                <c:pt idx="383">
                  <c:v>37825</c:v>
                </c:pt>
                <c:pt idx="384">
                  <c:v>37826</c:v>
                </c:pt>
                <c:pt idx="385">
                  <c:v>37827</c:v>
                </c:pt>
                <c:pt idx="386">
                  <c:v>37830</c:v>
                </c:pt>
                <c:pt idx="387">
                  <c:v>37831</c:v>
                </c:pt>
                <c:pt idx="388">
                  <c:v>37832</c:v>
                </c:pt>
                <c:pt idx="389">
                  <c:v>37833</c:v>
                </c:pt>
                <c:pt idx="390">
                  <c:v>37834</c:v>
                </c:pt>
                <c:pt idx="391">
                  <c:v>37837</c:v>
                </c:pt>
                <c:pt idx="392">
                  <c:v>37838</c:v>
                </c:pt>
                <c:pt idx="393">
                  <c:v>37839</c:v>
                </c:pt>
                <c:pt idx="394">
                  <c:v>37840</c:v>
                </c:pt>
                <c:pt idx="395">
                  <c:v>37841</c:v>
                </c:pt>
                <c:pt idx="396">
                  <c:v>37844</c:v>
                </c:pt>
                <c:pt idx="397">
                  <c:v>37845</c:v>
                </c:pt>
                <c:pt idx="398">
                  <c:v>37846</c:v>
                </c:pt>
                <c:pt idx="399">
                  <c:v>37847</c:v>
                </c:pt>
                <c:pt idx="400">
                  <c:v>37848</c:v>
                </c:pt>
                <c:pt idx="401">
                  <c:v>37851</c:v>
                </c:pt>
                <c:pt idx="402">
                  <c:v>37852</c:v>
                </c:pt>
                <c:pt idx="403">
                  <c:v>37853</c:v>
                </c:pt>
                <c:pt idx="404">
                  <c:v>37854</c:v>
                </c:pt>
                <c:pt idx="405">
                  <c:v>37855</c:v>
                </c:pt>
                <c:pt idx="406">
                  <c:v>37858</c:v>
                </c:pt>
                <c:pt idx="407">
                  <c:v>37859</c:v>
                </c:pt>
                <c:pt idx="408">
                  <c:v>37860</c:v>
                </c:pt>
                <c:pt idx="409">
                  <c:v>37861</c:v>
                </c:pt>
                <c:pt idx="410">
                  <c:v>37862</c:v>
                </c:pt>
                <c:pt idx="411">
                  <c:v>37865</c:v>
                </c:pt>
                <c:pt idx="412">
                  <c:v>37866</c:v>
                </c:pt>
                <c:pt idx="413">
                  <c:v>37867</c:v>
                </c:pt>
                <c:pt idx="414">
                  <c:v>37868</c:v>
                </c:pt>
                <c:pt idx="415">
                  <c:v>37869</c:v>
                </c:pt>
                <c:pt idx="416">
                  <c:v>37872</c:v>
                </c:pt>
                <c:pt idx="417">
                  <c:v>37873</c:v>
                </c:pt>
                <c:pt idx="418">
                  <c:v>37874</c:v>
                </c:pt>
                <c:pt idx="419">
                  <c:v>37875</c:v>
                </c:pt>
                <c:pt idx="420">
                  <c:v>37876</c:v>
                </c:pt>
                <c:pt idx="421">
                  <c:v>37879</c:v>
                </c:pt>
                <c:pt idx="422">
                  <c:v>37880</c:v>
                </c:pt>
                <c:pt idx="423">
                  <c:v>37881</c:v>
                </c:pt>
                <c:pt idx="424">
                  <c:v>37882</c:v>
                </c:pt>
                <c:pt idx="425">
                  <c:v>37883</c:v>
                </c:pt>
                <c:pt idx="426">
                  <c:v>37886</c:v>
                </c:pt>
                <c:pt idx="427">
                  <c:v>37887</c:v>
                </c:pt>
                <c:pt idx="428">
                  <c:v>37888</c:v>
                </c:pt>
                <c:pt idx="429">
                  <c:v>37889</c:v>
                </c:pt>
                <c:pt idx="430">
                  <c:v>37890</c:v>
                </c:pt>
                <c:pt idx="431">
                  <c:v>37893</c:v>
                </c:pt>
                <c:pt idx="432">
                  <c:v>37894</c:v>
                </c:pt>
                <c:pt idx="433">
                  <c:v>37895</c:v>
                </c:pt>
                <c:pt idx="434">
                  <c:v>37896</c:v>
                </c:pt>
                <c:pt idx="435">
                  <c:v>37897</c:v>
                </c:pt>
                <c:pt idx="436">
                  <c:v>37900</c:v>
                </c:pt>
                <c:pt idx="437">
                  <c:v>37901</c:v>
                </c:pt>
                <c:pt idx="438">
                  <c:v>37902</c:v>
                </c:pt>
                <c:pt idx="439">
                  <c:v>37903</c:v>
                </c:pt>
                <c:pt idx="440">
                  <c:v>37904</c:v>
                </c:pt>
                <c:pt idx="441">
                  <c:v>37907</c:v>
                </c:pt>
                <c:pt idx="442">
                  <c:v>37908</c:v>
                </c:pt>
                <c:pt idx="443">
                  <c:v>37909</c:v>
                </c:pt>
                <c:pt idx="444">
                  <c:v>37910</c:v>
                </c:pt>
                <c:pt idx="445">
                  <c:v>37911</c:v>
                </c:pt>
                <c:pt idx="446">
                  <c:v>37914</c:v>
                </c:pt>
                <c:pt idx="447">
                  <c:v>37915</c:v>
                </c:pt>
                <c:pt idx="448">
                  <c:v>37916</c:v>
                </c:pt>
                <c:pt idx="449">
                  <c:v>37917</c:v>
                </c:pt>
                <c:pt idx="450">
                  <c:v>37918</c:v>
                </c:pt>
                <c:pt idx="451">
                  <c:v>37921</c:v>
                </c:pt>
                <c:pt idx="452">
                  <c:v>37922</c:v>
                </c:pt>
                <c:pt idx="453">
                  <c:v>37923</c:v>
                </c:pt>
                <c:pt idx="454">
                  <c:v>37924</c:v>
                </c:pt>
                <c:pt idx="455">
                  <c:v>37925</c:v>
                </c:pt>
                <c:pt idx="456">
                  <c:v>37928</c:v>
                </c:pt>
                <c:pt idx="457">
                  <c:v>37929</c:v>
                </c:pt>
                <c:pt idx="458">
                  <c:v>37930</c:v>
                </c:pt>
                <c:pt idx="459">
                  <c:v>37931</c:v>
                </c:pt>
                <c:pt idx="460">
                  <c:v>37935</c:v>
                </c:pt>
                <c:pt idx="461">
                  <c:v>37936</c:v>
                </c:pt>
                <c:pt idx="462">
                  <c:v>37937</c:v>
                </c:pt>
                <c:pt idx="463">
                  <c:v>37938</c:v>
                </c:pt>
                <c:pt idx="464">
                  <c:v>37939</c:v>
                </c:pt>
                <c:pt idx="465">
                  <c:v>37942</c:v>
                </c:pt>
                <c:pt idx="466">
                  <c:v>37943</c:v>
                </c:pt>
                <c:pt idx="467">
                  <c:v>37944</c:v>
                </c:pt>
                <c:pt idx="468">
                  <c:v>37945</c:v>
                </c:pt>
                <c:pt idx="469">
                  <c:v>37946</c:v>
                </c:pt>
                <c:pt idx="470">
                  <c:v>37949</c:v>
                </c:pt>
                <c:pt idx="471">
                  <c:v>37950</c:v>
                </c:pt>
                <c:pt idx="472">
                  <c:v>37951</c:v>
                </c:pt>
                <c:pt idx="473">
                  <c:v>37952</c:v>
                </c:pt>
                <c:pt idx="474">
                  <c:v>37953</c:v>
                </c:pt>
                <c:pt idx="475">
                  <c:v>37956</c:v>
                </c:pt>
                <c:pt idx="476">
                  <c:v>37957</c:v>
                </c:pt>
                <c:pt idx="477">
                  <c:v>37958</c:v>
                </c:pt>
                <c:pt idx="478">
                  <c:v>37959</c:v>
                </c:pt>
                <c:pt idx="479">
                  <c:v>37960</c:v>
                </c:pt>
                <c:pt idx="480">
                  <c:v>37963</c:v>
                </c:pt>
                <c:pt idx="481">
                  <c:v>37964</c:v>
                </c:pt>
                <c:pt idx="482">
                  <c:v>37965</c:v>
                </c:pt>
                <c:pt idx="483">
                  <c:v>37966</c:v>
                </c:pt>
                <c:pt idx="484">
                  <c:v>37970</c:v>
                </c:pt>
                <c:pt idx="485">
                  <c:v>37971</c:v>
                </c:pt>
                <c:pt idx="486">
                  <c:v>37972</c:v>
                </c:pt>
                <c:pt idx="487">
                  <c:v>37973</c:v>
                </c:pt>
                <c:pt idx="488">
                  <c:v>37974</c:v>
                </c:pt>
                <c:pt idx="489">
                  <c:v>37977</c:v>
                </c:pt>
                <c:pt idx="490">
                  <c:v>37978</c:v>
                </c:pt>
                <c:pt idx="491">
                  <c:v>37979</c:v>
                </c:pt>
                <c:pt idx="492">
                  <c:v>37980</c:v>
                </c:pt>
                <c:pt idx="493">
                  <c:v>37981</c:v>
                </c:pt>
                <c:pt idx="494">
                  <c:v>37984</c:v>
                </c:pt>
                <c:pt idx="495">
                  <c:v>37985</c:v>
                </c:pt>
                <c:pt idx="496">
                  <c:v>37986</c:v>
                </c:pt>
                <c:pt idx="497">
                  <c:v>37991</c:v>
                </c:pt>
                <c:pt idx="498">
                  <c:v>37992</c:v>
                </c:pt>
                <c:pt idx="499">
                  <c:v>37994</c:v>
                </c:pt>
                <c:pt idx="500">
                  <c:v>37995</c:v>
                </c:pt>
                <c:pt idx="501">
                  <c:v>37998</c:v>
                </c:pt>
                <c:pt idx="502">
                  <c:v>37999</c:v>
                </c:pt>
                <c:pt idx="503">
                  <c:v>38000</c:v>
                </c:pt>
                <c:pt idx="504">
                  <c:v>38001</c:v>
                </c:pt>
                <c:pt idx="505">
                  <c:v>38002</c:v>
                </c:pt>
                <c:pt idx="506">
                  <c:v>38005</c:v>
                </c:pt>
                <c:pt idx="507">
                  <c:v>38006</c:v>
                </c:pt>
                <c:pt idx="508">
                  <c:v>38007</c:v>
                </c:pt>
                <c:pt idx="509">
                  <c:v>38008</c:v>
                </c:pt>
                <c:pt idx="510">
                  <c:v>38009</c:v>
                </c:pt>
                <c:pt idx="511">
                  <c:v>38012</c:v>
                </c:pt>
                <c:pt idx="512">
                  <c:v>38013</c:v>
                </c:pt>
                <c:pt idx="513">
                  <c:v>38014</c:v>
                </c:pt>
                <c:pt idx="514">
                  <c:v>38015</c:v>
                </c:pt>
                <c:pt idx="515">
                  <c:v>38016</c:v>
                </c:pt>
                <c:pt idx="516">
                  <c:v>38019</c:v>
                </c:pt>
                <c:pt idx="517">
                  <c:v>38020</c:v>
                </c:pt>
                <c:pt idx="518">
                  <c:v>38021</c:v>
                </c:pt>
                <c:pt idx="519">
                  <c:v>38022</c:v>
                </c:pt>
                <c:pt idx="520">
                  <c:v>38023</c:v>
                </c:pt>
                <c:pt idx="521">
                  <c:v>38026</c:v>
                </c:pt>
                <c:pt idx="522">
                  <c:v>38027</c:v>
                </c:pt>
                <c:pt idx="523">
                  <c:v>38028</c:v>
                </c:pt>
                <c:pt idx="524">
                  <c:v>38029</c:v>
                </c:pt>
                <c:pt idx="525">
                  <c:v>38030</c:v>
                </c:pt>
                <c:pt idx="526">
                  <c:v>38033</c:v>
                </c:pt>
                <c:pt idx="527">
                  <c:v>38034</c:v>
                </c:pt>
                <c:pt idx="528">
                  <c:v>38035</c:v>
                </c:pt>
                <c:pt idx="529">
                  <c:v>38036</c:v>
                </c:pt>
                <c:pt idx="530">
                  <c:v>38037</c:v>
                </c:pt>
                <c:pt idx="531">
                  <c:v>38041</c:v>
                </c:pt>
                <c:pt idx="532">
                  <c:v>38042</c:v>
                </c:pt>
                <c:pt idx="533">
                  <c:v>38043</c:v>
                </c:pt>
                <c:pt idx="534">
                  <c:v>38044</c:v>
                </c:pt>
                <c:pt idx="535">
                  <c:v>38047</c:v>
                </c:pt>
                <c:pt idx="536">
                  <c:v>38048</c:v>
                </c:pt>
                <c:pt idx="537">
                  <c:v>38049</c:v>
                </c:pt>
                <c:pt idx="538">
                  <c:v>38050</c:v>
                </c:pt>
                <c:pt idx="539">
                  <c:v>38051</c:v>
                </c:pt>
                <c:pt idx="540">
                  <c:v>38055</c:v>
                </c:pt>
                <c:pt idx="541">
                  <c:v>38056</c:v>
                </c:pt>
                <c:pt idx="542">
                  <c:v>38057</c:v>
                </c:pt>
                <c:pt idx="543">
                  <c:v>38058</c:v>
                </c:pt>
                <c:pt idx="544">
                  <c:v>38061</c:v>
                </c:pt>
                <c:pt idx="545">
                  <c:v>38062</c:v>
                </c:pt>
                <c:pt idx="546">
                  <c:v>38063</c:v>
                </c:pt>
                <c:pt idx="547">
                  <c:v>38064</c:v>
                </c:pt>
                <c:pt idx="548">
                  <c:v>38065</c:v>
                </c:pt>
                <c:pt idx="549">
                  <c:v>38068</c:v>
                </c:pt>
                <c:pt idx="550">
                  <c:v>38069</c:v>
                </c:pt>
                <c:pt idx="551">
                  <c:v>38070</c:v>
                </c:pt>
                <c:pt idx="552">
                  <c:v>38071</c:v>
                </c:pt>
                <c:pt idx="553">
                  <c:v>38072</c:v>
                </c:pt>
                <c:pt idx="554">
                  <c:v>38075</c:v>
                </c:pt>
                <c:pt idx="555">
                  <c:v>38076</c:v>
                </c:pt>
                <c:pt idx="556">
                  <c:v>38077</c:v>
                </c:pt>
                <c:pt idx="557">
                  <c:v>38078</c:v>
                </c:pt>
                <c:pt idx="558">
                  <c:v>38079</c:v>
                </c:pt>
                <c:pt idx="559">
                  <c:v>38082</c:v>
                </c:pt>
                <c:pt idx="560">
                  <c:v>38083</c:v>
                </c:pt>
                <c:pt idx="561">
                  <c:v>38084</c:v>
                </c:pt>
                <c:pt idx="562">
                  <c:v>38085</c:v>
                </c:pt>
                <c:pt idx="563">
                  <c:v>38086</c:v>
                </c:pt>
                <c:pt idx="564">
                  <c:v>38089</c:v>
                </c:pt>
                <c:pt idx="565">
                  <c:v>38090</c:v>
                </c:pt>
                <c:pt idx="566">
                  <c:v>38091</c:v>
                </c:pt>
                <c:pt idx="567">
                  <c:v>38092</c:v>
                </c:pt>
                <c:pt idx="568">
                  <c:v>38093</c:v>
                </c:pt>
                <c:pt idx="569">
                  <c:v>38096</c:v>
                </c:pt>
                <c:pt idx="570">
                  <c:v>38097</c:v>
                </c:pt>
                <c:pt idx="571">
                  <c:v>38098</c:v>
                </c:pt>
                <c:pt idx="572">
                  <c:v>38099</c:v>
                </c:pt>
                <c:pt idx="573">
                  <c:v>38100</c:v>
                </c:pt>
                <c:pt idx="574">
                  <c:v>38103</c:v>
                </c:pt>
                <c:pt idx="575">
                  <c:v>38104</c:v>
                </c:pt>
                <c:pt idx="576">
                  <c:v>38105</c:v>
                </c:pt>
                <c:pt idx="577">
                  <c:v>38106</c:v>
                </c:pt>
                <c:pt idx="578">
                  <c:v>38107</c:v>
                </c:pt>
                <c:pt idx="579">
                  <c:v>38112</c:v>
                </c:pt>
                <c:pt idx="580">
                  <c:v>38113</c:v>
                </c:pt>
                <c:pt idx="581">
                  <c:v>38114</c:v>
                </c:pt>
                <c:pt idx="582">
                  <c:v>38118</c:v>
                </c:pt>
                <c:pt idx="583">
                  <c:v>38119</c:v>
                </c:pt>
                <c:pt idx="584">
                  <c:v>38120</c:v>
                </c:pt>
                <c:pt idx="585">
                  <c:v>38121</c:v>
                </c:pt>
                <c:pt idx="586">
                  <c:v>38124</c:v>
                </c:pt>
                <c:pt idx="587">
                  <c:v>38125</c:v>
                </c:pt>
                <c:pt idx="588">
                  <c:v>38126</c:v>
                </c:pt>
                <c:pt idx="589">
                  <c:v>38127</c:v>
                </c:pt>
                <c:pt idx="590">
                  <c:v>38128</c:v>
                </c:pt>
                <c:pt idx="591">
                  <c:v>38131</c:v>
                </c:pt>
                <c:pt idx="592">
                  <c:v>38132</c:v>
                </c:pt>
                <c:pt idx="593">
                  <c:v>38133</c:v>
                </c:pt>
                <c:pt idx="594">
                  <c:v>38134</c:v>
                </c:pt>
                <c:pt idx="595">
                  <c:v>38135</c:v>
                </c:pt>
                <c:pt idx="596">
                  <c:v>38138</c:v>
                </c:pt>
                <c:pt idx="597">
                  <c:v>38139</c:v>
                </c:pt>
                <c:pt idx="598">
                  <c:v>38140</c:v>
                </c:pt>
                <c:pt idx="599">
                  <c:v>38141</c:v>
                </c:pt>
                <c:pt idx="600">
                  <c:v>38142</c:v>
                </c:pt>
                <c:pt idx="601">
                  <c:v>38145</c:v>
                </c:pt>
                <c:pt idx="602">
                  <c:v>38146</c:v>
                </c:pt>
                <c:pt idx="603">
                  <c:v>38147</c:v>
                </c:pt>
                <c:pt idx="604">
                  <c:v>38148</c:v>
                </c:pt>
                <c:pt idx="605">
                  <c:v>38149</c:v>
                </c:pt>
                <c:pt idx="606">
                  <c:v>38153</c:v>
                </c:pt>
                <c:pt idx="607">
                  <c:v>38154</c:v>
                </c:pt>
                <c:pt idx="608">
                  <c:v>38155</c:v>
                </c:pt>
                <c:pt idx="609">
                  <c:v>38156</c:v>
                </c:pt>
                <c:pt idx="610">
                  <c:v>38159</c:v>
                </c:pt>
                <c:pt idx="611">
                  <c:v>38160</c:v>
                </c:pt>
                <c:pt idx="612">
                  <c:v>38161</c:v>
                </c:pt>
                <c:pt idx="613">
                  <c:v>38162</c:v>
                </c:pt>
                <c:pt idx="614">
                  <c:v>38163</c:v>
                </c:pt>
                <c:pt idx="615">
                  <c:v>38166</c:v>
                </c:pt>
                <c:pt idx="616">
                  <c:v>38167</c:v>
                </c:pt>
                <c:pt idx="617">
                  <c:v>38168</c:v>
                </c:pt>
                <c:pt idx="618">
                  <c:v>38169</c:v>
                </c:pt>
                <c:pt idx="619">
                  <c:v>38170</c:v>
                </c:pt>
                <c:pt idx="620">
                  <c:v>38173</c:v>
                </c:pt>
                <c:pt idx="621">
                  <c:v>38174</c:v>
                </c:pt>
                <c:pt idx="622">
                  <c:v>38175</c:v>
                </c:pt>
                <c:pt idx="623">
                  <c:v>38176</c:v>
                </c:pt>
                <c:pt idx="624">
                  <c:v>38177</c:v>
                </c:pt>
                <c:pt idx="625">
                  <c:v>38180</c:v>
                </c:pt>
                <c:pt idx="626">
                  <c:v>38181</c:v>
                </c:pt>
                <c:pt idx="627">
                  <c:v>38182</c:v>
                </c:pt>
                <c:pt idx="628">
                  <c:v>38183</c:v>
                </c:pt>
                <c:pt idx="629">
                  <c:v>38184</c:v>
                </c:pt>
                <c:pt idx="630">
                  <c:v>38187</c:v>
                </c:pt>
                <c:pt idx="631">
                  <c:v>38188</c:v>
                </c:pt>
                <c:pt idx="632">
                  <c:v>38189</c:v>
                </c:pt>
                <c:pt idx="633">
                  <c:v>38190</c:v>
                </c:pt>
                <c:pt idx="634">
                  <c:v>38191</c:v>
                </c:pt>
                <c:pt idx="635">
                  <c:v>38194</c:v>
                </c:pt>
                <c:pt idx="636">
                  <c:v>38195</c:v>
                </c:pt>
                <c:pt idx="637">
                  <c:v>38196</c:v>
                </c:pt>
                <c:pt idx="638">
                  <c:v>38197</c:v>
                </c:pt>
                <c:pt idx="639">
                  <c:v>38198</c:v>
                </c:pt>
                <c:pt idx="640">
                  <c:v>38201</c:v>
                </c:pt>
                <c:pt idx="641">
                  <c:v>38202</c:v>
                </c:pt>
                <c:pt idx="642">
                  <c:v>38203</c:v>
                </c:pt>
                <c:pt idx="643">
                  <c:v>38204</c:v>
                </c:pt>
                <c:pt idx="644">
                  <c:v>38205</c:v>
                </c:pt>
                <c:pt idx="645">
                  <c:v>38208</c:v>
                </c:pt>
                <c:pt idx="646">
                  <c:v>38209</c:v>
                </c:pt>
                <c:pt idx="647">
                  <c:v>38210</c:v>
                </c:pt>
                <c:pt idx="648">
                  <c:v>38211</c:v>
                </c:pt>
                <c:pt idx="649">
                  <c:v>38212</c:v>
                </c:pt>
                <c:pt idx="650">
                  <c:v>38215</c:v>
                </c:pt>
                <c:pt idx="651">
                  <c:v>38216</c:v>
                </c:pt>
                <c:pt idx="652">
                  <c:v>38217</c:v>
                </c:pt>
                <c:pt idx="653">
                  <c:v>38218</c:v>
                </c:pt>
                <c:pt idx="654">
                  <c:v>38219</c:v>
                </c:pt>
                <c:pt idx="655">
                  <c:v>38222</c:v>
                </c:pt>
                <c:pt idx="656">
                  <c:v>38223</c:v>
                </c:pt>
                <c:pt idx="657">
                  <c:v>38224</c:v>
                </c:pt>
                <c:pt idx="658">
                  <c:v>38225</c:v>
                </c:pt>
                <c:pt idx="659">
                  <c:v>38226</c:v>
                </c:pt>
                <c:pt idx="660">
                  <c:v>38229</c:v>
                </c:pt>
                <c:pt idx="661">
                  <c:v>38230</c:v>
                </c:pt>
                <c:pt idx="662">
                  <c:v>38231</c:v>
                </c:pt>
                <c:pt idx="663">
                  <c:v>38232</c:v>
                </c:pt>
                <c:pt idx="664">
                  <c:v>38233</c:v>
                </c:pt>
                <c:pt idx="665">
                  <c:v>38236</c:v>
                </c:pt>
                <c:pt idx="666">
                  <c:v>38237</c:v>
                </c:pt>
                <c:pt idx="667">
                  <c:v>38238</c:v>
                </c:pt>
                <c:pt idx="668">
                  <c:v>38239</c:v>
                </c:pt>
                <c:pt idx="669">
                  <c:v>38240</c:v>
                </c:pt>
                <c:pt idx="670">
                  <c:v>38243</c:v>
                </c:pt>
                <c:pt idx="671">
                  <c:v>38244</c:v>
                </c:pt>
                <c:pt idx="672">
                  <c:v>38245</c:v>
                </c:pt>
                <c:pt idx="673">
                  <c:v>38246</c:v>
                </c:pt>
                <c:pt idx="674">
                  <c:v>38247</c:v>
                </c:pt>
                <c:pt idx="675">
                  <c:v>38250</c:v>
                </c:pt>
                <c:pt idx="676">
                  <c:v>38251</c:v>
                </c:pt>
                <c:pt idx="677">
                  <c:v>38252</c:v>
                </c:pt>
                <c:pt idx="678">
                  <c:v>38253</c:v>
                </c:pt>
                <c:pt idx="679">
                  <c:v>38254</c:v>
                </c:pt>
                <c:pt idx="680">
                  <c:v>38257</c:v>
                </c:pt>
                <c:pt idx="681">
                  <c:v>38258</c:v>
                </c:pt>
                <c:pt idx="682">
                  <c:v>38259</c:v>
                </c:pt>
                <c:pt idx="683">
                  <c:v>38260</c:v>
                </c:pt>
                <c:pt idx="684">
                  <c:v>38261</c:v>
                </c:pt>
                <c:pt idx="685">
                  <c:v>38264</c:v>
                </c:pt>
                <c:pt idx="686">
                  <c:v>38265</c:v>
                </c:pt>
                <c:pt idx="687">
                  <c:v>38266</c:v>
                </c:pt>
                <c:pt idx="688">
                  <c:v>38267</c:v>
                </c:pt>
                <c:pt idx="689">
                  <c:v>38268</c:v>
                </c:pt>
                <c:pt idx="690">
                  <c:v>38271</c:v>
                </c:pt>
                <c:pt idx="691">
                  <c:v>38272</c:v>
                </c:pt>
                <c:pt idx="692">
                  <c:v>38273</c:v>
                </c:pt>
                <c:pt idx="693">
                  <c:v>38274</c:v>
                </c:pt>
                <c:pt idx="694">
                  <c:v>38275</c:v>
                </c:pt>
                <c:pt idx="695">
                  <c:v>38278</c:v>
                </c:pt>
                <c:pt idx="696">
                  <c:v>38279</c:v>
                </c:pt>
                <c:pt idx="697">
                  <c:v>38280</c:v>
                </c:pt>
                <c:pt idx="698">
                  <c:v>38281</c:v>
                </c:pt>
                <c:pt idx="699">
                  <c:v>38282</c:v>
                </c:pt>
                <c:pt idx="700">
                  <c:v>38285</c:v>
                </c:pt>
                <c:pt idx="701">
                  <c:v>38286</c:v>
                </c:pt>
                <c:pt idx="702">
                  <c:v>38287</c:v>
                </c:pt>
                <c:pt idx="703">
                  <c:v>38288</c:v>
                </c:pt>
                <c:pt idx="704">
                  <c:v>38289</c:v>
                </c:pt>
                <c:pt idx="705">
                  <c:v>38292</c:v>
                </c:pt>
                <c:pt idx="706">
                  <c:v>38293</c:v>
                </c:pt>
                <c:pt idx="707">
                  <c:v>38294</c:v>
                </c:pt>
                <c:pt idx="708">
                  <c:v>38295</c:v>
                </c:pt>
                <c:pt idx="709">
                  <c:v>38296</c:v>
                </c:pt>
                <c:pt idx="710">
                  <c:v>38300</c:v>
                </c:pt>
                <c:pt idx="711">
                  <c:v>38301</c:v>
                </c:pt>
                <c:pt idx="712">
                  <c:v>38302</c:v>
                </c:pt>
                <c:pt idx="713">
                  <c:v>38303</c:v>
                </c:pt>
                <c:pt idx="714">
                  <c:v>38306</c:v>
                </c:pt>
                <c:pt idx="715">
                  <c:v>38307</c:v>
                </c:pt>
                <c:pt idx="716">
                  <c:v>38308</c:v>
                </c:pt>
                <c:pt idx="717">
                  <c:v>38309</c:v>
                </c:pt>
                <c:pt idx="718">
                  <c:v>38310</c:v>
                </c:pt>
                <c:pt idx="719">
                  <c:v>38313</c:v>
                </c:pt>
                <c:pt idx="720">
                  <c:v>38314</c:v>
                </c:pt>
                <c:pt idx="721">
                  <c:v>38315</c:v>
                </c:pt>
                <c:pt idx="722">
                  <c:v>38316</c:v>
                </c:pt>
                <c:pt idx="723">
                  <c:v>38317</c:v>
                </c:pt>
                <c:pt idx="724">
                  <c:v>38320</c:v>
                </c:pt>
                <c:pt idx="725">
                  <c:v>38321</c:v>
                </c:pt>
                <c:pt idx="726">
                  <c:v>38322</c:v>
                </c:pt>
                <c:pt idx="727">
                  <c:v>38323</c:v>
                </c:pt>
                <c:pt idx="728">
                  <c:v>38324</c:v>
                </c:pt>
                <c:pt idx="729">
                  <c:v>38327</c:v>
                </c:pt>
                <c:pt idx="730">
                  <c:v>38328</c:v>
                </c:pt>
                <c:pt idx="731">
                  <c:v>38329</c:v>
                </c:pt>
                <c:pt idx="732">
                  <c:v>38330</c:v>
                </c:pt>
                <c:pt idx="733">
                  <c:v>38331</c:v>
                </c:pt>
                <c:pt idx="734">
                  <c:v>38335</c:v>
                </c:pt>
                <c:pt idx="735">
                  <c:v>38336</c:v>
                </c:pt>
                <c:pt idx="736">
                  <c:v>38337</c:v>
                </c:pt>
                <c:pt idx="737">
                  <c:v>38338</c:v>
                </c:pt>
                <c:pt idx="738">
                  <c:v>38341</c:v>
                </c:pt>
                <c:pt idx="739">
                  <c:v>38342</c:v>
                </c:pt>
                <c:pt idx="740">
                  <c:v>38343</c:v>
                </c:pt>
                <c:pt idx="741">
                  <c:v>38344</c:v>
                </c:pt>
                <c:pt idx="742">
                  <c:v>38345</c:v>
                </c:pt>
                <c:pt idx="743">
                  <c:v>38348</c:v>
                </c:pt>
                <c:pt idx="744">
                  <c:v>38349</c:v>
                </c:pt>
                <c:pt idx="745">
                  <c:v>38350</c:v>
                </c:pt>
                <c:pt idx="746">
                  <c:v>38351</c:v>
                </c:pt>
                <c:pt idx="747">
                  <c:v>38352</c:v>
                </c:pt>
                <c:pt idx="748">
                  <c:v>38363</c:v>
                </c:pt>
                <c:pt idx="749">
                  <c:v>38364</c:v>
                </c:pt>
                <c:pt idx="750">
                  <c:v>38365</c:v>
                </c:pt>
                <c:pt idx="751">
                  <c:v>38366</c:v>
                </c:pt>
                <c:pt idx="752">
                  <c:v>38369</c:v>
                </c:pt>
                <c:pt idx="753">
                  <c:v>38370</c:v>
                </c:pt>
                <c:pt idx="754">
                  <c:v>38371</c:v>
                </c:pt>
                <c:pt idx="755">
                  <c:v>38372</c:v>
                </c:pt>
                <c:pt idx="756">
                  <c:v>38373</c:v>
                </c:pt>
                <c:pt idx="757">
                  <c:v>38376</c:v>
                </c:pt>
                <c:pt idx="758">
                  <c:v>38377</c:v>
                </c:pt>
                <c:pt idx="759">
                  <c:v>38378</c:v>
                </c:pt>
                <c:pt idx="760">
                  <c:v>38379</c:v>
                </c:pt>
                <c:pt idx="761">
                  <c:v>38380</c:v>
                </c:pt>
                <c:pt idx="762">
                  <c:v>38383</c:v>
                </c:pt>
                <c:pt idx="763">
                  <c:v>38384</c:v>
                </c:pt>
                <c:pt idx="764">
                  <c:v>38385</c:v>
                </c:pt>
                <c:pt idx="765">
                  <c:v>38386</c:v>
                </c:pt>
                <c:pt idx="766">
                  <c:v>38387</c:v>
                </c:pt>
                <c:pt idx="767">
                  <c:v>38390</c:v>
                </c:pt>
                <c:pt idx="768">
                  <c:v>38391</c:v>
                </c:pt>
                <c:pt idx="769">
                  <c:v>38392</c:v>
                </c:pt>
                <c:pt idx="770">
                  <c:v>38393</c:v>
                </c:pt>
                <c:pt idx="771">
                  <c:v>38394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38404</c:v>
                </c:pt>
                <c:pt idx="778">
                  <c:v>38405</c:v>
                </c:pt>
                <c:pt idx="779">
                  <c:v>38407</c:v>
                </c:pt>
                <c:pt idx="780">
                  <c:v>38408</c:v>
                </c:pt>
                <c:pt idx="781">
                  <c:v>38411</c:v>
                </c:pt>
                <c:pt idx="782">
                  <c:v>38412</c:v>
                </c:pt>
                <c:pt idx="783">
                  <c:v>38413</c:v>
                </c:pt>
                <c:pt idx="784">
                  <c:v>38414</c:v>
                </c:pt>
                <c:pt idx="785">
                  <c:v>38415</c:v>
                </c:pt>
                <c:pt idx="786">
                  <c:v>38416</c:v>
                </c:pt>
                <c:pt idx="787">
                  <c:v>38420</c:v>
                </c:pt>
                <c:pt idx="788">
                  <c:v>38421</c:v>
                </c:pt>
                <c:pt idx="789">
                  <c:v>38422</c:v>
                </c:pt>
                <c:pt idx="790">
                  <c:v>38425</c:v>
                </c:pt>
                <c:pt idx="791">
                  <c:v>38426</c:v>
                </c:pt>
                <c:pt idx="792">
                  <c:v>38427</c:v>
                </c:pt>
                <c:pt idx="793">
                  <c:v>38428</c:v>
                </c:pt>
                <c:pt idx="794">
                  <c:v>38429</c:v>
                </c:pt>
                <c:pt idx="795">
                  <c:v>38432</c:v>
                </c:pt>
                <c:pt idx="796">
                  <c:v>38433</c:v>
                </c:pt>
                <c:pt idx="797">
                  <c:v>38434</c:v>
                </c:pt>
                <c:pt idx="798">
                  <c:v>38435</c:v>
                </c:pt>
                <c:pt idx="799">
                  <c:v>38436</c:v>
                </c:pt>
                <c:pt idx="800">
                  <c:v>38439</c:v>
                </c:pt>
                <c:pt idx="801">
                  <c:v>38440</c:v>
                </c:pt>
                <c:pt idx="802">
                  <c:v>38441</c:v>
                </c:pt>
                <c:pt idx="803">
                  <c:v>38442</c:v>
                </c:pt>
                <c:pt idx="804">
                  <c:v>38443</c:v>
                </c:pt>
                <c:pt idx="805">
                  <c:v>38446</c:v>
                </c:pt>
                <c:pt idx="806">
                  <c:v>38447</c:v>
                </c:pt>
                <c:pt idx="807">
                  <c:v>38448</c:v>
                </c:pt>
                <c:pt idx="808">
                  <c:v>38449</c:v>
                </c:pt>
                <c:pt idx="809">
                  <c:v>38450</c:v>
                </c:pt>
                <c:pt idx="810">
                  <c:v>38453</c:v>
                </c:pt>
                <c:pt idx="811">
                  <c:v>38454</c:v>
                </c:pt>
                <c:pt idx="812">
                  <c:v>38455</c:v>
                </c:pt>
                <c:pt idx="813">
                  <c:v>38456</c:v>
                </c:pt>
                <c:pt idx="814">
                  <c:v>38457</c:v>
                </c:pt>
                <c:pt idx="815">
                  <c:v>38460</c:v>
                </c:pt>
                <c:pt idx="816">
                  <c:v>38461</c:v>
                </c:pt>
                <c:pt idx="817">
                  <c:v>38462</c:v>
                </c:pt>
                <c:pt idx="818">
                  <c:v>38463</c:v>
                </c:pt>
                <c:pt idx="819">
                  <c:v>38464</c:v>
                </c:pt>
                <c:pt idx="820">
                  <c:v>38467</c:v>
                </c:pt>
                <c:pt idx="821">
                  <c:v>38468</c:v>
                </c:pt>
                <c:pt idx="822">
                  <c:v>38469</c:v>
                </c:pt>
                <c:pt idx="823">
                  <c:v>38470</c:v>
                </c:pt>
                <c:pt idx="824">
                  <c:v>38471</c:v>
                </c:pt>
                <c:pt idx="825">
                  <c:v>38475</c:v>
                </c:pt>
                <c:pt idx="826">
                  <c:v>38476</c:v>
                </c:pt>
                <c:pt idx="827">
                  <c:v>38477</c:v>
                </c:pt>
                <c:pt idx="828">
                  <c:v>38478</c:v>
                </c:pt>
                <c:pt idx="829">
                  <c:v>38483</c:v>
                </c:pt>
                <c:pt idx="830">
                  <c:v>38484</c:v>
                </c:pt>
                <c:pt idx="831">
                  <c:v>38485</c:v>
                </c:pt>
                <c:pt idx="832">
                  <c:v>38486</c:v>
                </c:pt>
                <c:pt idx="833">
                  <c:v>38488</c:v>
                </c:pt>
                <c:pt idx="834">
                  <c:v>38489</c:v>
                </c:pt>
                <c:pt idx="835">
                  <c:v>38490</c:v>
                </c:pt>
                <c:pt idx="836">
                  <c:v>38491</c:v>
                </c:pt>
                <c:pt idx="837">
                  <c:v>38492</c:v>
                </c:pt>
                <c:pt idx="838">
                  <c:v>38495</c:v>
                </c:pt>
                <c:pt idx="839">
                  <c:v>38496</c:v>
                </c:pt>
                <c:pt idx="840">
                  <c:v>38497</c:v>
                </c:pt>
                <c:pt idx="841">
                  <c:v>38498</c:v>
                </c:pt>
                <c:pt idx="842">
                  <c:v>38499</c:v>
                </c:pt>
                <c:pt idx="843">
                  <c:v>38502</c:v>
                </c:pt>
                <c:pt idx="844">
                  <c:v>38503</c:v>
                </c:pt>
                <c:pt idx="845">
                  <c:v>38504</c:v>
                </c:pt>
                <c:pt idx="846">
                  <c:v>38505</c:v>
                </c:pt>
                <c:pt idx="847">
                  <c:v>38506</c:v>
                </c:pt>
                <c:pt idx="848">
                  <c:v>38509</c:v>
                </c:pt>
                <c:pt idx="849">
                  <c:v>38510</c:v>
                </c:pt>
                <c:pt idx="850">
                  <c:v>38511</c:v>
                </c:pt>
                <c:pt idx="851">
                  <c:v>38512</c:v>
                </c:pt>
                <c:pt idx="852">
                  <c:v>38513</c:v>
                </c:pt>
                <c:pt idx="853">
                  <c:v>38517</c:v>
                </c:pt>
                <c:pt idx="854">
                  <c:v>38518</c:v>
                </c:pt>
                <c:pt idx="855">
                  <c:v>38519</c:v>
                </c:pt>
                <c:pt idx="856">
                  <c:v>38520</c:v>
                </c:pt>
                <c:pt idx="857">
                  <c:v>38523</c:v>
                </c:pt>
                <c:pt idx="858">
                  <c:v>38524</c:v>
                </c:pt>
                <c:pt idx="859">
                  <c:v>38525</c:v>
                </c:pt>
                <c:pt idx="860">
                  <c:v>38526</c:v>
                </c:pt>
                <c:pt idx="861">
                  <c:v>38527</c:v>
                </c:pt>
                <c:pt idx="862">
                  <c:v>38530</c:v>
                </c:pt>
                <c:pt idx="863">
                  <c:v>38531</c:v>
                </c:pt>
                <c:pt idx="864">
                  <c:v>38532</c:v>
                </c:pt>
                <c:pt idx="865">
                  <c:v>38533</c:v>
                </c:pt>
                <c:pt idx="866">
                  <c:v>38534</c:v>
                </c:pt>
                <c:pt idx="867">
                  <c:v>38537</c:v>
                </c:pt>
                <c:pt idx="868">
                  <c:v>38538</c:v>
                </c:pt>
                <c:pt idx="869">
                  <c:v>38539</c:v>
                </c:pt>
                <c:pt idx="870">
                  <c:v>38540</c:v>
                </c:pt>
                <c:pt idx="871">
                  <c:v>38541</c:v>
                </c:pt>
                <c:pt idx="872">
                  <c:v>38544</c:v>
                </c:pt>
                <c:pt idx="873">
                  <c:v>38545</c:v>
                </c:pt>
                <c:pt idx="874">
                  <c:v>38546</c:v>
                </c:pt>
                <c:pt idx="875">
                  <c:v>38547</c:v>
                </c:pt>
                <c:pt idx="876">
                  <c:v>38548</c:v>
                </c:pt>
                <c:pt idx="877">
                  <c:v>38551</c:v>
                </c:pt>
                <c:pt idx="878">
                  <c:v>38552</c:v>
                </c:pt>
                <c:pt idx="879">
                  <c:v>38553</c:v>
                </c:pt>
                <c:pt idx="880">
                  <c:v>38554</c:v>
                </c:pt>
                <c:pt idx="881">
                  <c:v>38555</c:v>
                </c:pt>
                <c:pt idx="882">
                  <c:v>38558</c:v>
                </c:pt>
                <c:pt idx="883">
                  <c:v>38559</c:v>
                </c:pt>
                <c:pt idx="884">
                  <c:v>38560</c:v>
                </c:pt>
                <c:pt idx="885">
                  <c:v>38561</c:v>
                </c:pt>
                <c:pt idx="886">
                  <c:v>38562</c:v>
                </c:pt>
                <c:pt idx="887">
                  <c:v>38565</c:v>
                </c:pt>
                <c:pt idx="888">
                  <c:v>38566</c:v>
                </c:pt>
                <c:pt idx="889">
                  <c:v>38567</c:v>
                </c:pt>
                <c:pt idx="890">
                  <c:v>38568</c:v>
                </c:pt>
                <c:pt idx="891">
                  <c:v>38569</c:v>
                </c:pt>
                <c:pt idx="892">
                  <c:v>38572</c:v>
                </c:pt>
                <c:pt idx="893">
                  <c:v>38573</c:v>
                </c:pt>
                <c:pt idx="894">
                  <c:v>38574</c:v>
                </c:pt>
                <c:pt idx="895">
                  <c:v>38575</c:v>
                </c:pt>
                <c:pt idx="896">
                  <c:v>38576</c:v>
                </c:pt>
                <c:pt idx="897">
                  <c:v>38579</c:v>
                </c:pt>
                <c:pt idx="898">
                  <c:v>38580</c:v>
                </c:pt>
                <c:pt idx="899">
                  <c:v>38581</c:v>
                </c:pt>
                <c:pt idx="900">
                  <c:v>38582</c:v>
                </c:pt>
                <c:pt idx="901">
                  <c:v>38583</c:v>
                </c:pt>
                <c:pt idx="902">
                  <c:v>38586</c:v>
                </c:pt>
                <c:pt idx="903">
                  <c:v>38587</c:v>
                </c:pt>
                <c:pt idx="904">
                  <c:v>38588</c:v>
                </c:pt>
                <c:pt idx="905">
                  <c:v>38589</c:v>
                </c:pt>
                <c:pt idx="906">
                  <c:v>38590</c:v>
                </c:pt>
                <c:pt idx="907">
                  <c:v>38593</c:v>
                </c:pt>
                <c:pt idx="908">
                  <c:v>38594</c:v>
                </c:pt>
                <c:pt idx="909">
                  <c:v>38595</c:v>
                </c:pt>
                <c:pt idx="910">
                  <c:v>38596</c:v>
                </c:pt>
                <c:pt idx="911">
                  <c:v>38597</c:v>
                </c:pt>
                <c:pt idx="912">
                  <c:v>38600</c:v>
                </c:pt>
                <c:pt idx="913">
                  <c:v>38601</c:v>
                </c:pt>
                <c:pt idx="914">
                  <c:v>38602</c:v>
                </c:pt>
                <c:pt idx="915">
                  <c:v>38603</c:v>
                </c:pt>
                <c:pt idx="916">
                  <c:v>38604</c:v>
                </c:pt>
                <c:pt idx="917">
                  <c:v>38607</c:v>
                </c:pt>
                <c:pt idx="918">
                  <c:v>38608</c:v>
                </c:pt>
                <c:pt idx="919">
                  <c:v>38609</c:v>
                </c:pt>
                <c:pt idx="920">
                  <c:v>38610</c:v>
                </c:pt>
                <c:pt idx="921">
                  <c:v>38611</c:v>
                </c:pt>
                <c:pt idx="922">
                  <c:v>38614</c:v>
                </c:pt>
                <c:pt idx="923">
                  <c:v>38615</c:v>
                </c:pt>
                <c:pt idx="924">
                  <c:v>38616</c:v>
                </c:pt>
                <c:pt idx="925">
                  <c:v>38617</c:v>
                </c:pt>
                <c:pt idx="926">
                  <c:v>38618</c:v>
                </c:pt>
                <c:pt idx="927">
                  <c:v>38621</c:v>
                </c:pt>
                <c:pt idx="928">
                  <c:v>38622</c:v>
                </c:pt>
                <c:pt idx="929">
                  <c:v>38623</c:v>
                </c:pt>
                <c:pt idx="930">
                  <c:v>38624</c:v>
                </c:pt>
                <c:pt idx="931">
                  <c:v>38625</c:v>
                </c:pt>
                <c:pt idx="932">
                  <c:v>38628</c:v>
                </c:pt>
                <c:pt idx="933">
                  <c:v>38629</c:v>
                </c:pt>
                <c:pt idx="934">
                  <c:v>38630</c:v>
                </c:pt>
                <c:pt idx="935">
                  <c:v>38631</c:v>
                </c:pt>
                <c:pt idx="936">
                  <c:v>38632</c:v>
                </c:pt>
                <c:pt idx="937">
                  <c:v>38635</c:v>
                </c:pt>
                <c:pt idx="938">
                  <c:v>38636</c:v>
                </c:pt>
                <c:pt idx="939">
                  <c:v>38637</c:v>
                </c:pt>
                <c:pt idx="940">
                  <c:v>38638</c:v>
                </c:pt>
                <c:pt idx="941">
                  <c:v>38639</c:v>
                </c:pt>
                <c:pt idx="942">
                  <c:v>38642</c:v>
                </c:pt>
                <c:pt idx="943">
                  <c:v>38643</c:v>
                </c:pt>
                <c:pt idx="944">
                  <c:v>38644</c:v>
                </c:pt>
                <c:pt idx="945">
                  <c:v>38645</c:v>
                </c:pt>
                <c:pt idx="946">
                  <c:v>38646</c:v>
                </c:pt>
                <c:pt idx="947">
                  <c:v>38649</c:v>
                </c:pt>
                <c:pt idx="948">
                  <c:v>38650</c:v>
                </c:pt>
                <c:pt idx="949">
                  <c:v>38651</c:v>
                </c:pt>
                <c:pt idx="950">
                  <c:v>38652</c:v>
                </c:pt>
                <c:pt idx="951">
                  <c:v>38653</c:v>
                </c:pt>
                <c:pt idx="952">
                  <c:v>38656</c:v>
                </c:pt>
                <c:pt idx="953">
                  <c:v>38657</c:v>
                </c:pt>
                <c:pt idx="954">
                  <c:v>38658</c:v>
                </c:pt>
                <c:pt idx="955">
                  <c:v>38659</c:v>
                </c:pt>
                <c:pt idx="956">
                  <c:v>38663</c:v>
                </c:pt>
                <c:pt idx="957">
                  <c:v>38664</c:v>
                </c:pt>
                <c:pt idx="958">
                  <c:v>38665</c:v>
                </c:pt>
                <c:pt idx="959">
                  <c:v>38666</c:v>
                </c:pt>
                <c:pt idx="960">
                  <c:v>38667</c:v>
                </c:pt>
                <c:pt idx="961">
                  <c:v>38670</c:v>
                </c:pt>
                <c:pt idx="962">
                  <c:v>38671</c:v>
                </c:pt>
                <c:pt idx="963">
                  <c:v>38672</c:v>
                </c:pt>
                <c:pt idx="964">
                  <c:v>38673</c:v>
                </c:pt>
                <c:pt idx="965">
                  <c:v>38674</c:v>
                </c:pt>
                <c:pt idx="966">
                  <c:v>38677</c:v>
                </c:pt>
                <c:pt idx="967">
                  <c:v>38678</c:v>
                </c:pt>
                <c:pt idx="968">
                  <c:v>38679</c:v>
                </c:pt>
                <c:pt idx="969">
                  <c:v>38680</c:v>
                </c:pt>
                <c:pt idx="970">
                  <c:v>38681</c:v>
                </c:pt>
                <c:pt idx="971">
                  <c:v>38684</c:v>
                </c:pt>
                <c:pt idx="972">
                  <c:v>38685</c:v>
                </c:pt>
                <c:pt idx="973">
                  <c:v>38686</c:v>
                </c:pt>
                <c:pt idx="974">
                  <c:v>38687</c:v>
                </c:pt>
                <c:pt idx="975">
                  <c:v>38688</c:v>
                </c:pt>
                <c:pt idx="976">
                  <c:v>38691</c:v>
                </c:pt>
                <c:pt idx="977">
                  <c:v>38692</c:v>
                </c:pt>
                <c:pt idx="978">
                  <c:v>38693</c:v>
                </c:pt>
                <c:pt idx="979">
                  <c:v>38694</c:v>
                </c:pt>
                <c:pt idx="980">
                  <c:v>38695</c:v>
                </c:pt>
                <c:pt idx="981">
                  <c:v>38698</c:v>
                </c:pt>
                <c:pt idx="982">
                  <c:v>38699</c:v>
                </c:pt>
                <c:pt idx="983">
                  <c:v>38700</c:v>
                </c:pt>
                <c:pt idx="984">
                  <c:v>38701</c:v>
                </c:pt>
                <c:pt idx="985">
                  <c:v>38702</c:v>
                </c:pt>
                <c:pt idx="986">
                  <c:v>38705</c:v>
                </c:pt>
                <c:pt idx="987">
                  <c:v>38706</c:v>
                </c:pt>
                <c:pt idx="988">
                  <c:v>38707</c:v>
                </c:pt>
                <c:pt idx="989">
                  <c:v>38708</c:v>
                </c:pt>
                <c:pt idx="990">
                  <c:v>38709</c:v>
                </c:pt>
                <c:pt idx="991">
                  <c:v>38712</c:v>
                </c:pt>
                <c:pt idx="992">
                  <c:v>38713</c:v>
                </c:pt>
                <c:pt idx="993">
                  <c:v>38714</c:v>
                </c:pt>
                <c:pt idx="994">
                  <c:v>38715</c:v>
                </c:pt>
                <c:pt idx="995">
                  <c:v>38716</c:v>
                </c:pt>
                <c:pt idx="996">
                  <c:v>38727</c:v>
                </c:pt>
                <c:pt idx="997">
                  <c:v>38728</c:v>
                </c:pt>
                <c:pt idx="998">
                  <c:v>38729</c:v>
                </c:pt>
                <c:pt idx="999">
                  <c:v>38730</c:v>
                </c:pt>
                <c:pt idx="1000">
                  <c:v>38733</c:v>
                </c:pt>
                <c:pt idx="1001">
                  <c:v>38734</c:v>
                </c:pt>
                <c:pt idx="1002">
                  <c:v>38735</c:v>
                </c:pt>
                <c:pt idx="1003">
                  <c:v>38736</c:v>
                </c:pt>
                <c:pt idx="1004">
                  <c:v>38737</c:v>
                </c:pt>
                <c:pt idx="1005">
                  <c:v>38740</c:v>
                </c:pt>
                <c:pt idx="1006">
                  <c:v>38741</c:v>
                </c:pt>
                <c:pt idx="1007">
                  <c:v>38742</c:v>
                </c:pt>
                <c:pt idx="1008">
                  <c:v>38743</c:v>
                </c:pt>
                <c:pt idx="1009">
                  <c:v>38744</c:v>
                </c:pt>
                <c:pt idx="1010">
                  <c:v>38747</c:v>
                </c:pt>
                <c:pt idx="1011">
                  <c:v>38748</c:v>
                </c:pt>
                <c:pt idx="1012">
                  <c:v>38749</c:v>
                </c:pt>
                <c:pt idx="1013">
                  <c:v>38750</c:v>
                </c:pt>
                <c:pt idx="1014">
                  <c:v>38751</c:v>
                </c:pt>
                <c:pt idx="1015">
                  <c:v>38754</c:v>
                </c:pt>
                <c:pt idx="1016">
                  <c:v>38755</c:v>
                </c:pt>
                <c:pt idx="1017">
                  <c:v>38756</c:v>
                </c:pt>
                <c:pt idx="1018">
                  <c:v>38757</c:v>
                </c:pt>
                <c:pt idx="1019">
                  <c:v>38758</c:v>
                </c:pt>
                <c:pt idx="1020">
                  <c:v>38761</c:v>
                </c:pt>
                <c:pt idx="1021">
                  <c:v>38762</c:v>
                </c:pt>
                <c:pt idx="1022">
                  <c:v>38763</c:v>
                </c:pt>
                <c:pt idx="1023">
                  <c:v>38764</c:v>
                </c:pt>
                <c:pt idx="1024">
                  <c:v>38765</c:v>
                </c:pt>
                <c:pt idx="1025">
                  <c:v>38768</c:v>
                </c:pt>
                <c:pt idx="1026">
                  <c:v>38769</c:v>
                </c:pt>
                <c:pt idx="1027">
                  <c:v>38770</c:v>
                </c:pt>
                <c:pt idx="1028">
                  <c:v>38774</c:v>
                </c:pt>
                <c:pt idx="1029">
                  <c:v>38775</c:v>
                </c:pt>
                <c:pt idx="1030">
                  <c:v>38776</c:v>
                </c:pt>
                <c:pt idx="1031">
                  <c:v>38777</c:v>
                </c:pt>
                <c:pt idx="1032">
                  <c:v>38778</c:v>
                </c:pt>
                <c:pt idx="1033">
                  <c:v>38779</c:v>
                </c:pt>
                <c:pt idx="1034">
                  <c:v>38782</c:v>
                </c:pt>
                <c:pt idx="1035">
                  <c:v>38783</c:v>
                </c:pt>
                <c:pt idx="1036">
                  <c:v>38785</c:v>
                </c:pt>
                <c:pt idx="1037">
                  <c:v>38786</c:v>
                </c:pt>
                <c:pt idx="1038">
                  <c:v>38789</c:v>
                </c:pt>
                <c:pt idx="1039">
                  <c:v>38790</c:v>
                </c:pt>
                <c:pt idx="1040">
                  <c:v>38791</c:v>
                </c:pt>
                <c:pt idx="1041">
                  <c:v>38792</c:v>
                </c:pt>
                <c:pt idx="1042">
                  <c:v>38793</c:v>
                </c:pt>
                <c:pt idx="1043">
                  <c:v>38796</c:v>
                </c:pt>
                <c:pt idx="1044">
                  <c:v>38797</c:v>
                </c:pt>
                <c:pt idx="1045">
                  <c:v>38798</c:v>
                </c:pt>
                <c:pt idx="1046">
                  <c:v>38799</c:v>
                </c:pt>
                <c:pt idx="1047">
                  <c:v>38800</c:v>
                </c:pt>
                <c:pt idx="1048">
                  <c:v>38803</c:v>
                </c:pt>
                <c:pt idx="1049">
                  <c:v>38804</c:v>
                </c:pt>
                <c:pt idx="1050">
                  <c:v>38805</c:v>
                </c:pt>
                <c:pt idx="1051">
                  <c:v>38806</c:v>
                </c:pt>
                <c:pt idx="1052">
                  <c:v>38807</c:v>
                </c:pt>
                <c:pt idx="1053">
                  <c:v>38810</c:v>
                </c:pt>
                <c:pt idx="1054">
                  <c:v>38811</c:v>
                </c:pt>
                <c:pt idx="1055">
                  <c:v>38812</c:v>
                </c:pt>
                <c:pt idx="1056">
                  <c:v>38813</c:v>
                </c:pt>
                <c:pt idx="1057">
                  <c:v>38814</c:v>
                </c:pt>
                <c:pt idx="1058">
                  <c:v>38817</c:v>
                </c:pt>
                <c:pt idx="1059">
                  <c:v>38818</c:v>
                </c:pt>
                <c:pt idx="1060">
                  <c:v>38819</c:v>
                </c:pt>
                <c:pt idx="1061">
                  <c:v>38820</c:v>
                </c:pt>
                <c:pt idx="1062">
                  <c:v>38821</c:v>
                </c:pt>
                <c:pt idx="1063">
                  <c:v>38824</c:v>
                </c:pt>
                <c:pt idx="1064">
                  <c:v>38825</c:v>
                </c:pt>
                <c:pt idx="1065">
                  <c:v>38826</c:v>
                </c:pt>
                <c:pt idx="1066">
                  <c:v>38827</c:v>
                </c:pt>
                <c:pt idx="1067">
                  <c:v>38828</c:v>
                </c:pt>
                <c:pt idx="1068">
                  <c:v>38831</c:v>
                </c:pt>
                <c:pt idx="1069">
                  <c:v>38832</c:v>
                </c:pt>
                <c:pt idx="1070">
                  <c:v>38833</c:v>
                </c:pt>
                <c:pt idx="1071">
                  <c:v>38834</c:v>
                </c:pt>
                <c:pt idx="1072">
                  <c:v>38835</c:v>
                </c:pt>
                <c:pt idx="1073">
                  <c:v>38839</c:v>
                </c:pt>
                <c:pt idx="1074">
                  <c:v>38840</c:v>
                </c:pt>
                <c:pt idx="1075">
                  <c:v>38841</c:v>
                </c:pt>
                <c:pt idx="1076">
                  <c:v>38842</c:v>
                </c:pt>
                <c:pt idx="1077">
                  <c:v>38843</c:v>
                </c:pt>
                <c:pt idx="1078">
                  <c:v>38847</c:v>
                </c:pt>
                <c:pt idx="1079">
                  <c:v>38848</c:v>
                </c:pt>
                <c:pt idx="1080">
                  <c:v>38849</c:v>
                </c:pt>
                <c:pt idx="1081">
                  <c:v>38852</c:v>
                </c:pt>
                <c:pt idx="1082">
                  <c:v>38853</c:v>
                </c:pt>
                <c:pt idx="1083">
                  <c:v>38854</c:v>
                </c:pt>
                <c:pt idx="1084">
                  <c:v>38855</c:v>
                </c:pt>
                <c:pt idx="1085">
                  <c:v>38856</c:v>
                </c:pt>
                <c:pt idx="1086">
                  <c:v>38859</c:v>
                </c:pt>
                <c:pt idx="1087">
                  <c:v>38860</c:v>
                </c:pt>
                <c:pt idx="1088">
                  <c:v>38861</c:v>
                </c:pt>
                <c:pt idx="1089">
                  <c:v>38862</c:v>
                </c:pt>
                <c:pt idx="1090">
                  <c:v>38863</c:v>
                </c:pt>
                <c:pt idx="1091">
                  <c:v>38866</c:v>
                </c:pt>
                <c:pt idx="1092">
                  <c:v>38867</c:v>
                </c:pt>
                <c:pt idx="1093">
                  <c:v>38868</c:v>
                </c:pt>
                <c:pt idx="1094">
                  <c:v>38869</c:v>
                </c:pt>
                <c:pt idx="1095">
                  <c:v>38870</c:v>
                </c:pt>
                <c:pt idx="1096">
                  <c:v>38873</c:v>
                </c:pt>
                <c:pt idx="1097">
                  <c:v>38874</c:v>
                </c:pt>
                <c:pt idx="1098">
                  <c:v>38875</c:v>
                </c:pt>
                <c:pt idx="1099">
                  <c:v>38876</c:v>
                </c:pt>
                <c:pt idx="1100">
                  <c:v>38877</c:v>
                </c:pt>
                <c:pt idx="1101">
                  <c:v>38881</c:v>
                </c:pt>
                <c:pt idx="1102">
                  <c:v>38882</c:v>
                </c:pt>
                <c:pt idx="1103">
                  <c:v>38883</c:v>
                </c:pt>
                <c:pt idx="1104">
                  <c:v>38884</c:v>
                </c:pt>
                <c:pt idx="1105">
                  <c:v>38887</c:v>
                </c:pt>
                <c:pt idx="1106">
                  <c:v>38888</c:v>
                </c:pt>
                <c:pt idx="1107">
                  <c:v>38889</c:v>
                </c:pt>
                <c:pt idx="1108">
                  <c:v>38890</c:v>
                </c:pt>
                <c:pt idx="1109">
                  <c:v>38891</c:v>
                </c:pt>
                <c:pt idx="1110">
                  <c:v>38894</c:v>
                </c:pt>
                <c:pt idx="1111">
                  <c:v>38895</c:v>
                </c:pt>
                <c:pt idx="1112">
                  <c:v>38896</c:v>
                </c:pt>
                <c:pt idx="1113">
                  <c:v>38897</c:v>
                </c:pt>
                <c:pt idx="1114">
                  <c:v>38898</c:v>
                </c:pt>
                <c:pt idx="1115">
                  <c:v>38901</c:v>
                </c:pt>
                <c:pt idx="1116">
                  <c:v>38902</c:v>
                </c:pt>
                <c:pt idx="1117">
                  <c:v>38903</c:v>
                </c:pt>
                <c:pt idx="1118">
                  <c:v>38904</c:v>
                </c:pt>
                <c:pt idx="1119">
                  <c:v>38905</c:v>
                </c:pt>
                <c:pt idx="1120">
                  <c:v>38908</c:v>
                </c:pt>
                <c:pt idx="1121">
                  <c:v>38909</c:v>
                </c:pt>
                <c:pt idx="1122">
                  <c:v>38910</c:v>
                </c:pt>
                <c:pt idx="1123">
                  <c:v>38911</c:v>
                </c:pt>
                <c:pt idx="1124">
                  <c:v>38912</c:v>
                </c:pt>
                <c:pt idx="1125">
                  <c:v>38915</c:v>
                </c:pt>
                <c:pt idx="1126">
                  <c:v>38916</c:v>
                </c:pt>
                <c:pt idx="1127">
                  <c:v>38917</c:v>
                </c:pt>
                <c:pt idx="1128">
                  <c:v>38918</c:v>
                </c:pt>
                <c:pt idx="1129">
                  <c:v>38919</c:v>
                </c:pt>
                <c:pt idx="1130">
                  <c:v>38922</c:v>
                </c:pt>
                <c:pt idx="1131">
                  <c:v>38923</c:v>
                </c:pt>
                <c:pt idx="1132">
                  <c:v>38924</c:v>
                </c:pt>
                <c:pt idx="1133">
                  <c:v>38925</c:v>
                </c:pt>
                <c:pt idx="1134">
                  <c:v>38926</c:v>
                </c:pt>
                <c:pt idx="1135">
                  <c:v>38929</c:v>
                </c:pt>
                <c:pt idx="1136">
                  <c:v>38930</c:v>
                </c:pt>
                <c:pt idx="1137">
                  <c:v>38931</c:v>
                </c:pt>
                <c:pt idx="1138">
                  <c:v>38932</c:v>
                </c:pt>
                <c:pt idx="1139">
                  <c:v>38933</c:v>
                </c:pt>
                <c:pt idx="1140">
                  <c:v>38936</c:v>
                </c:pt>
                <c:pt idx="1141">
                  <c:v>38937</c:v>
                </c:pt>
                <c:pt idx="1142">
                  <c:v>38938</c:v>
                </c:pt>
                <c:pt idx="1143">
                  <c:v>38939</c:v>
                </c:pt>
                <c:pt idx="1144">
                  <c:v>38940</c:v>
                </c:pt>
                <c:pt idx="1145">
                  <c:v>38943</c:v>
                </c:pt>
                <c:pt idx="1146">
                  <c:v>38944</c:v>
                </c:pt>
                <c:pt idx="1147">
                  <c:v>38945</c:v>
                </c:pt>
                <c:pt idx="1148">
                  <c:v>38946</c:v>
                </c:pt>
                <c:pt idx="1149">
                  <c:v>38947</c:v>
                </c:pt>
                <c:pt idx="1150">
                  <c:v>38950</c:v>
                </c:pt>
                <c:pt idx="1151">
                  <c:v>38951</c:v>
                </c:pt>
                <c:pt idx="1152">
                  <c:v>38952</c:v>
                </c:pt>
                <c:pt idx="1153">
                  <c:v>38953</c:v>
                </c:pt>
                <c:pt idx="1154">
                  <c:v>38954</c:v>
                </c:pt>
                <c:pt idx="1155">
                  <c:v>38957</c:v>
                </c:pt>
                <c:pt idx="1156">
                  <c:v>38958</c:v>
                </c:pt>
                <c:pt idx="1157">
                  <c:v>38959</c:v>
                </c:pt>
                <c:pt idx="1158">
                  <c:v>38960</c:v>
                </c:pt>
                <c:pt idx="1159">
                  <c:v>38961</c:v>
                </c:pt>
                <c:pt idx="1160">
                  <c:v>38964</c:v>
                </c:pt>
                <c:pt idx="1161">
                  <c:v>38965</c:v>
                </c:pt>
                <c:pt idx="1162">
                  <c:v>38966</c:v>
                </c:pt>
                <c:pt idx="1163">
                  <c:v>38967</c:v>
                </c:pt>
                <c:pt idx="1164">
                  <c:v>38968</c:v>
                </c:pt>
                <c:pt idx="1165">
                  <c:v>38971</c:v>
                </c:pt>
                <c:pt idx="1166">
                  <c:v>38972</c:v>
                </c:pt>
                <c:pt idx="1167">
                  <c:v>38973</c:v>
                </c:pt>
                <c:pt idx="1168">
                  <c:v>38974</c:v>
                </c:pt>
                <c:pt idx="1169">
                  <c:v>38975</c:v>
                </c:pt>
                <c:pt idx="1170">
                  <c:v>38978</c:v>
                </c:pt>
                <c:pt idx="1171">
                  <c:v>38979</c:v>
                </c:pt>
                <c:pt idx="1172">
                  <c:v>38980</c:v>
                </c:pt>
                <c:pt idx="1173">
                  <c:v>38981</c:v>
                </c:pt>
                <c:pt idx="1174">
                  <c:v>38982</c:v>
                </c:pt>
                <c:pt idx="1175">
                  <c:v>38985</c:v>
                </c:pt>
                <c:pt idx="1176">
                  <c:v>38986</c:v>
                </c:pt>
                <c:pt idx="1177">
                  <c:v>38987</c:v>
                </c:pt>
                <c:pt idx="1178">
                  <c:v>38988</c:v>
                </c:pt>
                <c:pt idx="1179">
                  <c:v>38989</c:v>
                </c:pt>
                <c:pt idx="1180">
                  <c:v>38992</c:v>
                </c:pt>
                <c:pt idx="1181">
                  <c:v>38993</c:v>
                </c:pt>
                <c:pt idx="1182">
                  <c:v>38994</c:v>
                </c:pt>
                <c:pt idx="1183">
                  <c:v>38995</c:v>
                </c:pt>
                <c:pt idx="1184">
                  <c:v>38996</c:v>
                </c:pt>
                <c:pt idx="1185">
                  <c:v>38999</c:v>
                </c:pt>
                <c:pt idx="1186">
                  <c:v>39000</c:v>
                </c:pt>
                <c:pt idx="1187">
                  <c:v>39001</c:v>
                </c:pt>
                <c:pt idx="1188">
                  <c:v>39002</c:v>
                </c:pt>
                <c:pt idx="1189">
                  <c:v>39003</c:v>
                </c:pt>
                <c:pt idx="1190">
                  <c:v>39006</c:v>
                </c:pt>
                <c:pt idx="1191">
                  <c:v>39007</c:v>
                </c:pt>
                <c:pt idx="1192">
                  <c:v>39008</c:v>
                </c:pt>
                <c:pt idx="1193">
                  <c:v>39009</c:v>
                </c:pt>
                <c:pt idx="1194">
                  <c:v>39010</c:v>
                </c:pt>
                <c:pt idx="1195">
                  <c:v>39013</c:v>
                </c:pt>
                <c:pt idx="1196">
                  <c:v>39014</c:v>
                </c:pt>
                <c:pt idx="1197">
                  <c:v>39015</c:v>
                </c:pt>
                <c:pt idx="1198">
                  <c:v>39016</c:v>
                </c:pt>
                <c:pt idx="1199">
                  <c:v>39017</c:v>
                </c:pt>
                <c:pt idx="1200">
                  <c:v>39020</c:v>
                </c:pt>
                <c:pt idx="1201">
                  <c:v>39021</c:v>
                </c:pt>
                <c:pt idx="1202">
                  <c:v>39022</c:v>
                </c:pt>
                <c:pt idx="1203">
                  <c:v>39023</c:v>
                </c:pt>
                <c:pt idx="1204">
                  <c:v>39024</c:v>
                </c:pt>
                <c:pt idx="1205">
                  <c:v>39028</c:v>
                </c:pt>
                <c:pt idx="1206">
                  <c:v>39029</c:v>
                </c:pt>
                <c:pt idx="1207">
                  <c:v>39030</c:v>
                </c:pt>
                <c:pt idx="1208">
                  <c:v>39031</c:v>
                </c:pt>
                <c:pt idx="1209">
                  <c:v>39034</c:v>
                </c:pt>
                <c:pt idx="1210">
                  <c:v>39035</c:v>
                </c:pt>
                <c:pt idx="1211">
                  <c:v>39036</c:v>
                </c:pt>
                <c:pt idx="1212">
                  <c:v>39037</c:v>
                </c:pt>
                <c:pt idx="1213">
                  <c:v>39038</c:v>
                </c:pt>
                <c:pt idx="1214">
                  <c:v>39041</c:v>
                </c:pt>
                <c:pt idx="1215">
                  <c:v>39042</c:v>
                </c:pt>
                <c:pt idx="1216">
                  <c:v>39043</c:v>
                </c:pt>
                <c:pt idx="1217">
                  <c:v>39044</c:v>
                </c:pt>
                <c:pt idx="1218">
                  <c:v>39045</c:v>
                </c:pt>
                <c:pt idx="1219">
                  <c:v>39048</c:v>
                </c:pt>
                <c:pt idx="1220">
                  <c:v>39049</c:v>
                </c:pt>
                <c:pt idx="1221">
                  <c:v>39050</c:v>
                </c:pt>
                <c:pt idx="1222">
                  <c:v>39051</c:v>
                </c:pt>
                <c:pt idx="1223">
                  <c:v>39052</c:v>
                </c:pt>
                <c:pt idx="1224">
                  <c:v>39055</c:v>
                </c:pt>
                <c:pt idx="1225">
                  <c:v>39056</c:v>
                </c:pt>
                <c:pt idx="1226">
                  <c:v>39057</c:v>
                </c:pt>
                <c:pt idx="1227">
                  <c:v>39058</c:v>
                </c:pt>
                <c:pt idx="1228">
                  <c:v>39059</c:v>
                </c:pt>
                <c:pt idx="1229">
                  <c:v>39062</c:v>
                </c:pt>
                <c:pt idx="1230">
                  <c:v>39063</c:v>
                </c:pt>
                <c:pt idx="1231">
                  <c:v>39064</c:v>
                </c:pt>
                <c:pt idx="1232">
                  <c:v>39065</c:v>
                </c:pt>
                <c:pt idx="1233">
                  <c:v>39066</c:v>
                </c:pt>
                <c:pt idx="1234">
                  <c:v>39069</c:v>
                </c:pt>
                <c:pt idx="1235">
                  <c:v>39070</c:v>
                </c:pt>
                <c:pt idx="1236">
                  <c:v>39071</c:v>
                </c:pt>
                <c:pt idx="1237">
                  <c:v>39072</c:v>
                </c:pt>
                <c:pt idx="1238">
                  <c:v>39073</c:v>
                </c:pt>
                <c:pt idx="1239">
                  <c:v>39076</c:v>
                </c:pt>
                <c:pt idx="1240">
                  <c:v>39077</c:v>
                </c:pt>
                <c:pt idx="1241">
                  <c:v>39078</c:v>
                </c:pt>
                <c:pt idx="1242">
                  <c:v>39079</c:v>
                </c:pt>
                <c:pt idx="1243">
                  <c:v>39080</c:v>
                </c:pt>
                <c:pt idx="1244">
                  <c:v>39091</c:v>
                </c:pt>
                <c:pt idx="1245">
                  <c:v>39092</c:v>
                </c:pt>
                <c:pt idx="1246">
                  <c:v>39093</c:v>
                </c:pt>
                <c:pt idx="1247">
                  <c:v>39094</c:v>
                </c:pt>
                <c:pt idx="1248">
                  <c:v>39097</c:v>
                </c:pt>
                <c:pt idx="1249">
                  <c:v>39098</c:v>
                </c:pt>
                <c:pt idx="1250">
                  <c:v>39099</c:v>
                </c:pt>
                <c:pt idx="1251">
                  <c:v>39100</c:v>
                </c:pt>
                <c:pt idx="1252">
                  <c:v>39101</c:v>
                </c:pt>
                <c:pt idx="1253">
                  <c:v>39104</c:v>
                </c:pt>
                <c:pt idx="1254">
                  <c:v>39105</c:v>
                </c:pt>
                <c:pt idx="1255">
                  <c:v>39106</c:v>
                </c:pt>
                <c:pt idx="1256">
                  <c:v>39107</c:v>
                </c:pt>
                <c:pt idx="1257">
                  <c:v>39108</c:v>
                </c:pt>
                <c:pt idx="1258">
                  <c:v>39111</c:v>
                </c:pt>
                <c:pt idx="1259">
                  <c:v>39112</c:v>
                </c:pt>
                <c:pt idx="1260">
                  <c:v>39113</c:v>
                </c:pt>
                <c:pt idx="1261">
                  <c:v>39114</c:v>
                </c:pt>
                <c:pt idx="1262">
                  <c:v>39115</c:v>
                </c:pt>
                <c:pt idx="1263">
                  <c:v>39118</c:v>
                </c:pt>
                <c:pt idx="1264">
                  <c:v>39119</c:v>
                </c:pt>
                <c:pt idx="1265">
                  <c:v>39120</c:v>
                </c:pt>
                <c:pt idx="1266">
                  <c:v>39121</c:v>
                </c:pt>
                <c:pt idx="1267">
                  <c:v>39122</c:v>
                </c:pt>
                <c:pt idx="1268">
                  <c:v>39125</c:v>
                </c:pt>
                <c:pt idx="1269">
                  <c:v>39126</c:v>
                </c:pt>
                <c:pt idx="1270">
                  <c:v>39127</c:v>
                </c:pt>
                <c:pt idx="1271">
                  <c:v>39128</c:v>
                </c:pt>
                <c:pt idx="1272">
                  <c:v>39129</c:v>
                </c:pt>
                <c:pt idx="1273">
                  <c:v>39132</c:v>
                </c:pt>
                <c:pt idx="1274">
                  <c:v>39133</c:v>
                </c:pt>
                <c:pt idx="1275">
                  <c:v>39134</c:v>
                </c:pt>
                <c:pt idx="1276">
                  <c:v>39135</c:v>
                </c:pt>
                <c:pt idx="1277">
                  <c:v>39139</c:v>
                </c:pt>
                <c:pt idx="1278">
                  <c:v>39140</c:v>
                </c:pt>
                <c:pt idx="1279">
                  <c:v>39141</c:v>
                </c:pt>
                <c:pt idx="1280">
                  <c:v>39142</c:v>
                </c:pt>
                <c:pt idx="1281">
                  <c:v>39143</c:v>
                </c:pt>
                <c:pt idx="1282">
                  <c:v>39146</c:v>
                </c:pt>
                <c:pt idx="1283">
                  <c:v>39147</c:v>
                </c:pt>
                <c:pt idx="1284">
                  <c:v>39148</c:v>
                </c:pt>
                <c:pt idx="1285">
                  <c:v>39150</c:v>
                </c:pt>
                <c:pt idx="1286">
                  <c:v>39153</c:v>
                </c:pt>
                <c:pt idx="1287">
                  <c:v>39154</c:v>
                </c:pt>
                <c:pt idx="1288">
                  <c:v>39155</c:v>
                </c:pt>
                <c:pt idx="1289">
                  <c:v>39156</c:v>
                </c:pt>
                <c:pt idx="1290">
                  <c:v>39157</c:v>
                </c:pt>
                <c:pt idx="1291">
                  <c:v>39160</c:v>
                </c:pt>
                <c:pt idx="1292">
                  <c:v>39161</c:v>
                </c:pt>
                <c:pt idx="1293">
                  <c:v>39162</c:v>
                </c:pt>
                <c:pt idx="1294">
                  <c:v>39163</c:v>
                </c:pt>
                <c:pt idx="1295">
                  <c:v>39164</c:v>
                </c:pt>
                <c:pt idx="1296">
                  <c:v>39167</c:v>
                </c:pt>
                <c:pt idx="1297">
                  <c:v>39168</c:v>
                </c:pt>
                <c:pt idx="1298">
                  <c:v>39169</c:v>
                </c:pt>
                <c:pt idx="1299">
                  <c:v>39170</c:v>
                </c:pt>
                <c:pt idx="1300">
                  <c:v>39171</c:v>
                </c:pt>
                <c:pt idx="1301">
                  <c:v>39174</c:v>
                </c:pt>
                <c:pt idx="1302">
                  <c:v>39175</c:v>
                </c:pt>
                <c:pt idx="1303">
                  <c:v>39176</c:v>
                </c:pt>
                <c:pt idx="1304">
                  <c:v>39177</c:v>
                </c:pt>
                <c:pt idx="1305">
                  <c:v>39178</c:v>
                </c:pt>
                <c:pt idx="1306">
                  <c:v>39181</c:v>
                </c:pt>
                <c:pt idx="1307">
                  <c:v>39182</c:v>
                </c:pt>
                <c:pt idx="1308">
                  <c:v>39183</c:v>
                </c:pt>
                <c:pt idx="1309">
                  <c:v>39184</c:v>
                </c:pt>
                <c:pt idx="1310">
                  <c:v>39185</c:v>
                </c:pt>
                <c:pt idx="1311">
                  <c:v>39188</c:v>
                </c:pt>
                <c:pt idx="1312">
                  <c:v>39189</c:v>
                </c:pt>
                <c:pt idx="1313">
                  <c:v>39190</c:v>
                </c:pt>
                <c:pt idx="1314">
                  <c:v>39191</c:v>
                </c:pt>
                <c:pt idx="1315">
                  <c:v>39192</c:v>
                </c:pt>
                <c:pt idx="1316">
                  <c:v>39195</c:v>
                </c:pt>
                <c:pt idx="1317">
                  <c:v>39196</c:v>
                </c:pt>
                <c:pt idx="1318">
                  <c:v>39197</c:v>
                </c:pt>
                <c:pt idx="1319">
                  <c:v>39198</c:v>
                </c:pt>
                <c:pt idx="1320">
                  <c:v>39199</c:v>
                </c:pt>
                <c:pt idx="1321">
                  <c:v>39200</c:v>
                </c:pt>
                <c:pt idx="1322">
                  <c:v>39204</c:v>
                </c:pt>
                <c:pt idx="1323">
                  <c:v>39205</c:v>
                </c:pt>
                <c:pt idx="1324">
                  <c:v>39206</c:v>
                </c:pt>
                <c:pt idx="1325">
                  <c:v>39209</c:v>
                </c:pt>
                <c:pt idx="1326">
                  <c:v>39210</c:v>
                </c:pt>
                <c:pt idx="1327">
                  <c:v>39212</c:v>
                </c:pt>
                <c:pt idx="1328">
                  <c:v>39213</c:v>
                </c:pt>
                <c:pt idx="1329">
                  <c:v>39216</c:v>
                </c:pt>
                <c:pt idx="1330">
                  <c:v>39217</c:v>
                </c:pt>
                <c:pt idx="1331">
                  <c:v>39218</c:v>
                </c:pt>
                <c:pt idx="1332">
                  <c:v>39219</c:v>
                </c:pt>
                <c:pt idx="1333">
                  <c:v>39220</c:v>
                </c:pt>
                <c:pt idx="1334">
                  <c:v>39223</c:v>
                </c:pt>
                <c:pt idx="1335">
                  <c:v>39224</c:v>
                </c:pt>
                <c:pt idx="1336">
                  <c:v>39225</c:v>
                </c:pt>
                <c:pt idx="1337">
                  <c:v>39226</c:v>
                </c:pt>
                <c:pt idx="1338">
                  <c:v>39227</c:v>
                </c:pt>
                <c:pt idx="1339">
                  <c:v>39230</c:v>
                </c:pt>
                <c:pt idx="1340">
                  <c:v>39231</c:v>
                </c:pt>
                <c:pt idx="1341">
                  <c:v>39232</c:v>
                </c:pt>
                <c:pt idx="1342">
                  <c:v>39233</c:v>
                </c:pt>
                <c:pt idx="1343">
                  <c:v>39234</c:v>
                </c:pt>
                <c:pt idx="1344">
                  <c:v>39237</c:v>
                </c:pt>
                <c:pt idx="1345">
                  <c:v>39238</c:v>
                </c:pt>
                <c:pt idx="1346">
                  <c:v>39239</c:v>
                </c:pt>
                <c:pt idx="1347">
                  <c:v>39240</c:v>
                </c:pt>
                <c:pt idx="1348">
                  <c:v>39241</c:v>
                </c:pt>
                <c:pt idx="1349">
                  <c:v>39242</c:v>
                </c:pt>
                <c:pt idx="1350">
                  <c:v>39246</c:v>
                </c:pt>
                <c:pt idx="1351">
                  <c:v>39247</c:v>
                </c:pt>
                <c:pt idx="1352">
                  <c:v>39248</c:v>
                </c:pt>
                <c:pt idx="1353">
                  <c:v>39251</c:v>
                </c:pt>
                <c:pt idx="1354">
                  <c:v>39252</c:v>
                </c:pt>
                <c:pt idx="1355">
                  <c:v>39253</c:v>
                </c:pt>
                <c:pt idx="1356">
                  <c:v>39254</c:v>
                </c:pt>
                <c:pt idx="1357">
                  <c:v>39255</c:v>
                </c:pt>
                <c:pt idx="1358">
                  <c:v>39258</c:v>
                </c:pt>
                <c:pt idx="1359">
                  <c:v>39259</c:v>
                </c:pt>
                <c:pt idx="1360">
                  <c:v>39260</c:v>
                </c:pt>
                <c:pt idx="1361">
                  <c:v>39261</c:v>
                </c:pt>
                <c:pt idx="1362">
                  <c:v>39262</c:v>
                </c:pt>
                <c:pt idx="1363">
                  <c:v>39265</c:v>
                </c:pt>
                <c:pt idx="1364">
                  <c:v>39266</c:v>
                </c:pt>
                <c:pt idx="1365">
                  <c:v>39267</c:v>
                </c:pt>
                <c:pt idx="1366">
                  <c:v>39268</c:v>
                </c:pt>
                <c:pt idx="1367">
                  <c:v>39269</c:v>
                </c:pt>
                <c:pt idx="1368">
                  <c:v>39272</c:v>
                </c:pt>
                <c:pt idx="1369">
                  <c:v>39273</c:v>
                </c:pt>
                <c:pt idx="1370">
                  <c:v>39274</c:v>
                </c:pt>
                <c:pt idx="1371">
                  <c:v>39275</c:v>
                </c:pt>
                <c:pt idx="1372">
                  <c:v>39276</c:v>
                </c:pt>
                <c:pt idx="1373">
                  <c:v>39279</c:v>
                </c:pt>
                <c:pt idx="1374">
                  <c:v>39280</c:v>
                </c:pt>
                <c:pt idx="1375">
                  <c:v>39281</c:v>
                </c:pt>
                <c:pt idx="1376">
                  <c:v>39282</c:v>
                </c:pt>
                <c:pt idx="1377">
                  <c:v>39283</c:v>
                </c:pt>
                <c:pt idx="1378">
                  <c:v>39286</c:v>
                </c:pt>
                <c:pt idx="1379">
                  <c:v>39287</c:v>
                </c:pt>
                <c:pt idx="1380">
                  <c:v>39288</c:v>
                </c:pt>
                <c:pt idx="1381">
                  <c:v>39289</c:v>
                </c:pt>
                <c:pt idx="1382">
                  <c:v>39290</c:v>
                </c:pt>
                <c:pt idx="1383">
                  <c:v>39293</c:v>
                </c:pt>
                <c:pt idx="1384">
                  <c:v>39294</c:v>
                </c:pt>
                <c:pt idx="1385">
                  <c:v>39295</c:v>
                </c:pt>
                <c:pt idx="1386">
                  <c:v>39296</c:v>
                </c:pt>
                <c:pt idx="1387">
                  <c:v>39297</c:v>
                </c:pt>
                <c:pt idx="1388">
                  <c:v>39300</c:v>
                </c:pt>
                <c:pt idx="1389">
                  <c:v>39301</c:v>
                </c:pt>
                <c:pt idx="1390">
                  <c:v>39302</c:v>
                </c:pt>
                <c:pt idx="1391">
                  <c:v>39303</c:v>
                </c:pt>
                <c:pt idx="1392">
                  <c:v>39304</c:v>
                </c:pt>
                <c:pt idx="1393">
                  <c:v>39307</c:v>
                </c:pt>
                <c:pt idx="1394">
                  <c:v>39308</c:v>
                </c:pt>
                <c:pt idx="1395">
                  <c:v>39309</c:v>
                </c:pt>
                <c:pt idx="1396">
                  <c:v>39310</c:v>
                </c:pt>
                <c:pt idx="1397">
                  <c:v>39311</c:v>
                </c:pt>
                <c:pt idx="1398">
                  <c:v>39314</c:v>
                </c:pt>
                <c:pt idx="1399">
                  <c:v>39315</c:v>
                </c:pt>
                <c:pt idx="1400">
                  <c:v>39316</c:v>
                </c:pt>
                <c:pt idx="1401">
                  <c:v>39317</c:v>
                </c:pt>
                <c:pt idx="1402">
                  <c:v>39318</c:v>
                </c:pt>
                <c:pt idx="1403">
                  <c:v>39321</c:v>
                </c:pt>
                <c:pt idx="1404">
                  <c:v>39322</c:v>
                </c:pt>
                <c:pt idx="1405">
                  <c:v>39323</c:v>
                </c:pt>
                <c:pt idx="1406">
                  <c:v>39324</c:v>
                </c:pt>
                <c:pt idx="1407">
                  <c:v>39325</c:v>
                </c:pt>
                <c:pt idx="1408">
                  <c:v>39328</c:v>
                </c:pt>
                <c:pt idx="1409">
                  <c:v>39329</c:v>
                </c:pt>
                <c:pt idx="1410">
                  <c:v>39330</c:v>
                </c:pt>
                <c:pt idx="1411">
                  <c:v>39331</c:v>
                </c:pt>
                <c:pt idx="1412">
                  <c:v>39332</c:v>
                </c:pt>
                <c:pt idx="1413">
                  <c:v>39335</c:v>
                </c:pt>
                <c:pt idx="1414">
                  <c:v>39336</c:v>
                </c:pt>
                <c:pt idx="1415">
                  <c:v>39337</c:v>
                </c:pt>
                <c:pt idx="1416">
                  <c:v>39338</c:v>
                </c:pt>
                <c:pt idx="1417">
                  <c:v>39339</c:v>
                </c:pt>
                <c:pt idx="1418">
                  <c:v>39342</c:v>
                </c:pt>
                <c:pt idx="1419">
                  <c:v>39343</c:v>
                </c:pt>
                <c:pt idx="1420">
                  <c:v>39344</c:v>
                </c:pt>
                <c:pt idx="1421">
                  <c:v>39345</c:v>
                </c:pt>
                <c:pt idx="1422">
                  <c:v>39346</c:v>
                </c:pt>
                <c:pt idx="1423">
                  <c:v>39349</c:v>
                </c:pt>
                <c:pt idx="1424">
                  <c:v>39350</c:v>
                </c:pt>
                <c:pt idx="1425">
                  <c:v>39351</c:v>
                </c:pt>
                <c:pt idx="1426">
                  <c:v>39352</c:v>
                </c:pt>
                <c:pt idx="1427">
                  <c:v>39353</c:v>
                </c:pt>
                <c:pt idx="1428">
                  <c:v>39356</c:v>
                </c:pt>
                <c:pt idx="1429">
                  <c:v>39357</c:v>
                </c:pt>
                <c:pt idx="1430">
                  <c:v>39358</c:v>
                </c:pt>
                <c:pt idx="1431">
                  <c:v>39359</c:v>
                </c:pt>
                <c:pt idx="1432">
                  <c:v>39360</c:v>
                </c:pt>
                <c:pt idx="1433">
                  <c:v>39363</c:v>
                </c:pt>
                <c:pt idx="1434">
                  <c:v>39364</c:v>
                </c:pt>
                <c:pt idx="1435">
                  <c:v>39365</c:v>
                </c:pt>
                <c:pt idx="1436">
                  <c:v>39366</c:v>
                </c:pt>
                <c:pt idx="1437">
                  <c:v>39367</c:v>
                </c:pt>
                <c:pt idx="1438">
                  <c:v>39370</c:v>
                </c:pt>
                <c:pt idx="1439">
                  <c:v>39371</c:v>
                </c:pt>
                <c:pt idx="1440">
                  <c:v>39372</c:v>
                </c:pt>
                <c:pt idx="1441">
                  <c:v>39373</c:v>
                </c:pt>
                <c:pt idx="1442">
                  <c:v>39374</c:v>
                </c:pt>
                <c:pt idx="1443">
                  <c:v>39377</c:v>
                </c:pt>
                <c:pt idx="1444">
                  <c:v>39378</c:v>
                </c:pt>
                <c:pt idx="1445">
                  <c:v>39379</c:v>
                </c:pt>
                <c:pt idx="1446">
                  <c:v>39380</c:v>
                </c:pt>
                <c:pt idx="1447">
                  <c:v>39381</c:v>
                </c:pt>
                <c:pt idx="1448">
                  <c:v>39384</c:v>
                </c:pt>
                <c:pt idx="1449">
                  <c:v>39385</c:v>
                </c:pt>
                <c:pt idx="1450">
                  <c:v>39386</c:v>
                </c:pt>
                <c:pt idx="1451">
                  <c:v>39387</c:v>
                </c:pt>
                <c:pt idx="1452">
                  <c:v>39388</c:v>
                </c:pt>
                <c:pt idx="1453">
                  <c:v>39392</c:v>
                </c:pt>
                <c:pt idx="1454">
                  <c:v>39393</c:v>
                </c:pt>
                <c:pt idx="1455">
                  <c:v>39394</c:v>
                </c:pt>
                <c:pt idx="1456">
                  <c:v>39395</c:v>
                </c:pt>
                <c:pt idx="1457">
                  <c:v>39398</c:v>
                </c:pt>
                <c:pt idx="1458">
                  <c:v>39399</c:v>
                </c:pt>
                <c:pt idx="1459">
                  <c:v>39400</c:v>
                </c:pt>
                <c:pt idx="1460">
                  <c:v>39401</c:v>
                </c:pt>
                <c:pt idx="1461">
                  <c:v>39402</c:v>
                </c:pt>
                <c:pt idx="1462">
                  <c:v>39405</c:v>
                </c:pt>
                <c:pt idx="1463">
                  <c:v>39406</c:v>
                </c:pt>
                <c:pt idx="1464">
                  <c:v>39407</c:v>
                </c:pt>
                <c:pt idx="1465">
                  <c:v>39408</c:v>
                </c:pt>
                <c:pt idx="1466">
                  <c:v>39409</c:v>
                </c:pt>
                <c:pt idx="1467">
                  <c:v>39412</c:v>
                </c:pt>
                <c:pt idx="1468">
                  <c:v>39413</c:v>
                </c:pt>
                <c:pt idx="1469">
                  <c:v>39414</c:v>
                </c:pt>
                <c:pt idx="1470">
                  <c:v>39415</c:v>
                </c:pt>
                <c:pt idx="1471">
                  <c:v>39416</c:v>
                </c:pt>
                <c:pt idx="1472">
                  <c:v>39419</c:v>
                </c:pt>
                <c:pt idx="1473">
                  <c:v>39420</c:v>
                </c:pt>
                <c:pt idx="1474">
                  <c:v>39421</c:v>
                </c:pt>
                <c:pt idx="1475">
                  <c:v>39422</c:v>
                </c:pt>
                <c:pt idx="1476">
                  <c:v>39423</c:v>
                </c:pt>
                <c:pt idx="1477">
                  <c:v>39426</c:v>
                </c:pt>
                <c:pt idx="1478">
                  <c:v>39427</c:v>
                </c:pt>
                <c:pt idx="1479">
                  <c:v>39428</c:v>
                </c:pt>
                <c:pt idx="1480">
                  <c:v>39429</c:v>
                </c:pt>
                <c:pt idx="1481">
                  <c:v>39430</c:v>
                </c:pt>
                <c:pt idx="1482">
                  <c:v>39433</c:v>
                </c:pt>
                <c:pt idx="1483">
                  <c:v>39434</c:v>
                </c:pt>
                <c:pt idx="1484">
                  <c:v>39435</c:v>
                </c:pt>
                <c:pt idx="1485">
                  <c:v>39436</c:v>
                </c:pt>
                <c:pt idx="1486">
                  <c:v>39437</c:v>
                </c:pt>
                <c:pt idx="1487">
                  <c:v>39440</c:v>
                </c:pt>
                <c:pt idx="1488">
                  <c:v>39441</c:v>
                </c:pt>
                <c:pt idx="1489">
                  <c:v>39442</c:v>
                </c:pt>
                <c:pt idx="1490">
                  <c:v>39443</c:v>
                </c:pt>
                <c:pt idx="1491">
                  <c:v>39444</c:v>
                </c:pt>
                <c:pt idx="1492">
                  <c:v>39445</c:v>
                </c:pt>
                <c:pt idx="1493">
                  <c:v>39456</c:v>
                </c:pt>
                <c:pt idx="1494">
                  <c:v>39457</c:v>
                </c:pt>
                <c:pt idx="1495">
                  <c:v>39458</c:v>
                </c:pt>
                <c:pt idx="1496">
                  <c:v>39461</c:v>
                </c:pt>
                <c:pt idx="1497">
                  <c:v>39462</c:v>
                </c:pt>
                <c:pt idx="1498">
                  <c:v>39463</c:v>
                </c:pt>
                <c:pt idx="1499">
                  <c:v>39464</c:v>
                </c:pt>
                <c:pt idx="1500">
                  <c:v>39465</c:v>
                </c:pt>
                <c:pt idx="1501">
                  <c:v>39468</c:v>
                </c:pt>
                <c:pt idx="1502">
                  <c:v>39469</c:v>
                </c:pt>
                <c:pt idx="1503">
                  <c:v>39470</c:v>
                </c:pt>
                <c:pt idx="1504">
                  <c:v>39471</c:v>
                </c:pt>
                <c:pt idx="1505">
                  <c:v>39472</c:v>
                </c:pt>
                <c:pt idx="1506">
                  <c:v>39475</c:v>
                </c:pt>
                <c:pt idx="1507">
                  <c:v>39476</c:v>
                </c:pt>
                <c:pt idx="1508">
                  <c:v>39477</c:v>
                </c:pt>
                <c:pt idx="1509">
                  <c:v>39478</c:v>
                </c:pt>
                <c:pt idx="1510">
                  <c:v>39479</c:v>
                </c:pt>
                <c:pt idx="1511">
                  <c:v>39482</c:v>
                </c:pt>
                <c:pt idx="1512">
                  <c:v>39483</c:v>
                </c:pt>
                <c:pt idx="1513">
                  <c:v>39484</c:v>
                </c:pt>
                <c:pt idx="1514">
                  <c:v>39485</c:v>
                </c:pt>
                <c:pt idx="1515">
                  <c:v>39486</c:v>
                </c:pt>
                <c:pt idx="1516">
                  <c:v>39489</c:v>
                </c:pt>
                <c:pt idx="1517">
                  <c:v>39490</c:v>
                </c:pt>
                <c:pt idx="1518">
                  <c:v>39491</c:v>
                </c:pt>
                <c:pt idx="1519">
                  <c:v>39492</c:v>
                </c:pt>
                <c:pt idx="1520">
                  <c:v>39493</c:v>
                </c:pt>
                <c:pt idx="1521">
                  <c:v>39496</c:v>
                </c:pt>
                <c:pt idx="1522">
                  <c:v>39497</c:v>
                </c:pt>
                <c:pt idx="1523">
                  <c:v>39498</c:v>
                </c:pt>
                <c:pt idx="1524">
                  <c:v>39499</c:v>
                </c:pt>
                <c:pt idx="1525">
                  <c:v>39500</c:v>
                </c:pt>
                <c:pt idx="1526">
                  <c:v>39504</c:v>
                </c:pt>
                <c:pt idx="1527">
                  <c:v>39505</c:v>
                </c:pt>
                <c:pt idx="1528">
                  <c:v>39506</c:v>
                </c:pt>
                <c:pt idx="1529">
                  <c:v>39507</c:v>
                </c:pt>
                <c:pt idx="1530">
                  <c:v>39510</c:v>
                </c:pt>
                <c:pt idx="1531">
                  <c:v>39511</c:v>
                </c:pt>
                <c:pt idx="1532">
                  <c:v>39512</c:v>
                </c:pt>
                <c:pt idx="1533">
                  <c:v>39513</c:v>
                </c:pt>
                <c:pt idx="1534">
                  <c:v>39514</c:v>
                </c:pt>
                <c:pt idx="1535">
                  <c:v>39518</c:v>
                </c:pt>
                <c:pt idx="1536">
                  <c:v>39519</c:v>
                </c:pt>
                <c:pt idx="1537">
                  <c:v>39520</c:v>
                </c:pt>
                <c:pt idx="1538">
                  <c:v>39521</c:v>
                </c:pt>
                <c:pt idx="1539">
                  <c:v>39524</c:v>
                </c:pt>
                <c:pt idx="1540">
                  <c:v>39525</c:v>
                </c:pt>
                <c:pt idx="1541">
                  <c:v>39526</c:v>
                </c:pt>
                <c:pt idx="1542">
                  <c:v>39527</c:v>
                </c:pt>
                <c:pt idx="1543">
                  <c:v>39528</c:v>
                </c:pt>
                <c:pt idx="1544">
                  <c:v>39531</c:v>
                </c:pt>
                <c:pt idx="1545">
                  <c:v>39532</c:v>
                </c:pt>
                <c:pt idx="1546">
                  <c:v>39533</c:v>
                </c:pt>
                <c:pt idx="1547">
                  <c:v>39534</c:v>
                </c:pt>
                <c:pt idx="1548">
                  <c:v>39535</c:v>
                </c:pt>
                <c:pt idx="1549">
                  <c:v>39538</c:v>
                </c:pt>
                <c:pt idx="1550">
                  <c:v>39539</c:v>
                </c:pt>
                <c:pt idx="1551">
                  <c:v>39540</c:v>
                </c:pt>
                <c:pt idx="1552">
                  <c:v>39541</c:v>
                </c:pt>
                <c:pt idx="1553">
                  <c:v>39542</c:v>
                </c:pt>
                <c:pt idx="1554">
                  <c:v>39545</c:v>
                </c:pt>
                <c:pt idx="1555">
                  <c:v>39546</c:v>
                </c:pt>
                <c:pt idx="1556">
                  <c:v>39547</c:v>
                </c:pt>
                <c:pt idx="1557">
                  <c:v>39548</c:v>
                </c:pt>
                <c:pt idx="1558">
                  <c:v>39549</c:v>
                </c:pt>
                <c:pt idx="1559">
                  <c:v>39552</c:v>
                </c:pt>
                <c:pt idx="1560">
                  <c:v>39553</c:v>
                </c:pt>
                <c:pt idx="1561">
                  <c:v>39554</c:v>
                </c:pt>
                <c:pt idx="1562">
                  <c:v>39555</c:v>
                </c:pt>
                <c:pt idx="1563">
                  <c:v>39556</c:v>
                </c:pt>
                <c:pt idx="1564">
                  <c:v>39559</c:v>
                </c:pt>
                <c:pt idx="1565">
                  <c:v>39560</c:v>
                </c:pt>
                <c:pt idx="1566">
                  <c:v>39561</c:v>
                </c:pt>
                <c:pt idx="1567">
                  <c:v>39562</c:v>
                </c:pt>
                <c:pt idx="1568">
                  <c:v>39563</c:v>
                </c:pt>
                <c:pt idx="1569">
                  <c:v>39566</c:v>
                </c:pt>
                <c:pt idx="1570">
                  <c:v>39567</c:v>
                </c:pt>
                <c:pt idx="1571">
                  <c:v>39568</c:v>
                </c:pt>
                <c:pt idx="1572">
                  <c:v>39572</c:v>
                </c:pt>
                <c:pt idx="1573">
                  <c:v>39573</c:v>
                </c:pt>
                <c:pt idx="1574">
                  <c:v>39574</c:v>
                </c:pt>
                <c:pt idx="1575">
                  <c:v>39575</c:v>
                </c:pt>
                <c:pt idx="1576">
                  <c:v>39576</c:v>
                </c:pt>
                <c:pt idx="1577">
                  <c:v>39580</c:v>
                </c:pt>
                <c:pt idx="1578">
                  <c:v>39581</c:v>
                </c:pt>
                <c:pt idx="1579">
                  <c:v>39582</c:v>
                </c:pt>
                <c:pt idx="1580">
                  <c:v>39583</c:v>
                </c:pt>
                <c:pt idx="1581">
                  <c:v>39584</c:v>
                </c:pt>
                <c:pt idx="1582">
                  <c:v>39587</c:v>
                </c:pt>
                <c:pt idx="1583">
                  <c:v>39588</c:v>
                </c:pt>
                <c:pt idx="1584">
                  <c:v>39589</c:v>
                </c:pt>
                <c:pt idx="1585">
                  <c:v>39590</c:v>
                </c:pt>
                <c:pt idx="1586">
                  <c:v>39591</c:v>
                </c:pt>
                <c:pt idx="1587">
                  <c:v>39594</c:v>
                </c:pt>
                <c:pt idx="1588">
                  <c:v>39595</c:v>
                </c:pt>
                <c:pt idx="1589">
                  <c:v>39596</c:v>
                </c:pt>
                <c:pt idx="1590">
                  <c:v>39597</c:v>
                </c:pt>
                <c:pt idx="1591">
                  <c:v>39598</c:v>
                </c:pt>
                <c:pt idx="1592">
                  <c:v>39601</c:v>
                </c:pt>
                <c:pt idx="1593">
                  <c:v>39602</c:v>
                </c:pt>
                <c:pt idx="1594">
                  <c:v>39603</c:v>
                </c:pt>
                <c:pt idx="1595">
                  <c:v>39604</c:v>
                </c:pt>
                <c:pt idx="1596">
                  <c:v>39605</c:v>
                </c:pt>
                <c:pt idx="1597">
                  <c:v>39606</c:v>
                </c:pt>
                <c:pt idx="1598">
                  <c:v>39608</c:v>
                </c:pt>
                <c:pt idx="1599">
                  <c:v>39609</c:v>
                </c:pt>
                <c:pt idx="1600">
                  <c:v>39610</c:v>
                </c:pt>
                <c:pt idx="1601">
                  <c:v>39615</c:v>
                </c:pt>
                <c:pt idx="1602">
                  <c:v>39616</c:v>
                </c:pt>
                <c:pt idx="1603">
                  <c:v>39617</c:v>
                </c:pt>
                <c:pt idx="1604">
                  <c:v>39618</c:v>
                </c:pt>
                <c:pt idx="1605">
                  <c:v>39619</c:v>
                </c:pt>
                <c:pt idx="1606">
                  <c:v>39622</c:v>
                </c:pt>
                <c:pt idx="1607">
                  <c:v>39623</c:v>
                </c:pt>
                <c:pt idx="1608">
                  <c:v>39624</c:v>
                </c:pt>
                <c:pt idx="1609">
                  <c:v>39625</c:v>
                </c:pt>
                <c:pt idx="1610">
                  <c:v>39626</c:v>
                </c:pt>
                <c:pt idx="1611">
                  <c:v>39629</c:v>
                </c:pt>
                <c:pt idx="1612">
                  <c:v>39630</c:v>
                </c:pt>
                <c:pt idx="1613">
                  <c:v>39631</c:v>
                </c:pt>
                <c:pt idx="1614">
                  <c:v>39632</c:v>
                </c:pt>
                <c:pt idx="1615">
                  <c:v>39633</c:v>
                </c:pt>
                <c:pt idx="1616">
                  <c:v>39636</c:v>
                </c:pt>
                <c:pt idx="1617">
                  <c:v>39637</c:v>
                </c:pt>
                <c:pt idx="1618">
                  <c:v>39638</c:v>
                </c:pt>
                <c:pt idx="1619">
                  <c:v>39639</c:v>
                </c:pt>
                <c:pt idx="1620">
                  <c:v>39640</c:v>
                </c:pt>
                <c:pt idx="1621">
                  <c:v>39643</c:v>
                </c:pt>
                <c:pt idx="1622">
                  <c:v>39644</c:v>
                </c:pt>
                <c:pt idx="1623">
                  <c:v>39645</c:v>
                </c:pt>
                <c:pt idx="1624">
                  <c:v>39646</c:v>
                </c:pt>
                <c:pt idx="1625">
                  <c:v>39647</c:v>
                </c:pt>
                <c:pt idx="1626">
                  <c:v>39650</c:v>
                </c:pt>
                <c:pt idx="1627">
                  <c:v>39651</c:v>
                </c:pt>
                <c:pt idx="1628">
                  <c:v>39652</c:v>
                </c:pt>
                <c:pt idx="1629">
                  <c:v>39653</c:v>
                </c:pt>
                <c:pt idx="1630">
                  <c:v>39654</c:v>
                </c:pt>
                <c:pt idx="1631">
                  <c:v>39657</c:v>
                </c:pt>
                <c:pt idx="1632">
                  <c:v>39658</c:v>
                </c:pt>
                <c:pt idx="1633">
                  <c:v>39659</c:v>
                </c:pt>
                <c:pt idx="1634">
                  <c:v>39660</c:v>
                </c:pt>
                <c:pt idx="1635">
                  <c:v>39661</c:v>
                </c:pt>
                <c:pt idx="1636">
                  <c:v>39664</c:v>
                </c:pt>
                <c:pt idx="1637">
                  <c:v>39665</c:v>
                </c:pt>
                <c:pt idx="1638">
                  <c:v>39666</c:v>
                </c:pt>
                <c:pt idx="1639">
                  <c:v>39667</c:v>
                </c:pt>
                <c:pt idx="1640">
                  <c:v>39668</c:v>
                </c:pt>
                <c:pt idx="1641">
                  <c:v>39671</c:v>
                </c:pt>
                <c:pt idx="1642">
                  <c:v>39672</c:v>
                </c:pt>
                <c:pt idx="1643">
                  <c:v>39673</c:v>
                </c:pt>
                <c:pt idx="1644">
                  <c:v>39674</c:v>
                </c:pt>
                <c:pt idx="1645">
                  <c:v>39675</c:v>
                </c:pt>
                <c:pt idx="1646">
                  <c:v>39678</c:v>
                </c:pt>
                <c:pt idx="1647">
                  <c:v>39679</c:v>
                </c:pt>
                <c:pt idx="1648">
                  <c:v>39680</c:v>
                </c:pt>
                <c:pt idx="1649">
                  <c:v>39681</c:v>
                </c:pt>
                <c:pt idx="1650">
                  <c:v>39682</c:v>
                </c:pt>
                <c:pt idx="1651">
                  <c:v>39685</c:v>
                </c:pt>
                <c:pt idx="1652">
                  <c:v>39686</c:v>
                </c:pt>
                <c:pt idx="1653">
                  <c:v>39687</c:v>
                </c:pt>
                <c:pt idx="1654">
                  <c:v>39688</c:v>
                </c:pt>
                <c:pt idx="1655">
                  <c:v>39689</c:v>
                </c:pt>
                <c:pt idx="1656">
                  <c:v>39692</c:v>
                </c:pt>
                <c:pt idx="1657">
                  <c:v>39693</c:v>
                </c:pt>
                <c:pt idx="1658">
                  <c:v>39694</c:v>
                </c:pt>
                <c:pt idx="1659">
                  <c:v>39695</c:v>
                </c:pt>
                <c:pt idx="1660">
                  <c:v>39696</c:v>
                </c:pt>
                <c:pt idx="1661">
                  <c:v>39699</c:v>
                </c:pt>
                <c:pt idx="1662">
                  <c:v>39700</c:v>
                </c:pt>
                <c:pt idx="1663">
                  <c:v>39701</c:v>
                </c:pt>
                <c:pt idx="1664">
                  <c:v>39702</c:v>
                </c:pt>
                <c:pt idx="1665">
                  <c:v>39703</c:v>
                </c:pt>
                <c:pt idx="1666">
                  <c:v>39706</c:v>
                </c:pt>
                <c:pt idx="1667">
                  <c:v>39707</c:v>
                </c:pt>
                <c:pt idx="1668">
                  <c:v>39708</c:v>
                </c:pt>
                <c:pt idx="1669">
                  <c:v>39709</c:v>
                </c:pt>
                <c:pt idx="1670">
                  <c:v>39710</c:v>
                </c:pt>
                <c:pt idx="1671">
                  <c:v>39713</c:v>
                </c:pt>
                <c:pt idx="1672">
                  <c:v>39714</c:v>
                </c:pt>
                <c:pt idx="1673">
                  <c:v>39715</c:v>
                </c:pt>
                <c:pt idx="1674">
                  <c:v>39716</c:v>
                </c:pt>
                <c:pt idx="1675">
                  <c:v>39717</c:v>
                </c:pt>
                <c:pt idx="1676">
                  <c:v>39720</c:v>
                </c:pt>
                <c:pt idx="1677">
                  <c:v>39721</c:v>
                </c:pt>
                <c:pt idx="1678">
                  <c:v>39722</c:v>
                </c:pt>
                <c:pt idx="1679">
                  <c:v>39723</c:v>
                </c:pt>
                <c:pt idx="1680">
                  <c:v>39724</c:v>
                </c:pt>
                <c:pt idx="1681">
                  <c:v>39727</c:v>
                </c:pt>
                <c:pt idx="1682">
                  <c:v>39728</c:v>
                </c:pt>
                <c:pt idx="1683">
                  <c:v>39729</c:v>
                </c:pt>
                <c:pt idx="1684">
                  <c:v>39730</c:v>
                </c:pt>
                <c:pt idx="1685">
                  <c:v>39731</c:v>
                </c:pt>
                <c:pt idx="1686">
                  <c:v>39734</c:v>
                </c:pt>
                <c:pt idx="1687">
                  <c:v>39735</c:v>
                </c:pt>
                <c:pt idx="1688">
                  <c:v>39736</c:v>
                </c:pt>
                <c:pt idx="1689">
                  <c:v>39737</c:v>
                </c:pt>
                <c:pt idx="1690">
                  <c:v>39738</c:v>
                </c:pt>
                <c:pt idx="1691">
                  <c:v>39741</c:v>
                </c:pt>
                <c:pt idx="1692">
                  <c:v>39742</c:v>
                </c:pt>
                <c:pt idx="1693">
                  <c:v>39743</c:v>
                </c:pt>
                <c:pt idx="1694">
                  <c:v>39744</c:v>
                </c:pt>
                <c:pt idx="1695">
                  <c:v>39745</c:v>
                </c:pt>
                <c:pt idx="1696">
                  <c:v>39748</c:v>
                </c:pt>
                <c:pt idx="1697">
                  <c:v>39749</c:v>
                </c:pt>
                <c:pt idx="1698">
                  <c:v>39750</c:v>
                </c:pt>
                <c:pt idx="1699">
                  <c:v>39751</c:v>
                </c:pt>
                <c:pt idx="1700">
                  <c:v>39752</c:v>
                </c:pt>
                <c:pt idx="1701">
                  <c:v>39753</c:v>
                </c:pt>
                <c:pt idx="1702">
                  <c:v>39757</c:v>
                </c:pt>
                <c:pt idx="1703">
                  <c:v>39758</c:v>
                </c:pt>
                <c:pt idx="1704">
                  <c:v>39759</c:v>
                </c:pt>
                <c:pt idx="1705">
                  <c:v>39762</c:v>
                </c:pt>
                <c:pt idx="1706">
                  <c:v>39763</c:v>
                </c:pt>
                <c:pt idx="1707">
                  <c:v>39764</c:v>
                </c:pt>
                <c:pt idx="1708">
                  <c:v>39765</c:v>
                </c:pt>
                <c:pt idx="1709">
                  <c:v>39766</c:v>
                </c:pt>
                <c:pt idx="1710">
                  <c:v>39769</c:v>
                </c:pt>
                <c:pt idx="1711">
                  <c:v>39770</c:v>
                </c:pt>
                <c:pt idx="1712">
                  <c:v>39771</c:v>
                </c:pt>
                <c:pt idx="1713">
                  <c:v>39772</c:v>
                </c:pt>
                <c:pt idx="1714">
                  <c:v>39773</c:v>
                </c:pt>
                <c:pt idx="1715">
                  <c:v>39776</c:v>
                </c:pt>
                <c:pt idx="1716">
                  <c:v>39777</c:v>
                </c:pt>
                <c:pt idx="1717">
                  <c:v>39778</c:v>
                </c:pt>
                <c:pt idx="1718">
                  <c:v>39779</c:v>
                </c:pt>
                <c:pt idx="1719">
                  <c:v>39780</c:v>
                </c:pt>
                <c:pt idx="1720">
                  <c:v>39783</c:v>
                </c:pt>
                <c:pt idx="1721">
                  <c:v>39784</c:v>
                </c:pt>
                <c:pt idx="1722">
                  <c:v>39785</c:v>
                </c:pt>
                <c:pt idx="1723">
                  <c:v>39786</c:v>
                </c:pt>
                <c:pt idx="1724">
                  <c:v>39787</c:v>
                </c:pt>
                <c:pt idx="1725">
                  <c:v>39790</c:v>
                </c:pt>
                <c:pt idx="1726">
                  <c:v>39791</c:v>
                </c:pt>
                <c:pt idx="1727">
                  <c:v>39792</c:v>
                </c:pt>
                <c:pt idx="1728">
                  <c:v>39793</c:v>
                </c:pt>
                <c:pt idx="1729">
                  <c:v>39794</c:v>
                </c:pt>
                <c:pt idx="1730">
                  <c:v>39797</c:v>
                </c:pt>
                <c:pt idx="1731">
                  <c:v>39798</c:v>
                </c:pt>
                <c:pt idx="1732">
                  <c:v>39799</c:v>
                </c:pt>
                <c:pt idx="1733">
                  <c:v>39800</c:v>
                </c:pt>
                <c:pt idx="1734">
                  <c:v>39801</c:v>
                </c:pt>
                <c:pt idx="1735">
                  <c:v>39804</c:v>
                </c:pt>
                <c:pt idx="1736">
                  <c:v>39805</c:v>
                </c:pt>
                <c:pt idx="1737">
                  <c:v>39806</c:v>
                </c:pt>
                <c:pt idx="1738">
                  <c:v>39807</c:v>
                </c:pt>
                <c:pt idx="1739">
                  <c:v>39808</c:v>
                </c:pt>
                <c:pt idx="1740">
                  <c:v>39811</c:v>
                </c:pt>
                <c:pt idx="1741">
                  <c:v>39812</c:v>
                </c:pt>
                <c:pt idx="1742">
                  <c:v>39813</c:v>
                </c:pt>
                <c:pt idx="1743">
                  <c:v>39824</c:v>
                </c:pt>
                <c:pt idx="1744">
                  <c:v>39825</c:v>
                </c:pt>
                <c:pt idx="1745">
                  <c:v>39826</c:v>
                </c:pt>
                <c:pt idx="1746">
                  <c:v>39827</c:v>
                </c:pt>
                <c:pt idx="1747">
                  <c:v>39828</c:v>
                </c:pt>
                <c:pt idx="1748">
                  <c:v>39829</c:v>
                </c:pt>
                <c:pt idx="1749">
                  <c:v>39832</c:v>
                </c:pt>
                <c:pt idx="1750">
                  <c:v>39833</c:v>
                </c:pt>
                <c:pt idx="1751">
                  <c:v>39834</c:v>
                </c:pt>
                <c:pt idx="1752">
                  <c:v>39835</c:v>
                </c:pt>
                <c:pt idx="1753">
                  <c:v>39836</c:v>
                </c:pt>
                <c:pt idx="1754">
                  <c:v>39839</c:v>
                </c:pt>
                <c:pt idx="1755">
                  <c:v>39840</c:v>
                </c:pt>
                <c:pt idx="1756">
                  <c:v>39841</c:v>
                </c:pt>
                <c:pt idx="1757">
                  <c:v>39842</c:v>
                </c:pt>
                <c:pt idx="1758">
                  <c:v>39843</c:v>
                </c:pt>
                <c:pt idx="1759">
                  <c:v>39846</c:v>
                </c:pt>
                <c:pt idx="1760">
                  <c:v>39847</c:v>
                </c:pt>
                <c:pt idx="1761">
                  <c:v>39848</c:v>
                </c:pt>
                <c:pt idx="1762">
                  <c:v>39849</c:v>
                </c:pt>
                <c:pt idx="1763">
                  <c:v>39850</c:v>
                </c:pt>
                <c:pt idx="1764">
                  <c:v>39853</c:v>
                </c:pt>
                <c:pt idx="1765">
                  <c:v>39854</c:v>
                </c:pt>
                <c:pt idx="1766">
                  <c:v>39855</c:v>
                </c:pt>
                <c:pt idx="1767">
                  <c:v>39856</c:v>
                </c:pt>
                <c:pt idx="1768">
                  <c:v>39857</c:v>
                </c:pt>
                <c:pt idx="1769">
                  <c:v>39860</c:v>
                </c:pt>
                <c:pt idx="1770">
                  <c:v>39861</c:v>
                </c:pt>
                <c:pt idx="1771">
                  <c:v>39862</c:v>
                </c:pt>
                <c:pt idx="1772">
                  <c:v>39863</c:v>
                </c:pt>
                <c:pt idx="1773">
                  <c:v>39864</c:v>
                </c:pt>
                <c:pt idx="1774">
                  <c:v>39868</c:v>
                </c:pt>
                <c:pt idx="1775">
                  <c:v>39869</c:v>
                </c:pt>
                <c:pt idx="1776">
                  <c:v>39870</c:v>
                </c:pt>
                <c:pt idx="1777">
                  <c:v>39871</c:v>
                </c:pt>
                <c:pt idx="1778">
                  <c:v>39874</c:v>
                </c:pt>
                <c:pt idx="1779">
                  <c:v>39875</c:v>
                </c:pt>
                <c:pt idx="1780">
                  <c:v>39876</c:v>
                </c:pt>
                <c:pt idx="1781">
                  <c:v>39877</c:v>
                </c:pt>
                <c:pt idx="1782">
                  <c:v>39878</c:v>
                </c:pt>
                <c:pt idx="1783">
                  <c:v>39882</c:v>
                </c:pt>
                <c:pt idx="1784">
                  <c:v>39883</c:v>
                </c:pt>
                <c:pt idx="1785">
                  <c:v>39884</c:v>
                </c:pt>
                <c:pt idx="1786">
                  <c:v>39885</c:v>
                </c:pt>
                <c:pt idx="1787">
                  <c:v>39888</c:v>
                </c:pt>
                <c:pt idx="1788">
                  <c:v>39889</c:v>
                </c:pt>
                <c:pt idx="1789">
                  <c:v>39890</c:v>
                </c:pt>
                <c:pt idx="1790">
                  <c:v>39891</c:v>
                </c:pt>
                <c:pt idx="1791">
                  <c:v>39892</c:v>
                </c:pt>
                <c:pt idx="1792">
                  <c:v>39895</c:v>
                </c:pt>
                <c:pt idx="1793">
                  <c:v>39896</c:v>
                </c:pt>
                <c:pt idx="1794">
                  <c:v>39897</c:v>
                </c:pt>
                <c:pt idx="1795">
                  <c:v>39898</c:v>
                </c:pt>
                <c:pt idx="1796">
                  <c:v>39899</c:v>
                </c:pt>
                <c:pt idx="1797">
                  <c:v>39902</c:v>
                </c:pt>
                <c:pt idx="1798">
                  <c:v>39903</c:v>
                </c:pt>
                <c:pt idx="1799">
                  <c:v>39904</c:v>
                </c:pt>
                <c:pt idx="1800">
                  <c:v>39905</c:v>
                </c:pt>
                <c:pt idx="1801">
                  <c:v>39906</c:v>
                </c:pt>
                <c:pt idx="1802">
                  <c:v>39909</c:v>
                </c:pt>
                <c:pt idx="1803">
                  <c:v>39910</c:v>
                </c:pt>
                <c:pt idx="1804">
                  <c:v>39911</c:v>
                </c:pt>
                <c:pt idx="1805">
                  <c:v>39912</c:v>
                </c:pt>
                <c:pt idx="1806">
                  <c:v>39913</c:v>
                </c:pt>
                <c:pt idx="1807">
                  <c:v>39916</c:v>
                </c:pt>
                <c:pt idx="1808">
                  <c:v>39917</c:v>
                </c:pt>
                <c:pt idx="1809">
                  <c:v>39918</c:v>
                </c:pt>
                <c:pt idx="1810">
                  <c:v>39919</c:v>
                </c:pt>
                <c:pt idx="1811">
                  <c:v>39920</c:v>
                </c:pt>
                <c:pt idx="1812">
                  <c:v>39923</c:v>
                </c:pt>
                <c:pt idx="1813">
                  <c:v>39924</c:v>
                </c:pt>
                <c:pt idx="1814">
                  <c:v>39925</c:v>
                </c:pt>
                <c:pt idx="1815">
                  <c:v>39926</c:v>
                </c:pt>
                <c:pt idx="1816">
                  <c:v>39927</c:v>
                </c:pt>
                <c:pt idx="1817">
                  <c:v>39930</c:v>
                </c:pt>
                <c:pt idx="1818">
                  <c:v>39931</c:v>
                </c:pt>
                <c:pt idx="1819">
                  <c:v>39932</c:v>
                </c:pt>
                <c:pt idx="1820">
                  <c:v>39933</c:v>
                </c:pt>
                <c:pt idx="1821">
                  <c:v>39937</c:v>
                </c:pt>
                <c:pt idx="1822">
                  <c:v>39938</c:v>
                </c:pt>
                <c:pt idx="1823">
                  <c:v>39939</c:v>
                </c:pt>
                <c:pt idx="1824">
                  <c:v>39940</c:v>
                </c:pt>
                <c:pt idx="1825">
                  <c:v>39941</c:v>
                </c:pt>
                <c:pt idx="1826">
                  <c:v>39945</c:v>
                </c:pt>
                <c:pt idx="1827">
                  <c:v>39946</c:v>
                </c:pt>
                <c:pt idx="1828">
                  <c:v>39947</c:v>
                </c:pt>
                <c:pt idx="1829">
                  <c:v>39948</c:v>
                </c:pt>
                <c:pt idx="1830">
                  <c:v>39951</c:v>
                </c:pt>
                <c:pt idx="1831">
                  <c:v>39952</c:v>
                </c:pt>
                <c:pt idx="1832">
                  <c:v>39953</c:v>
                </c:pt>
                <c:pt idx="1833">
                  <c:v>39954</c:v>
                </c:pt>
                <c:pt idx="1834">
                  <c:v>39955</c:v>
                </c:pt>
                <c:pt idx="1835">
                  <c:v>39958</c:v>
                </c:pt>
                <c:pt idx="1836">
                  <c:v>39959</c:v>
                </c:pt>
                <c:pt idx="1837">
                  <c:v>39960</c:v>
                </c:pt>
                <c:pt idx="1838">
                  <c:v>39961</c:v>
                </c:pt>
                <c:pt idx="1839">
                  <c:v>39962</c:v>
                </c:pt>
                <c:pt idx="1840">
                  <c:v>39965</c:v>
                </c:pt>
                <c:pt idx="1841">
                  <c:v>39966</c:v>
                </c:pt>
                <c:pt idx="1842">
                  <c:v>39967</c:v>
                </c:pt>
                <c:pt idx="1843">
                  <c:v>39968</c:v>
                </c:pt>
                <c:pt idx="1844">
                  <c:v>39969</c:v>
                </c:pt>
                <c:pt idx="1845">
                  <c:v>39972</c:v>
                </c:pt>
                <c:pt idx="1846">
                  <c:v>39973</c:v>
                </c:pt>
                <c:pt idx="1847">
                  <c:v>39974</c:v>
                </c:pt>
                <c:pt idx="1848">
                  <c:v>39975</c:v>
                </c:pt>
                <c:pt idx="1849">
                  <c:v>39979</c:v>
                </c:pt>
                <c:pt idx="1850">
                  <c:v>39980</c:v>
                </c:pt>
                <c:pt idx="1851">
                  <c:v>39981</c:v>
                </c:pt>
                <c:pt idx="1852">
                  <c:v>39982</c:v>
                </c:pt>
                <c:pt idx="1853">
                  <c:v>39983</c:v>
                </c:pt>
                <c:pt idx="1854">
                  <c:v>39986</c:v>
                </c:pt>
                <c:pt idx="1855">
                  <c:v>39987</c:v>
                </c:pt>
                <c:pt idx="1856">
                  <c:v>39988</c:v>
                </c:pt>
                <c:pt idx="1857">
                  <c:v>39989</c:v>
                </c:pt>
                <c:pt idx="1858">
                  <c:v>39990</c:v>
                </c:pt>
                <c:pt idx="1859">
                  <c:v>39993</c:v>
                </c:pt>
                <c:pt idx="1860">
                  <c:v>39994</c:v>
                </c:pt>
                <c:pt idx="1861">
                  <c:v>39995</c:v>
                </c:pt>
                <c:pt idx="1862">
                  <c:v>39996</c:v>
                </c:pt>
                <c:pt idx="1863">
                  <c:v>39997</c:v>
                </c:pt>
                <c:pt idx="1864">
                  <c:v>40000</c:v>
                </c:pt>
                <c:pt idx="1865">
                  <c:v>40001</c:v>
                </c:pt>
                <c:pt idx="1866">
                  <c:v>40002</c:v>
                </c:pt>
                <c:pt idx="1867">
                  <c:v>40003</c:v>
                </c:pt>
                <c:pt idx="1868">
                  <c:v>40004</c:v>
                </c:pt>
                <c:pt idx="1869">
                  <c:v>40007</c:v>
                </c:pt>
                <c:pt idx="1870">
                  <c:v>40008</c:v>
                </c:pt>
                <c:pt idx="1871">
                  <c:v>40009</c:v>
                </c:pt>
                <c:pt idx="1872">
                  <c:v>40010</c:v>
                </c:pt>
                <c:pt idx="1873">
                  <c:v>40011</c:v>
                </c:pt>
                <c:pt idx="1874">
                  <c:v>40014</c:v>
                </c:pt>
                <c:pt idx="1875">
                  <c:v>40015</c:v>
                </c:pt>
                <c:pt idx="1876">
                  <c:v>40016</c:v>
                </c:pt>
                <c:pt idx="1877">
                  <c:v>40017</c:v>
                </c:pt>
                <c:pt idx="1878">
                  <c:v>40018</c:v>
                </c:pt>
                <c:pt idx="1879">
                  <c:v>40021</c:v>
                </c:pt>
                <c:pt idx="1880">
                  <c:v>40022</c:v>
                </c:pt>
                <c:pt idx="1881">
                  <c:v>40023</c:v>
                </c:pt>
                <c:pt idx="1882">
                  <c:v>40024</c:v>
                </c:pt>
                <c:pt idx="1883">
                  <c:v>40025</c:v>
                </c:pt>
                <c:pt idx="1884">
                  <c:v>40028</c:v>
                </c:pt>
                <c:pt idx="1885">
                  <c:v>40029</c:v>
                </c:pt>
                <c:pt idx="1886">
                  <c:v>40030</c:v>
                </c:pt>
                <c:pt idx="1887">
                  <c:v>40031</c:v>
                </c:pt>
                <c:pt idx="1888">
                  <c:v>40032</c:v>
                </c:pt>
                <c:pt idx="1889">
                  <c:v>40035</c:v>
                </c:pt>
                <c:pt idx="1890">
                  <c:v>40036</c:v>
                </c:pt>
                <c:pt idx="1891">
                  <c:v>40037</c:v>
                </c:pt>
                <c:pt idx="1892">
                  <c:v>40038</c:v>
                </c:pt>
                <c:pt idx="1893">
                  <c:v>40039</c:v>
                </c:pt>
                <c:pt idx="1894">
                  <c:v>40042</c:v>
                </c:pt>
                <c:pt idx="1895">
                  <c:v>40043</c:v>
                </c:pt>
                <c:pt idx="1896">
                  <c:v>40044</c:v>
                </c:pt>
                <c:pt idx="1897">
                  <c:v>40045</c:v>
                </c:pt>
                <c:pt idx="1898">
                  <c:v>40046</c:v>
                </c:pt>
                <c:pt idx="1899">
                  <c:v>40049</c:v>
                </c:pt>
                <c:pt idx="1900">
                  <c:v>40050</c:v>
                </c:pt>
                <c:pt idx="1901">
                  <c:v>40051</c:v>
                </c:pt>
                <c:pt idx="1902">
                  <c:v>40052</c:v>
                </c:pt>
                <c:pt idx="1903">
                  <c:v>40053</c:v>
                </c:pt>
                <c:pt idx="1904">
                  <c:v>40056</c:v>
                </c:pt>
                <c:pt idx="1905">
                  <c:v>40057</c:v>
                </c:pt>
                <c:pt idx="1906">
                  <c:v>40058</c:v>
                </c:pt>
                <c:pt idx="1907">
                  <c:v>40059</c:v>
                </c:pt>
                <c:pt idx="1908">
                  <c:v>40060</c:v>
                </c:pt>
                <c:pt idx="1909">
                  <c:v>40063</c:v>
                </c:pt>
                <c:pt idx="1910">
                  <c:v>40064</c:v>
                </c:pt>
                <c:pt idx="1911">
                  <c:v>40065</c:v>
                </c:pt>
                <c:pt idx="1912">
                  <c:v>40066</c:v>
                </c:pt>
                <c:pt idx="1913">
                  <c:v>40067</c:v>
                </c:pt>
                <c:pt idx="1914">
                  <c:v>40070</c:v>
                </c:pt>
                <c:pt idx="1915">
                  <c:v>40071</c:v>
                </c:pt>
                <c:pt idx="1916">
                  <c:v>40072</c:v>
                </c:pt>
                <c:pt idx="1917">
                  <c:v>40073</c:v>
                </c:pt>
                <c:pt idx="1918">
                  <c:v>40074</c:v>
                </c:pt>
                <c:pt idx="1919">
                  <c:v>40077</c:v>
                </c:pt>
                <c:pt idx="1920">
                  <c:v>40078</c:v>
                </c:pt>
                <c:pt idx="1921">
                  <c:v>40079</c:v>
                </c:pt>
                <c:pt idx="1922">
                  <c:v>40080</c:v>
                </c:pt>
                <c:pt idx="1923">
                  <c:v>40081</c:v>
                </c:pt>
                <c:pt idx="1924">
                  <c:v>40084</c:v>
                </c:pt>
                <c:pt idx="1925">
                  <c:v>40085</c:v>
                </c:pt>
                <c:pt idx="1926">
                  <c:v>40086</c:v>
                </c:pt>
                <c:pt idx="1927">
                  <c:v>40087</c:v>
                </c:pt>
                <c:pt idx="1928">
                  <c:v>40088</c:v>
                </c:pt>
                <c:pt idx="1929">
                  <c:v>40091</c:v>
                </c:pt>
                <c:pt idx="1930">
                  <c:v>40092</c:v>
                </c:pt>
                <c:pt idx="1931">
                  <c:v>40093</c:v>
                </c:pt>
                <c:pt idx="1932">
                  <c:v>40094</c:v>
                </c:pt>
                <c:pt idx="1933">
                  <c:v>40095</c:v>
                </c:pt>
                <c:pt idx="1934">
                  <c:v>40098</c:v>
                </c:pt>
                <c:pt idx="1935">
                  <c:v>40099</c:v>
                </c:pt>
                <c:pt idx="1936">
                  <c:v>40100</c:v>
                </c:pt>
                <c:pt idx="1937">
                  <c:v>40101</c:v>
                </c:pt>
                <c:pt idx="1938">
                  <c:v>40102</c:v>
                </c:pt>
                <c:pt idx="1939">
                  <c:v>40105</c:v>
                </c:pt>
                <c:pt idx="1940">
                  <c:v>40106</c:v>
                </c:pt>
                <c:pt idx="1941">
                  <c:v>40107</c:v>
                </c:pt>
                <c:pt idx="1942">
                  <c:v>40108</c:v>
                </c:pt>
                <c:pt idx="1943">
                  <c:v>40109</c:v>
                </c:pt>
                <c:pt idx="1944">
                  <c:v>40112</c:v>
                </c:pt>
                <c:pt idx="1945">
                  <c:v>40113</c:v>
                </c:pt>
                <c:pt idx="1946">
                  <c:v>40114</c:v>
                </c:pt>
                <c:pt idx="1947">
                  <c:v>40115</c:v>
                </c:pt>
                <c:pt idx="1948">
                  <c:v>40116</c:v>
                </c:pt>
                <c:pt idx="1949">
                  <c:v>40119</c:v>
                </c:pt>
                <c:pt idx="1950">
                  <c:v>40120</c:v>
                </c:pt>
                <c:pt idx="1951">
                  <c:v>40122</c:v>
                </c:pt>
                <c:pt idx="1952">
                  <c:v>40123</c:v>
                </c:pt>
                <c:pt idx="1953">
                  <c:v>40126</c:v>
                </c:pt>
                <c:pt idx="1954">
                  <c:v>40127</c:v>
                </c:pt>
                <c:pt idx="1955">
                  <c:v>40128</c:v>
                </c:pt>
                <c:pt idx="1956">
                  <c:v>40129</c:v>
                </c:pt>
                <c:pt idx="1957">
                  <c:v>40130</c:v>
                </c:pt>
                <c:pt idx="1958">
                  <c:v>40133</c:v>
                </c:pt>
                <c:pt idx="1959">
                  <c:v>40134</c:v>
                </c:pt>
                <c:pt idx="1960">
                  <c:v>40135</c:v>
                </c:pt>
                <c:pt idx="1961">
                  <c:v>40136</c:v>
                </c:pt>
                <c:pt idx="1962">
                  <c:v>40137</c:v>
                </c:pt>
                <c:pt idx="1963">
                  <c:v>40140</c:v>
                </c:pt>
                <c:pt idx="1964">
                  <c:v>40141</c:v>
                </c:pt>
                <c:pt idx="1965">
                  <c:v>40142</c:v>
                </c:pt>
                <c:pt idx="1966">
                  <c:v>40143</c:v>
                </c:pt>
                <c:pt idx="1967">
                  <c:v>40144</c:v>
                </c:pt>
                <c:pt idx="1968">
                  <c:v>40147</c:v>
                </c:pt>
                <c:pt idx="1969">
                  <c:v>40148</c:v>
                </c:pt>
                <c:pt idx="1970">
                  <c:v>40149</c:v>
                </c:pt>
                <c:pt idx="1971">
                  <c:v>40150</c:v>
                </c:pt>
                <c:pt idx="1972">
                  <c:v>40151</c:v>
                </c:pt>
                <c:pt idx="1973">
                  <c:v>40154</c:v>
                </c:pt>
                <c:pt idx="1974">
                  <c:v>40155</c:v>
                </c:pt>
                <c:pt idx="1975">
                  <c:v>40156</c:v>
                </c:pt>
                <c:pt idx="1976">
                  <c:v>40157</c:v>
                </c:pt>
                <c:pt idx="1977">
                  <c:v>40158</c:v>
                </c:pt>
                <c:pt idx="1978">
                  <c:v>40161</c:v>
                </c:pt>
                <c:pt idx="1979">
                  <c:v>40162</c:v>
                </c:pt>
                <c:pt idx="1980">
                  <c:v>40163</c:v>
                </c:pt>
                <c:pt idx="1981">
                  <c:v>40164</c:v>
                </c:pt>
                <c:pt idx="1982">
                  <c:v>40165</c:v>
                </c:pt>
                <c:pt idx="1983">
                  <c:v>40168</c:v>
                </c:pt>
                <c:pt idx="1984">
                  <c:v>40169</c:v>
                </c:pt>
                <c:pt idx="1985">
                  <c:v>40170</c:v>
                </c:pt>
                <c:pt idx="1986">
                  <c:v>40171</c:v>
                </c:pt>
                <c:pt idx="1987">
                  <c:v>40172</c:v>
                </c:pt>
                <c:pt idx="1988">
                  <c:v>40175</c:v>
                </c:pt>
                <c:pt idx="1989">
                  <c:v>40176</c:v>
                </c:pt>
                <c:pt idx="1990">
                  <c:v>40177</c:v>
                </c:pt>
                <c:pt idx="1991">
                  <c:v>40178</c:v>
                </c:pt>
                <c:pt idx="1992">
                  <c:v>40189</c:v>
                </c:pt>
                <c:pt idx="1993">
                  <c:v>40190</c:v>
                </c:pt>
                <c:pt idx="1994">
                  <c:v>40191</c:v>
                </c:pt>
                <c:pt idx="1995">
                  <c:v>40192</c:v>
                </c:pt>
                <c:pt idx="1996">
                  <c:v>40193</c:v>
                </c:pt>
                <c:pt idx="1997">
                  <c:v>40196</c:v>
                </c:pt>
                <c:pt idx="1998">
                  <c:v>40197</c:v>
                </c:pt>
                <c:pt idx="1999">
                  <c:v>40198</c:v>
                </c:pt>
                <c:pt idx="2000">
                  <c:v>40199</c:v>
                </c:pt>
                <c:pt idx="2001">
                  <c:v>40200</c:v>
                </c:pt>
                <c:pt idx="2002">
                  <c:v>40203</c:v>
                </c:pt>
                <c:pt idx="2003">
                  <c:v>40204</c:v>
                </c:pt>
                <c:pt idx="2004">
                  <c:v>40205</c:v>
                </c:pt>
                <c:pt idx="2005">
                  <c:v>40206</c:v>
                </c:pt>
                <c:pt idx="2006">
                  <c:v>40207</c:v>
                </c:pt>
                <c:pt idx="2007">
                  <c:v>40210</c:v>
                </c:pt>
                <c:pt idx="2008">
                  <c:v>40211</c:v>
                </c:pt>
                <c:pt idx="2009">
                  <c:v>40212</c:v>
                </c:pt>
                <c:pt idx="2010">
                  <c:v>40213</c:v>
                </c:pt>
                <c:pt idx="2011">
                  <c:v>40214</c:v>
                </c:pt>
                <c:pt idx="2012">
                  <c:v>40217</c:v>
                </c:pt>
                <c:pt idx="2013">
                  <c:v>40218</c:v>
                </c:pt>
                <c:pt idx="2014">
                  <c:v>40219</c:v>
                </c:pt>
                <c:pt idx="2015">
                  <c:v>40220</c:v>
                </c:pt>
                <c:pt idx="2016">
                  <c:v>40221</c:v>
                </c:pt>
                <c:pt idx="2017">
                  <c:v>40224</c:v>
                </c:pt>
                <c:pt idx="2018">
                  <c:v>40225</c:v>
                </c:pt>
                <c:pt idx="2019">
                  <c:v>40226</c:v>
                </c:pt>
                <c:pt idx="2020">
                  <c:v>40227</c:v>
                </c:pt>
                <c:pt idx="2021">
                  <c:v>40228</c:v>
                </c:pt>
                <c:pt idx="2022">
                  <c:v>40233</c:v>
                </c:pt>
                <c:pt idx="2023">
                  <c:v>40234</c:v>
                </c:pt>
                <c:pt idx="2024">
                  <c:v>40235</c:v>
                </c:pt>
                <c:pt idx="2025">
                  <c:v>40236</c:v>
                </c:pt>
                <c:pt idx="2026">
                  <c:v>40238</c:v>
                </c:pt>
                <c:pt idx="2027">
                  <c:v>40239</c:v>
                </c:pt>
                <c:pt idx="2028">
                  <c:v>40240</c:v>
                </c:pt>
                <c:pt idx="2029">
                  <c:v>40241</c:v>
                </c:pt>
                <c:pt idx="2030">
                  <c:v>40242</c:v>
                </c:pt>
                <c:pt idx="2031">
                  <c:v>40246</c:v>
                </c:pt>
                <c:pt idx="2032">
                  <c:v>40247</c:v>
                </c:pt>
                <c:pt idx="2033">
                  <c:v>40248</c:v>
                </c:pt>
                <c:pt idx="2034">
                  <c:v>40249</c:v>
                </c:pt>
                <c:pt idx="2035">
                  <c:v>40252</c:v>
                </c:pt>
                <c:pt idx="2036">
                  <c:v>40253</c:v>
                </c:pt>
                <c:pt idx="2037">
                  <c:v>40254</c:v>
                </c:pt>
                <c:pt idx="2038">
                  <c:v>40255</c:v>
                </c:pt>
                <c:pt idx="2039">
                  <c:v>40256</c:v>
                </c:pt>
                <c:pt idx="2040">
                  <c:v>40259</c:v>
                </c:pt>
                <c:pt idx="2041">
                  <c:v>40260</c:v>
                </c:pt>
                <c:pt idx="2042">
                  <c:v>40261</c:v>
                </c:pt>
                <c:pt idx="2043">
                  <c:v>40262</c:v>
                </c:pt>
                <c:pt idx="2044">
                  <c:v>40263</c:v>
                </c:pt>
                <c:pt idx="2045">
                  <c:v>40266</c:v>
                </c:pt>
                <c:pt idx="2046">
                  <c:v>40267</c:v>
                </c:pt>
                <c:pt idx="2047">
                  <c:v>40268</c:v>
                </c:pt>
                <c:pt idx="2048">
                  <c:v>40269</c:v>
                </c:pt>
                <c:pt idx="2049">
                  <c:v>40270</c:v>
                </c:pt>
                <c:pt idx="2050">
                  <c:v>40273</c:v>
                </c:pt>
                <c:pt idx="2051">
                  <c:v>40274</c:v>
                </c:pt>
                <c:pt idx="2052">
                  <c:v>40275</c:v>
                </c:pt>
                <c:pt idx="2053">
                  <c:v>40276</c:v>
                </c:pt>
                <c:pt idx="2054">
                  <c:v>40277</c:v>
                </c:pt>
                <c:pt idx="2055">
                  <c:v>40280</c:v>
                </c:pt>
                <c:pt idx="2056">
                  <c:v>40281</c:v>
                </c:pt>
                <c:pt idx="2057">
                  <c:v>40282</c:v>
                </c:pt>
                <c:pt idx="2058">
                  <c:v>40283</c:v>
                </c:pt>
                <c:pt idx="2059">
                  <c:v>40284</c:v>
                </c:pt>
                <c:pt idx="2060">
                  <c:v>40287</c:v>
                </c:pt>
                <c:pt idx="2061">
                  <c:v>40288</c:v>
                </c:pt>
                <c:pt idx="2062">
                  <c:v>40289</c:v>
                </c:pt>
                <c:pt idx="2063">
                  <c:v>40290</c:v>
                </c:pt>
                <c:pt idx="2064">
                  <c:v>40291</c:v>
                </c:pt>
                <c:pt idx="2065">
                  <c:v>40294</c:v>
                </c:pt>
                <c:pt idx="2066">
                  <c:v>40295</c:v>
                </c:pt>
                <c:pt idx="2067">
                  <c:v>40296</c:v>
                </c:pt>
                <c:pt idx="2068">
                  <c:v>40297</c:v>
                </c:pt>
                <c:pt idx="2069">
                  <c:v>40298</c:v>
                </c:pt>
                <c:pt idx="2070">
                  <c:v>40302</c:v>
                </c:pt>
                <c:pt idx="2071">
                  <c:v>40303</c:v>
                </c:pt>
                <c:pt idx="2072">
                  <c:v>40304</c:v>
                </c:pt>
                <c:pt idx="2073">
                  <c:v>40305</c:v>
                </c:pt>
                <c:pt idx="2074">
                  <c:v>40309</c:v>
                </c:pt>
                <c:pt idx="2075">
                  <c:v>40310</c:v>
                </c:pt>
                <c:pt idx="2076">
                  <c:v>40311</c:v>
                </c:pt>
                <c:pt idx="2077">
                  <c:v>40312</c:v>
                </c:pt>
                <c:pt idx="2078">
                  <c:v>40315</c:v>
                </c:pt>
                <c:pt idx="2079">
                  <c:v>40316</c:v>
                </c:pt>
                <c:pt idx="2080">
                  <c:v>40317</c:v>
                </c:pt>
                <c:pt idx="2081">
                  <c:v>40318</c:v>
                </c:pt>
                <c:pt idx="2082">
                  <c:v>40319</c:v>
                </c:pt>
                <c:pt idx="2083">
                  <c:v>40322</c:v>
                </c:pt>
                <c:pt idx="2084">
                  <c:v>40323</c:v>
                </c:pt>
                <c:pt idx="2085">
                  <c:v>40324</c:v>
                </c:pt>
                <c:pt idx="2086">
                  <c:v>40325</c:v>
                </c:pt>
                <c:pt idx="2087">
                  <c:v>40326</c:v>
                </c:pt>
                <c:pt idx="2088">
                  <c:v>40329</c:v>
                </c:pt>
                <c:pt idx="2089">
                  <c:v>40330</c:v>
                </c:pt>
                <c:pt idx="2090">
                  <c:v>40331</c:v>
                </c:pt>
                <c:pt idx="2091">
                  <c:v>40332</c:v>
                </c:pt>
                <c:pt idx="2092">
                  <c:v>40333</c:v>
                </c:pt>
                <c:pt idx="2093">
                  <c:v>40336</c:v>
                </c:pt>
                <c:pt idx="2094">
                  <c:v>40337</c:v>
                </c:pt>
                <c:pt idx="2095">
                  <c:v>40338</c:v>
                </c:pt>
                <c:pt idx="2096">
                  <c:v>40339</c:v>
                </c:pt>
                <c:pt idx="2097">
                  <c:v>40340</c:v>
                </c:pt>
                <c:pt idx="2098">
                  <c:v>40344</c:v>
                </c:pt>
                <c:pt idx="2099">
                  <c:v>40345</c:v>
                </c:pt>
                <c:pt idx="2100">
                  <c:v>40346</c:v>
                </c:pt>
                <c:pt idx="2101">
                  <c:v>40347</c:v>
                </c:pt>
                <c:pt idx="2102">
                  <c:v>40350</c:v>
                </c:pt>
                <c:pt idx="2103">
                  <c:v>40351</c:v>
                </c:pt>
                <c:pt idx="2104">
                  <c:v>40352</c:v>
                </c:pt>
                <c:pt idx="2105">
                  <c:v>40353</c:v>
                </c:pt>
                <c:pt idx="2106">
                  <c:v>40354</c:v>
                </c:pt>
                <c:pt idx="2107">
                  <c:v>40357</c:v>
                </c:pt>
                <c:pt idx="2108">
                  <c:v>40358</c:v>
                </c:pt>
                <c:pt idx="2109">
                  <c:v>40359</c:v>
                </c:pt>
                <c:pt idx="2110">
                  <c:v>40360</c:v>
                </c:pt>
                <c:pt idx="2111">
                  <c:v>40361</c:v>
                </c:pt>
                <c:pt idx="2112">
                  <c:v>40364</c:v>
                </c:pt>
                <c:pt idx="2113">
                  <c:v>40365</c:v>
                </c:pt>
                <c:pt idx="2114">
                  <c:v>40366</c:v>
                </c:pt>
                <c:pt idx="2115">
                  <c:v>40367</c:v>
                </c:pt>
                <c:pt idx="2116">
                  <c:v>40368</c:v>
                </c:pt>
                <c:pt idx="2117">
                  <c:v>40371</c:v>
                </c:pt>
                <c:pt idx="2118">
                  <c:v>40372</c:v>
                </c:pt>
                <c:pt idx="2119">
                  <c:v>40373</c:v>
                </c:pt>
                <c:pt idx="2120">
                  <c:v>40374</c:v>
                </c:pt>
                <c:pt idx="2121">
                  <c:v>40375</c:v>
                </c:pt>
                <c:pt idx="2122">
                  <c:v>40378</c:v>
                </c:pt>
                <c:pt idx="2123">
                  <c:v>40379</c:v>
                </c:pt>
                <c:pt idx="2124">
                  <c:v>40380</c:v>
                </c:pt>
                <c:pt idx="2125">
                  <c:v>40381</c:v>
                </c:pt>
                <c:pt idx="2126">
                  <c:v>40382</c:v>
                </c:pt>
                <c:pt idx="2127">
                  <c:v>40385</c:v>
                </c:pt>
                <c:pt idx="2128">
                  <c:v>40386</c:v>
                </c:pt>
                <c:pt idx="2129">
                  <c:v>40387</c:v>
                </c:pt>
                <c:pt idx="2130">
                  <c:v>40388</c:v>
                </c:pt>
                <c:pt idx="2131">
                  <c:v>40389</c:v>
                </c:pt>
                <c:pt idx="2132">
                  <c:v>40392</c:v>
                </c:pt>
                <c:pt idx="2133">
                  <c:v>40393</c:v>
                </c:pt>
                <c:pt idx="2134">
                  <c:v>40394</c:v>
                </c:pt>
                <c:pt idx="2135">
                  <c:v>40395</c:v>
                </c:pt>
                <c:pt idx="2136">
                  <c:v>40396</c:v>
                </c:pt>
                <c:pt idx="2137">
                  <c:v>40399</c:v>
                </c:pt>
                <c:pt idx="2138">
                  <c:v>40400</c:v>
                </c:pt>
                <c:pt idx="2139">
                  <c:v>40401</c:v>
                </c:pt>
                <c:pt idx="2140">
                  <c:v>40402</c:v>
                </c:pt>
                <c:pt idx="2141">
                  <c:v>40403</c:v>
                </c:pt>
                <c:pt idx="2142">
                  <c:v>40406</c:v>
                </c:pt>
                <c:pt idx="2143">
                  <c:v>40407</c:v>
                </c:pt>
                <c:pt idx="2144">
                  <c:v>40408</c:v>
                </c:pt>
                <c:pt idx="2145">
                  <c:v>40409</c:v>
                </c:pt>
                <c:pt idx="2146">
                  <c:v>40410</c:v>
                </c:pt>
                <c:pt idx="2147">
                  <c:v>40413</c:v>
                </c:pt>
                <c:pt idx="2148">
                  <c:v>40414</c:v>
                </c:pt>
                <c:pt idx="2149">
                  <c:v>40415</c:v>
                </c:pt>
                <c:pt idx="2150">
                  <c:v>40416</c:v>
                </c:pt>
                <c:pt idx="2151">
                  <c:v>40417</c:v>
                </c:pt>
                <c:pt idx="2152">
                  <c:v>40420</c:v>
                </c:pt>
                <c:pt idx="2153">
                  <c:v>40421</c:v>
                </c:pt>
                <c:pt idx="2154">
                  <c:v>40422</c:v>
                </c:pt>
                <c:pt idx="2155">
                  <c:v>40423</c:v>
                </c:pt>
                <c:pt idx="2156">
                  <c:v>40424</c:v>
                </c:pt>
                <c:pt idx="2157">
                  <c:v>40427</c:v>
                </c:pt>
                <c:pt idx="2158">
                  <c:v>40428</c:v>
                </c:pt>
                <c:pt idx="2159">
                  <c:v>40429</c:v>
                </c:pt>
                <c:pt idx="2160">
                  <c:v>40430</c:v>
                </c:pt>
                <c:pt idx="2161">
                  <c:v>40431</c:v>
                </c:pt>
                <c:pt idx="2162">
                  <c:v>40434</c:v>
                </c:pt>
                <c:pt idx="2163">
                  <c:v>40435</c:v>
                </c:pt>
                <c:pt idx="2164">
                  <c:v>40436</c:v>
                </c:pt>
                <c:pt idx="2165">
                  <c:v>40437</c:v>
                </c:pt>
                <c:pt idx="2166">
                  <c:v>40438</c:v>
                </c:pt>
                <c:pt idx="2167">
                  <c:v>40441</c:v>
                </c:pt>
                <c:pt idx="2168">
                  <c:v>40442</c:v>
                </c:pt>
                <c:pt idx="2169">
                  <c:v>40443</c:v>
                </c:pt>
                <c:pt idx="2170">
                  <c:v>40444</c:v>
                </c:pt>
                <c:pt idx="2171">
                  <c:v>40445</c:v>
                </c:pt>
                <c:pt idx="2172">
                  <c:v>40448</c:v>
                </c:pt>
                <c:pt idx="2173">
                  <c:v>40449</c:v>
                </c:pt>
                <c:pt idx="2174">
                  <c:v>40450</c:v>
                </c:pt>
                <c:pt idx="2175">
                  <c:v>40451</c:v>
                </c:pt>
                <c:pt idx="2176">
                  <c:v>40452</c:v>
                </c:pt>
                <c:pt idx="2177">
                  <c:v>40455</c:v>
                </c:pt>
                <c:pt idx="2178">
                  <c:v>40456</c:v>
                </c:pt>
                <c:pt idx="2179">
                  <c:v>40457</c:v>
                </c:pt>
                <c:pt idx="2180">
                  <c:v>40458</c:v>
                </c:pt>
                <c:pt idx="2181">
                  <c:v>40459</c:v>
                </c:pt>
                <c:pt idx="2182">
                  <c:v>40462</c:v>
                </c:pt>
                <c:pt idx="2183">
                  <c:v>40463</c:v>
                </c:pt>
                <c:pt idx="2184">
                  <c:v>40464</c:v>
                </c:pt>
                <c:pt idx="2185">
                  <c:v>40465</c:v>
                </c:pt>
                <c:pt idx="2186">
                  <c:v>40466</c:v>
                </c:pt>
                <c:pt idx="2187">
                  <c:v>40469</c:v>
                </c:pt>
                <c:pt idx="2188">
                  <c:v>40470</c:v>
                </c:pt>
                <c:pt idx="2189">
                  <c:v>40471</c:v>
                </c:pt>
                <c:pt idx="2190">
                  <c:v>40472</c:v>
                </c:pt>
                <c:pt idx="2191">
                  <c:v>40473</c:v>
                </c:pt>
                <c:pt idx="2192">
                  <c:v>40476</c:v>
                </c:pt>
                <c:pt idx="2193">
                  <c:v>40477</c:v>
                </c:pt>
                <c:pt idx="2194">
                  <c:v>40478</c:v>
                </c:pt>
                <c:pt idx="2195">
                  <c:v>40479</c:v>
                </c:pt>
                <c:pt idx="2196">
                  <c:v>40480</c:v>
                </c:pt>
                <c:pt idx="2197">
                  <c:v>40483</c:v>
                </c:pt>
                <c:pt idx="2198">
                  <c:v>40484</c:v>
                </c:pt>
                <c:pt idx="2199">
                  <c:v>40485</c:v>
                </c:pt>
                <c:pt idx="2200">
                  <c:v>40490</c:v>
                </c:pt>
                <c:pt idx="2201">
                  <c:v>40491</c:v>
                </c:pt>
                <c:pt idx="2202">
                  <c:v>40492</c:v>
                </c:pt>
                <c:pt idx="2203">
                  <c:v>40493</c:v>
                </c:pt>
                <c:pt idx="2204">
                  <c:v>40494</c:v>
                </c:pt>
                <c:pt idx="2205">
                  <c:v>40495</c:v>
                </c:pt>
                <c:pt idx="2206">
                  <c:v>40497</c:v>
                </c:pt>
                <c:pt idx="2207">
                  <c:v>40498</c:v>
                </c:pt>
                <c:pt idx="2208">
                  <c:v>40499</c:v>
                </c:pt>
                <c:pt idx="2209">
                  <c:v>40500</c:v>
                </c:pt>
                <c:pt idx="2210">
                  <c:v>40501</c:v>
                </c:pt>
                <c:pt idx="2211">
                  <c:v>40504</c:v>
                </c:pt>
                <c:pt idx="2212">
                  <c:v>40505</c:v>
                </c:pt>
                <c:pt idx="2213">
                  <c:v>40506</c:v>
                </c:pt>
                <c:pt idx="2214">
                  <c:v>40507</c:v>
                </c:pt>
                <c:pt idx="2215">
                  <c:v>40508</c:v>
                </c:pt>
                <c:pt idx="2216">
                  <c:v>40511</c:v>
                </c:pt>
                <c:pt idx="2217">
                  <c:v>40512</c:v>
                </c:pt>
                <c:pt idx="2218">
                  <c:v>40513</c:v>
                </c:pt>
                <c:pt idx="2219">
                  <c:v>40514</c:v>
                </c:pt>
                <c:pt idx="2220">
                  <c:v>40515</c:v>
                </c:pt>
                <c:pt idx="2221">
                  <c:v>40518</c:v>
                </c:pt>
                <c:pt idx="2222">
                  <c:v>40519</c:v>
                </c:pt>
                <c:pt idx="2223">
                  <c:v>40520</c:v>
                </c:pt>
                <c:pt idx="2224">
                  <c:v>40521</c:v>
                </c:pt>
                <c:pt idx="2225">
                  <c:v>40522</c:v>
                </c:pt>
                <c:pt idx="2226">
                  <c:v>40525</c:v>
                </c:pt>
                <c:pt idx="2227">
                  <c:v>40526</c:v>
                </c:pt>
                <c:pt idx="2228">
                  <c:v>40527</c:v>
                </c:pt>
                <c:pt idx="2229">
                  <c:v>40528</c:v>
                </c:pt>
                <c:pt idx="2230">
                  <c:v>40529</c:v>
                </c:pt>
                <c:pt idx="2231">
                  <c:v>40532</c:v>
                </c:pt>
                <c:pt idx="2232">
                  <c:v>40533</c:v>
                </c:pt>
                <c:pt idx="2233">
                  <c:v>40534</c:v>
                </c:pt>
                <c:pt idx="2234">
                  <c:v>40535</c:v>
                </c:pt>
                <c:pt idx="2235">
                  <c:v>40536</c:v>
                </c:pt>
                <c:pt idx="2236">
                  <c:v>40539</c:v>
                </c:pt>
                <c:pt idx="2237">
                  <c:v>40540</c:v>
                </c:pt>
                <c:pt idx="2238">
                  <c:v>40541</c:v>
                </c:pt>
                <c:pt idx="2239">
                  <c:v>40542</c:v>
                </c:pt>
                <c:pt idx="2240">
                  <c:v>40543</c:v>
                </c:pt>
                <c:pt idx="2241">
                  <c:v>40554</c:v>
                </c:pt>
                <c:pt idx="2242">
                  <c:v>40555</c:v>
                </c:pt>
                <c:pt idx="2243">
                  <c:v>40556</c:v>
                </c:pt>
                <c:pt idx="2244">
                  <c:v>40557</c:v>
                </c:pt>
                <c:pt idx="2245">
                  <c:v>40560</c:v>
                </c:pt>
                <c:pt idx="2246">
                  <c:v>40561</c:v>
                </c:pt>
                <c:pt idx="2247">
                  <c:v>40562</c:v>
                </c:pt>
                <c:pt idx="2248">
                  <c:v>40563</c:v>
                </c:pt>
                <c:pt idx="2249">
                  <c:v>40564</c:v>
                </c:pt>
                <c:pt idx="2250">
                  <c:v>40567</c:v>
                </c:pt>
                <c:pt idx="2251">
                  <c:v>40568</c:v>
                </c:pt>
                <c:pt idx="2252">
                  <c:v>40569</c:v>
                </c:pt>
                <c:pt idx="2253">
                  <c:v>40570</c:v>
                </c:pt>
                <c:pt idx="2254">
                  <c:v>40571</c:v>
                </c:pt>
                <c:pt idx="2255">
                  <c:v>40574</c:v>
                </c:pt>
                <c:pt idx="2256">
                  <c:v>40575</c:v>
                </c:pt>
                <c:pt idx="2257">
                  <c:v>40576</c:v>
                </c:pt>
                <c:pt idx="2258">
                  <c:v>40577</c:v>
                </c:pt>
                <c:pt idx="2259">
                  <c:v>40578</c:v>
                </c:pt>
                <c:pt idx="2260">
                  <c:v>40581</c:v>
                </c:pt>
                <c:pt idx="2261">
                  <c:v>40582</c:v>
                </c:pt>
                <c:pt idx="2262">
                  <c:v>40583</c:v>
                </c:pt>
                <c:pt idx="2263">
                  <c:v>40584</c:v>
                </c:pt>
                <c:pt idx="2264">
                  <c:v>40585</c:v>
                </c:pt>
                <c:pt idx="2265">
                  <c:v>40588</c:v>
                </c:pt>
                <c:pt idx="2266">
                  <c:v>40589</c:v>
                </c:pt>
                <c:pt idx="2267">
                  <c:v>40590</c:v>
                </c:pt>
                <c:pt idx="2268">
                  <c:v>40591</c:v>
                </c:pt>
                <c:pt idx="2269">
                  <c:v>40592</c:v>
                </c:pt>
                <c:pt idx="2270">
                  <c:v>40595</c:v>
                </c:pt>
                <c:pt idx="2271">
                  <c:v>40596</c:v>
                </c:pt>
                <c:pt idx="2272">
                  <c:v>40598</c:v>
                </c:pt>
                <c:pt idx="2273">
                  <c:v>40599</c:v>
                </c:pt>
                <c:pt idx="2274">
                  <c:v>40602</c:v>
                </c:pt>
                <c:pt idx="2275">
                  <c:v>40603</c:v>
                </c:pt>
                <c:pt idx="2276">
                  <c:v>40604</c:v>
                </c:pt>
                <c:pt idx="2277">
                  <c:v>40605</c:v>
                </c:pt>
                <c:pt idx="2278">
                  <c:v>40606</c:v>
                </c:pt>
                <c:pt idx="2279">
                  <c:v>40607</c:v>
                </c:pt>
                <c:pt idx="2280">
                  <c:v>40611</c:v>
                </c:pt>
                <c:pt idx="2281">
                  <c:v>40612</c:v>
                </c:pt>
                <c:pt idx="2282">
                  <c:v>40613</c:v>
                </c:pt>
                <c:pt idx="2283">
                  <c:v>40616</c:v>
                </c:pt>
                <c:pt idx="2284">
                  <c:v>40617</c:v>
                </c:pt>
                <c:pt idx="2285">
                  <c:v>40618</c:v>
                </c:pt>
                <c:pt idx="2286">
                  <c:v>40619</c:v>
                </c:pt>
                <c:pt idx="2287">
                  <c:v>40620</c:v>
                </c:pt>
                <c:pt idx="2288">
                  <c:v>40623</c:v>
                </c:pt>
                <c:pt idx="2289">
                  <c:v>40624</c:v>
                </c:pt>
                <c:pt idx="2290">
                  <c:v>40625</c:v>
                </c:pt>
                <c:pt idx="2291">
                  <c:v>40626</c:v>
                </c:pt>
                <c:pt idx="2292">
                  <c:v>40627</c:v>
                </c:pt>
                <c:pt idx="2293">
                  <c:v>40630</c:v>
                </c:pt>
                <c:pt idx="2294">
                  <c:v>40631</c:v>
                </c:pt>
                <c:pt idx="2295">
                  <c:v>40632</c:v>
                </c:pt>
                <c:pt idx="2296">
                  <c:v>40633</c:v>
                </c:pt>
                <c:pt idx="2297">
                  <c:v>40634</c:v>
                </c:pt>
                <c:pt idx="2298">
                  <c:v>40637</c:v>
                </c:pt>
                <c:pt idx="2299">
                  <c:v>40638</c:v>
                </c:pt>
                <c:pt idx="2300">
                  <c:v>40639</c:v>
                </c:pt>
                <c:pt idx="2301">
                  <c:v>40640</c:v>
                </c:pt>
                <c:pt idx="2302">
                  <c:v>40641</c:v>
                </c:pt>
                <c:pt idx="2303">
                  <c:v>40644</c:v>
                </c:pt>
                <c:pt idx="2304">
                  <c:v>40645</c:v>
                </c:pt>
                <c:pt idx="2305">
                  <c:v>40646</c:v>
                </c:pt>
                <c:pt idx="2306">
                  <c:v>40647</c:v>
                </c:pt>
                <c:pt idx="2307">
                  <c:v>40648</c:v>
                </c:pt>
                <c:pt idx="2308">
                  <c:v>40651</c:v>
                </c:pt>
                <c:pt idx="2309">
                  <c:v>40652</c:v>
                </c:pt>
                <c:pt idx="2310">
                  <c:v>40653</c:v>
                </c:pt>
                <c:pt idx="2311">
                  <c:v>40654</c:v>
                </c:pt>
                <c:pt idx="2312">
                  <c:v>40655</c:v>
                </c:pt>
                <c:pt idx="2313">
                  <c:v>40658</c:v>
                </c:pt>
                <c:pt idx="2314">
                  <c:v>40659</c:v>
                </c:pt>
                <c:pt idx="2315">
                  <c:v>40660</c:v>
                </c:pt>
                <c:pt idx="2316">
                  <c:v>40661</c:v>
                </c:pt>
                <c:pt idx="2317">
                  <c:v>40662</c:v>
                </c:pt>
                <c:pt idx="2318">
                  <c:v>40666</c:v>
                </c:pt>
                <c:pt idx="2319">
                  <c:v>40667</c:v>
                </c:pt>
                <c:pt idx="2320">
                  <c:v>40668</c:v>
                </c:pt>
                <c:pt idx="2321">
                  <c:v>40669</c:v>
                </c:pt>
                <c:pt idx="2322">
                  <c:v>40673</c:v>
                </c:pt>
                <c:pt idx="2323">
                  <c:v>40674</c:v>
                </c:pt>
                <c:pt idx="2324">
                  <c:v>40675</c:v>
                </c:pt>
                <c:pt idx="2325">
                  <c:v>40676</c:v>
                </c:pt>
                <c:pt idx="2326">
                  <c:v>40679</c:v>
                </c:pt>
                <c:pt idx="2327">
                  <c:v>40680</c:v>
                </c:pt>
                <c:pt idx="2328">
                  <c:v>40681</c:v>
                </c:pt>
                <c:pt idx="2329">
                  <c:v>40682</c:v>
                </c:pt>
                <c:pt idx="2330">
                  <c:v>40683</c:v>
                </c:pt>
                <c:pt idx="2331">
                  <c:v>40686</c:v>
                </c:pt>
                <c:pt idx="2332">
                  <c:v>40687</c:v>
                </c:pt>
                <c:pt idx="2333">
                  <c:v>40688</c:v>
                </c:pt>
                <c:pt idx="2334">
                  <c:v>40689</c:v>
                </c:pt>
                <c:pt idx="2335">
                  <c:v>40690</c:v>
                </c:pt>
                <c:pt idx="2336">
                  <c:v>40693</c:v>
                </c:pt>
                <c:pt idx="2337">
                  <c:v>40694</c:v>
                </c:pt>
                <c:pt idx="2338">
                  <c:v>40695</c:v>
                </c:pt>
                <c:pt idx="2339">
                  <c:v>40696</c:v>
                </c:pt>
                <c:pt idx="2340">
                  <c:v>40697</c:v>
                </c:pt>
                <c:pt idx="2341">
                  <c:v>40700</c:v>
                </c:pt>
                <c:pt idx="2342">
                  <c:v>40701</c:v>
                </c:pt>
                <c:pt idx="2343">
                  <c:v>40702</c:v>
                </c:pt>
                <c:pt idx="2344">
                  <c:v>40703</c:v>
                </c:pt>
                <c:pt idx="2345">
                  <c:v>40704</c:v>
                </c:pt>
                <c:pt idx="2346">
                  <c:v>40708</c:v>
                </c:pt>
                <c:pt idx="2347">
                  <c:v>40709</c:v>
                </c:pt>
                <c:pt idx="2348">
                  <c:v>40710</c:v>
                </c:pt>
                <c:pt idx="2349">
                  <c:v>40711</c:v>
                </c:pt>
                <c:pt idx="2350">
                  <c:v>40714</c:v>
                </c:pt>
                <c:pt idx="2351">
                  <c:v>40715</c:v>
                </c:pt>
                <c:pt idx="2352">
                  <c:v>40716</c:v>
                </c:pt>
                <c:pt idx="2353">
                  <c:v>40717</c:v>
                </c:pt>
                <c:pt idx="2354">
                  <c:v>40718</c:v>
                </c:pt>
                <c:pt idx="2355">
                  <c:v>40721</c:v>
                </c:pt>
                <c:pt idx="2356">
                  <c:v>40722</c:v>
                </c:pt>
                <c:pt idx="2357">
                  <c:v>40723</c:v>
                </c:pt>
                <c:pt idx="2358">
                  <c:v>40724</c:v>
                </c:pt>
                <c:pt idx="2359">
                  <c:v>40725</c:v>
                </c:pt>
                <c:pt idx="2360">
                  <c:v>40728</c:v>
                </c:pt>
                <c:pt idx="2361">
                  <c:v>40729</c:v>
                </c:pt>
                <c:pt idx="2362">
                  <c:v>40730</c:v>
                </c:pt>
                <c:pt idx="2363">
                  <c:v>40731</c:v>
                </c:pt>
                <c:pt idx="2364">
                  <c:v>40732</c:v>
                </c:pt>
                <c:pt idx="2365">
                  <c:v>40735</c:v>
                </c:pt>
                <c:pt idx="2366">
                  <c:v>40736</c:v>
                </c:pt>
                <c:pt idx="2367">
                  <c:v>40737</c:v>
                </c:pt>
                <c:pt idx="2368">
                  <c:v>40738</c:v>
                </c:pt>
                <c:pt idx="2369">
                  <c:v>40739</c:v>
                </c:pt>
                <c:pt idx="2370">
                  <c:v>40742</c:v>
                </c:pt>
                <c:pt idx="2371">
                  <c:v>40743</c:v>
                </c:pt>
                <c:pt idx="2372">
                  <c:v>40744</c:v>
                </c:pt>
                <c:pt idx="2373">
                  <c:v>40745</c:v>
                </c:pt>
                <c:pt idx="2374">
                  <c:v>40746</c:v>
                </c:pt>
                <c:pt idx="2375">
                  <c:v>40749</c:v>
                </c:pt>
                <c:pt idx="2376">
                  <c:v>40750</c:v>
                </c:pt>
                <c:pt idx="2377">
                  <c:v>40751</c:v>
                </c:pt>
                <c:pt idx="2378">
                  <c:v>40752</c:v>
                </c:pt>
                <c:pt idx="2379">
                  <c:v>40753</c:v>
                </c:pt>
                <c:pt idx="2380">
                  <c:v>40756</c:v>
                </c:pt>
                <c:pt idx="2381">
                  <c:v>40757</c:v>
                </c:pt>
                <c:pt idx="2382">
                  <c:v>40758</c:v>
                </c:pt>
                <c:pt idx="2383">
                  <c:v>40759</c:v>
                </c:pt>
                <c:pt idx="2384">
                  <c:v>40760</c:v>
                </c:pt>
                <c:pt idx="2385">
                  <c:v>40763</c:v>
                </c:pt>
                <c:pt idx="2386">
                  <c:v>40764</c:v>
                </c:pt>
                <c:pt idx="2387">
                  <c:v>40765</c:v>
                </c:pt>
                <c:pt idx="2388">
                  <c:v>40766</c:v>
                </c:pt>
                <c:pt idx="2389">
                  <c:v>40767</c:v>
                </c:pt>
                <c:pt idx="2390">
                  <c:v>40770</c:v>
                </c:pt>
                <c:pt idx="2391">
                  <c:v>40771</c:v>
                </c:pt>
                <c:pt idx="2392">
                  <c:v>40772</c:v>
                </c:pt>
                <c:pt idx="2393">
                  <c:v>40773</c:v>
                </c:pt>
                <c:pt idx="2394">
                  <c:v>40774</c:v>
                </c:pt>
                <c:pt idx="2395">
                  <c:v>40777</c:v>
                </c:pt>
                <c:pt idx="2396">
                  <c:v>40778</c:v>
                </c:pt>
                <c:pt idx="2397">
                  <c:v>40779</c:v>
                </c:pt>
                <c:pt idx="2398">
                  <c:v>40780</c:v>
                </c:pt>
                <c:pt idx="2399">
                  <c:v>40781</c:v>
                </c:pt>
                <c:pt idx="2400">
                  <c:v>40784</c:v>
                </c:pt>
                <c:pt idx="2401">
                  <c:v>40785</c:v>
                </c:pt>
                <c:pt idx="2402">
                  <c:v>40786</c:v>
                </c:pt>
                <c:pt idx="2403">
                  <c:v>40787</c:v>
                </c:pt>
                <c:pt idx="2404">
                  <c:v>40788</c:v>
                </c:pt>
                <c:pt idx="2405">
                  <c:v>40791</c:v>
                </c:pt>
                <c:pt idx="2406">
                  <c:v>40792</c:v>
                </c:pt>
                <c:pt idx="2407">
                  <c:v>40793</c:v>
                </c:pt>
                <c:pt idx="2408">
                  <c:v>40794</c:v>
                </c:pt>
                <c:pt idx="2409">
                  <c:v>40795</c:v>
                </c:pt>
                <c:pt idx="2410">
                  <c:v>40798</c:v>
                </c:pt>
                <c:pt idx="2411">
                  <c:v>40799</c:v>
                </c:pt>
                <c:pt idx="2412">
                  <c:v>40800</c:v>
                </c:pt>
                <c:pt idx="2413">
                  <c:v>40801</c:v>
                </c:pt>
                <c:pt idx="2414">
                  <c:v>40802</c:v>
                </c:pt>
                <c:pt idx="2415">
                  <c:v>40805</c:v>
                </c:pt>
                <c:pt idx="2416">
                  <c:v>40806</c:v>
                </c:pt>
                <c:pt idx="2417">
                  <c:v>40807</c:v>
                </c:pt>
                <c:pt idx="2418">
                  <c:v>40808</c:v>
                </c:pt>
                <c:pt idx="2419">
                  <c:v>40809</c:v>
                </c:pt>
                <c:pt idx="2420">
                  <c:v>40812</c:v>
                </c:pt>
                <c:pt idx="2421">
                  <c:v>40813</c:v>
                </c:pt>
                <c:pt idx="2422">
                  <c:v>40814</c:v>
                </c:pt>
                <c:pt idx="2423">
                  <c:v>40815</c:v>
                </c:pt>
                <c:pt idx="2424">
                  <c:v>40816</c:v>
                </c:pt>
                <c:pt idx="2425">
                  <c:v>40819</c:v>
                </c:pt>
                <c:pt idx="2426">
                  <c:v>40820</c:v>
                </c:pt>
                <c:pt idx="2427">
                  <c:v>40821</c:v>
                </c:pt>
                <c:pt idx="2428">
                  <c:v>40822</c:v>
                </c:pt>
                <c:pt idx="2429">
                  <c:v>40823</c:v>
                </c:pt>
                <c:pt idx="2430">
                  <c:v>40826</c:v>
                </c:pt>
                <c:pt idx="2431">
                  <c:v>40827</c:v>
                </c:pt>
                <c:pt idx="2432">
                  <c:v>40828</c:v>
                </c:pt>
                <c:pt idx="2433">
                  <c:v>40829</c:v>
                </c:pt>
                <c:pt idx="2434">
                  <c:v>40830</c:v>
                </c:pt>
                <c:pt idx="2435">
                  <c:v>40833</c:v>
                </c:pt>
                <c:pt idx="2436">
                  <c:v>40834</c:v>
                </c:pt>
                <c:pt idx="2437">
                  <c:v>40835</c:v>
                </c:pt>
                <c:pt idx="2438">
                  <c:v>40836</c:v>
                </c:pt>
                <c:pt idx="2439">
                  <c:v>40837</c:v>
                </c:pt>
                <c:pt idx="2440">
                  <c:v>40840</c:v>
                </c:pt>
                <c:pt idx="2441">
                  <c:v>40841</c:v>
                </c:pt>
                <c:pt idx="2442">
                  <c:v>40842</c:v>
                </c:pt>
                <c:pt idx="2443">
                  <c:v>40843</c:v>
                </c:pt>
                <c:pt idx="2444">
                  <c:v>40844</c:v>
                </c:pt>
                <c:pt idx="2445">
                  <c:v>40847</c:v>
                </c:pt>
                <c:pt idx="2446">
                  <c:v>40848</c:v>
                </c:pt>
                <c:pt idx="2447">
                  <c:v>40849</c:v>
                </c:pt>
                <c:pt idx="2448">
                  <c:v>40850</c:v>
                </c:pt>
                <c:pt idx="2449">
                  <c:v>40854</c:v>
                </c:pt>
                <c:pt idx="2450">
                  <c:v>40855</c:v>
                </c:pt>
                <c:pt idx="2451">
                  <c:v>40856</c:v>
                </c:pt>
                <c:pt idx="2452">
                  <c:v>40857</c:v>
                </c:pt>
                <c:pt idx="2453">
                  <c:v>40858</c:v>
                </c:pt>
                <c:pt idx="2454">
                  <c:v>40861</c:v>
                </c:pt>
                <c:pt idx="2455">
                  <c:v>40862</c:v>
                </c:pt>
                <c:pt idx="2456">
                  <c:v>40863</c:v>
                </c:pt>
                <c:pt idx="2457">
                  <c:v>40864</c:v>
                </c:pt>
                <c:pt idx="2458">
                  <c:v>40865</c:v>
                </c:pt>
                <c:pt idx="2459">
                  <c:v>40868</c:v>
                </c:pt>
                <c:pt idx="2460">
                  <c:v>40869</c:v>
                </c:pt>
                <c:pt idx="2461">
                  <c:v>40870</c:v>
                </c:pt>
                <c:pt idx="2462">
                  <c:v>40871</c:v>
                </c:pt>
                <c:pt idx="2463">
                  <c:v>40872</c:v>
                </c:pt>
                <c:pt idx="2464">
                  <c:v>40875</c:v>
                </c:pt>
                <c:pt idx="2465">
                  <c:v>40876</c:v>
                </c:pt>
                <c:pt idx="2466">
                  <c:v>40877</c:v>
                </c:pt>
                <c:pt idx="2467">
                  <c:v>40878</c:v>
                </c:pt>
                <c:pt idx="2468">
                  <c:v>40879</c:v>
                </c:pt>
                <c:pt idx="2469">
                  <c:v>40882</c:v>
                </c:pt>
                <c:pt idx="2470">
                  <c:v>40883</c:v>
                </c:pt>
                <c:pt idx="2471">
                  <c:v>40884</c:v>
                </c:pt>
                <c:pt idx="2472">
                  <c:v>40885</c:v>
                </c:pt>
                <c:pt idx="2473">
                  <c:v>40886</c:v>
                </c:pt>
                <c:pt idx="2474">
                  <c:v>40889</c:v>
                </c:pt>
                <c:pt idx="2475">
                  <c:v>40890</c:v>
                </c:pt>
                <c:pt idx="2476">
                  <c:v>40891</c:v>
                </c:pt>
                <c:pt idx="2477">
                  <c:v>40892</c:v>
                </c:pt>
                <c:pt idx="2478">
                  <c:v>40893</c:v>
                </c:pt>
                <c:pt idx="2479">
                  <c:v>40896</c:v>
                </c:pt>
                <c:pt idx="2480">
                  <c:v>40897</c:v>
                </c:pt>
                <c:pt idx="2481">
                  <c:v>40898</c:v>
                </c:pt>
                <c:pt idx="2482">
                  <c:v>40899</c:v>
                </c:pt>
                <c:pt idx="2483">
                  <c:v>40900</c:v>
                </c:pt>
                <c:pt idx="2484">
                  <c:v>40903</c:v>
                </c:pt>
                <c:pt idx="2485">
                  <c:v>40904</c:v>
                </c:pt>
                <c:pt idx="2486">
                  <c:v>40905</c:v>
                </c:pt>
                <c:pt idx="2487">
                  <c:v>40906</c:v>
                </c:pt>
                <c:pt idx="2488">
                  <c:v>40907</c:v>
                </c:pt>
                <c:pt idx="2489">
                  <c:v>40918</c:v>
                </c:pt>
                <c:pt idx="2490">
                  <c:v>40919</c:v>
                </c:pt>
                <c:pt idx="2491">
                  <c:v>40920</c:v>
                </c:pt>
                <c:pt idx="2492">
                  <c:v>40921</c:v>
                </c:pt>
                <c:pt idx="2493">
                  <c:v>40924</c:v>
                </c:pt>
                <c:pt idx="2494">
                  <c:v>40925</c:v>
                </c:pt>
                <c:pt idx="2495">
                  <c:v>40926</c:v>
                </c:pt>
                <c:pt idx="2496">
                  <c:v>40927</c:v>
                </c:pt>
                <c:pt idx="2497">
                  <c:v>40928</c:v>
                </c:pt>
                <c:pt idx="2498">
                  <c:v>40931</c:v>
                </c:pt>
                <c:pt idx="2499">
                  <c:v>40932</c:v>
                </c:pt>
                <c:pt idx="2500">
                  <c:v>40933</c:v>
                </c:pt>
                <c:pt idx="2501">
                  <c:v>40934</c:v>
                </c:pt>
                <c:pt idx="2502">
                  <c:v>40935</c:v>
                </c:pt>
                <c:pt idx="2503">
                  <c:v>40938</c:v>
                </c:pt>
                <c:pt idx="2504">
                  <c:v>40939</c:v>
                </c:pt>
                <c:pt idx="2505">
                  <c:v>40940</c:v>
                </c:pt>
                <c:pt idx="2506">
                  <c:v>40941</c:v>
                </c:pt>
                <c:pt idx="2507">
                  <c:v>40942</c:v>
                </c:pt>
                <c:pt idx="2508">
                  <c:v>40945</c:v>
                </c:pt>
                <c:pt idx="2509">
                  <c:v>40946</c:v>
                </c:pt>
                <c:pt idx="2510">
                  <c:v>40947</c:v>
                </c:pt>
                <c:pt idx="2511">
                  <c:v>40948</c:v>
                </c:pt>
                <c:pt idx="2512">
                  <c:v>40949</c:v>
                </c:pt>
                <c:pt idx="2513">
                  <c:v>40952</c:v>
                </c:pt>
                <c:pt idx="2514">
                  <c:v>40953</c:v>
                </c:pt>
                <c:pt idx="2515">
                  <c:v>40954</c:v>
                </c:pt>
                <c:pt idx="2516">
                  <c:v>40955</c:v>
                </c:pt>
                <c:pt idx="2517">
                  <c:v>40956</c:v>
                </c:pt>
                <c:pt idx="2518">
                  <c:v>40959</c:v>
                </c:pt>
                <c:pt idx="2519">
                  <c:v>40960</c:v>
                </c:pt>
                <c:pt idx="2520">
                  <c:v>40961</c:v>
                </c:pt>
                <c:pt idx="2521">
                  <c:v>40963</c:v>
                </c:pt>
                <c:pt idx="2522">
                  <c:v>40966</c:v>
                </c:pt>
                <c:pt idx="2523">
                  <c:v>40967</c:v>
                </c:pt>
                <c:pt idx="2524">
                  <c:v>40968</c:v>
                </c:pt>
                <c:pt idx="2525">
                  <c:v>40969</c:v>
                </c:pt>
                <c:pt idx="2526">
                  <c:v>40970</c:v>
                </c:pt>
                <c:pt idx="2527">
                  <c:v>40973</c:v>
                </c:pt>
                <c:pt idx="2528">
                  <c:v>40974</c:v>
                </c:pt>
                <c:pt idx="2529">
                  <c:v>40975</c:v>
                </c:pt>
                <c:pt idx="2530">
                  <c:v>40979</c:v>
                </c:pt>
                <c:pt idx="2531">
                  <c:v>40980</c:v>
                </c:pt>
                <c:pt idx="2532">
                  <c:v>40981</c:v>
                </c:pt>
                <c:pt idx="2533">
                  <c:v>40982</c:v>
                </c:pt>
                <c:pt idx="2534">
                  <c:v>40983</c:v>
                </c:pt>
                <c:pt idx="2535">
                  <c:v>40984</c:v>
                </c:pt>
                <c:pt idx="2536">
                  <c:v>40987</c:v>
                </c:pt>
                <c:pt idx="2537">
                  <c:v>40988</c:v>
                </c:pt>
                <c:pt idx="2538">
                  <c:v>40989</c:v>
                </c:pt>
                <c:pt idx="2539">
                  <c:v>40990</c:v>
                </c:pt>
                <c:pt idx="2540">
                  <c:v>40991</c:v>
                </c:pt>
                <c:pt idx="2541">
                  <c:v>40994</c:v>
                </c:pt>
                <c:pt idx="2542">
                  <c:v>40995</c:v>
                </c:pt>
                <c:pt idx="2543">
                  <c:v>40996</c:v>
                </c:pt>
                <c:pt idx="2544">
                  <c:v>40997</c:v>
                </c:pt>
                <c:pt idx="2545">
                  <c:v>40998</c:v>
                </c:pt>
                <c:pt idx="2546">
                  <c:v>41001</c:v>
                </c:pt>
                <c:pt idx="2547">
                  <c:v>41002</c:v>
                </c:pt>
                <c:pt idx="2548">
                  <c:v>41003</c:v>
                </c:pt>
                <c:pt idx="2549">
                  <c:v>41004</c:v>
                </c:pt>
                <c:pt idx="2550">
                  <c:v>41005</c:v>
                </c:pt>
                <c:pt idx="2551">
                  <c:v>41008</c:v>
                </c:pt>
                <c:pt idx="2552">
                  <c:v>41009</c:v>
                </c:pt>
                <c:pt idx="2553">
                  <c:v>41010</c:v>
                </c:pt>
                <c:pt idx="2554">
                  <c:v>41011</c:v>
                </c:pt>
                <c:pt idx="2555">
                  <c:v>41012</c:v>
                </c:pt>
                <c:pt idx="2556">
                  <c:v>41015</c:v>
                </c:pt>
                <c:pt idx="2557">
                  <c:v>41016</c:v>
                </c:pt>
                <c:pt idx="2558">
                  <c:v>41017</c:v>
                </c:pt>
                <c:pt idx="2559">
                  <c:v>41018</c:v>
                </c:pt>
                <c:pt idx="2560">
                  <c:v>41019</c:v>
                </c:pt>
                <c:pt idx="2561">
                  <c:v>41022</c:v>
                </c:pt>
                <c:pt idx="2562">
                  <c:v>41023</c:v>
                </c:pt>
                <c:pt idx="2563">
                  <c:v>41024</c:v>
                </c:pt>
                <c:pt idx="2564">
                  <c:v>41025</c:v>
                </c:pt>
                <c:pt idx="2565">
                  <c:v>41026</c:v>
                </c:pt>
                <c:pt idx="2566">
                  <c:v>41027</c:v>
                </c:pt>
                <c:pt idx="2567">
                  <c:v>41031</c:v>
                </c:pt>
                <c:pt idx="2568">
                  <c:v>41032</c:v>
                </c:pt>
                <c:pt idx="2569">
                  <c:v>41033</c:v>
                </c:pt>
                <c:pt idx="2570">
                  <c:v>41034</c:v>
                </c:pt>
                <c:pt idx="2571">
                  <c:v>41039</c:v>
                </c:pt>
                <c:pt idx="2572">
                  <c:v>41040</c:v>
                </c:pt>
                <c:pt idx="2573">
                  <c:v>41041</c:v>
                </c:pt>
                <c:pt idx="2574">
                  <c:v>41043</c:v>
                </c:pt>
                <c:pt idx="2575">
                  <c:v>41044</c:v>
                </c:pt>
                <c:pt idx="2576">
                  <c:v>41045</c:v>
                </c:pt>
                <c:pt idx="2577">
                  <c:v>41046</c:v>
                </c:pt>
                <c:pt idx="2578">
                  <c:v>41047</c:v>
                </c:pt>
                <c:pt idx="2579">
                  <c:v>41050</c:v>
                </c:pt>
                <c:pt idx="2580">
                  <c:v>41051</c:v>
                </c:pt>
                <c:pt idx="2581">
                  <c:v>41052</c:v>
                </c:pt>
                <c:pt idx="2582">
                  <c:v>41053</c:v>
                </c:pt>
                <c:pt idx="2583">
                  <c:v>41054</c:v>
                </c:pt>
                <c:pt idx="2584">
                  <c:v>41057</c:v>
                </c:pt>
                <c:pt idx="2585">
                  <c:v>41058</c:v>
                </c:pt>
                <c:pt idx="2586">
                  <c:v>41059</c:v>
                </c:pt>
                <c:pt idx="2587">
                  <c:v>41060</c:v>
                </c:pt>
                <c:pt idx="2588">
                  <c:v>41061</c:v>
                </c:pt>
                <c:pt idx="2589">
                  <c:v>41064</c:v>
                </c:pt>
                <c:pt idx="2590">
                  <c:v>41065</c:v>
                </c:pt>
                <c:pt idx="2591">
                  <c:v>41066</c:v>
                </c:pt>
                <c:pt idx="2592">
                  <c:v>41067</c:v>
                </c:pt>
                <c:pt idx="2593">
                  <c:v>41068</c:v>
                </c:pt>
                <c:pt idx="2594">
                  <c:v>41069</c:v>
                </c:pt>
                <c:pt idx="2595">
                  <c:v>41073</c:v>
                </c:pt>
                <c:pt idx="2596">
                  <c:v>41074</c:v>
                </c:pt>
                <c:pt idx="2597">
                  <c:v>41075</c:v>
                </c:pt>
                <c:pt idx="2598">
                  <c:v>41078</c:v>
                </c:pt>
                <c:pt idx="2599">
                  <c:v>41079</c:v>
                </c:pt>
                <c:pt idx="2600">
                  <c:v>41080</c:v>
                </c:pt>
                <c:pt idx="2601">
                  <c:v>41081</c:v>
                </c:pt>
                <c:pt idx="2602">
                  <c:v>41082</c:v>
                </c:pt>
                <c:pt idx="2603">
                  <c:v>41085</c:v>
                </c:pt>
                <c:pt idx="2604">
                  <c:v>41086</c:v>
                </c:pt>
                <c:pt idx="2605">
                  <c:v>41087</c:v>
                </c:pt>
                <c:pt idx="2606">
                  <c:v>41088</c:v>
                </c:pt>
                <c:pt idx="2607">
                  <c:v>41089</c:v>
                </c:pt>
                <c:pt idx="2608">
                  <c:v>41092</c:v>
                </c:pt>
                <c:pt idx="2609">
                  <c:v>41093</c:v>
                </c:pt>
                <c:pt idx="2610">
                  <c:v>41094</c:v>
                </c:pt>
                <c:pt idx="2611">
                  <c:v>41095</c:v>
                </c:pt>
                <c:pt idx="2612">
                  <c:v>41096</c:v>
                </c:pt>
                <c:pt idx="2613">
                  <c:v>41099</c:v>
                </c:pt>
                <c:pt idx="2614">
                  <c:v>41100</c:v>
                </c:pt>
                <c:pt idx="2615">
                  <c:v>41101</c:v>
                </c:pt>
                <c:pt idx="2616">
                  <c:v>41102</c:v>
                </c:pt>
                <c:pt idx="2617">
                  <c:v>41103</c:v>
                </c:pt>
                <c:pt idx="2618">
                  <c:v>41106</c:v>
                </c:pt>
                <c:pt idx="2619">
                  <c:v>41107</c:v>
                </c:pt>
                <c:pt idx="2620">
                  <c:v>41108</c:v>
                </c:pt>
                <c:pt idx="2621">
                  <c:v>41109</c:v>
                </c:pt>
                <c:pt idx="2622">
                  <c:v>41110</c:v>
                </c:pt>
                <c:pt idx="2623">
                  <c:v>41113</c:v>
                </c:pt>
                <c:pt idx="2624">
                  <c:v>41114</c:v>
                </c:pt>
                <c:pt idx="2625">
                  <c:v>41115</c:v>
                </c:pt>
                <c:pt idx="2626">
                  <c:v>41116</c:v>
                </c:pt>
                <c:pt idx="2627">
                  <c:v>41117</c:v>
                </c:pt>
                <c:pt idx="2628">
                  <c:v>41120</c:v>
                </c:pt>
                <c:pt idx="2629">
                  <c:v>41121</c:v>
                </c:pt>
                <c:pt idx="2630">
                  <c:v>41122</c:v>
                </c:pt>
                <c:pt idx="2631">
                  <c:v>41123</c:v>
                </c:pt>
                <c:pt idx="2632">
                  <c:v>41124</c:v>
                </c:pt>
                <c:pt idx="2633">
                  <c:v>41127</c:v>
                </c:pt>
                <c:pt idx="2634">
                  <c:v>41128</c:v>
                </c:pt>
                <c:pt idx="2635">
                  <c:v>41129</c:v>
                </c:pt>
                <c:pt idx="2636">
                  <c:v>41130</c:v>
                </c:pt>
                <c:pt idx="2637">
                  <c:v>41131</c:v>
                </c:pt>
                <c:pt idx="2638">
                  <c:v>41134</c:v>
                </c:pt>
                <c:pt idx="2639">
                  <c:v>41135</c:v>
                </c:pt>
                <c:pt idx="2640">
                  <c:v>41136</c:v>
                </c:pt>
                <c:pt idx="2641">
                  <c:v>41137</c:v>
                </c:pt>
                <c:pt idx="2642">
                  <c:v>41138</c:v>
                </c:pt>
                <c:pt idx="2643">
                  <c:v>41141</c:v>
                </c:pt>
                <c:pt idx="2644">
                  <c:v>41142</c:v>
                </c:pt>
                <c:pt idx="2645">
                  <c:v>41143</c:v>
                </c:pt>
                <c:pt idx="2646">
                  <c:v>41144</c:v>
                </c:pt>
                <c:pt idx="2647">
                  <c:v>41145</c:v>
                </c:pt>
                <c:pt idx="2648">
                  <c:v>41148</c:v>
                </c:pt>
                <c:pt idx="2649">
                  <c:v>41149</c:v>
                </c:pt>
                <c:pt idx="2650">
                  <c:v>41150</c:v>
                </c:pt>
                <c:pt idx="2651">
                  <c:v>41151</c:v>
                </c:pt>
                <c:pt idx="2652">
                  <c:v>41152</c:v>
                </c:pt>
                <c:pt idx="2653">
                  <c:v>41155</c:v>
                </c:pt>
                <c:pt idx="2654">
                  <c:v>41156</c:v>
                </c:pt>
                <c:pt idx="2655">
                  <c:v>41157</c:v>
                </c:pt>
                <c:pt idx="2656">
                  <c:v>41158</c:v>
                </c:pt>
                <c:pt idx="2657">
                  <c:v>41159</c:v>
                </c:pt>
                <c:pt idx="2658">
                  <c:v>41162</c:v>
                </c:pt>
                <c:pt idx="2659">
                  <c:v>41163</c:v>
                </c:pt>
                <c:pt idx="2660">
                  <c:v>41164</c:v>
                </c:pt>
                <c:pt idx="2661">
                  <c:v>41165</c:v>
                </c:pt>
                <c:pt idx="2662">
                  <c:v>41166</c:v>
                </c:pt>
                <c:pt idx="2663">
                  <c:v>41169</c:v>
                </c:pt>
                <c:pt idx="2664">
                  <c:v>41170</c:v>
                </c:pt>
                <c:pt idx="2665">
                  <c:v>41171</c:v>
                </c:pt>
                <c:pt idx="2666">
                  <c:v>41172</c:v>
                </c:pt>
                <c:pt idx="2667">
                  <c:v>41173</c:v>
                </c:pt>
                <c:pt idx="2668">
                  <c:v>41176</c:v>
                </c:pt>
                <c:pt idx="2669">
                  <c:v>41177</c:v>
                </c:pt>
                <c:pt idx="2670">
                  <c:v>41178</c:v>
                </c:pt>
                <c:pt idx="2671">
                  <c:v>41179</c:v>
                </c:pt>
                <c:pt idx="2672">
                  <c:v>41180</c:v>
                </c:pt>
                <c:pt idx="2673">
                  <c:v>41183</c:v>
                </c:pt>
                <c:pt idx="2674">
                  <c:v>41184</c:v>
                </c:pt>
                <c:pt idx="2675">
                  <c:v>41185</c:v>
                </c:pt>
                <c:pt idx="2676">
                  <c:v>41186</c:v>
                </c:pt>
                <c:pt idx="2677">
                  <c:v>41187</c:v>
                </c:pt>
                <c:pt idx="2678">
                  <c:v>41190</c:v>
                </c:pt>
                <c:pt idx="2679">
                  <c:v>41191</c:v>
                </c:pt>
                <c:pt idx="2680">
                  <c:v>41192</c:v>
                </c:pt>
                <c:pt idx="2681">
                  <c:v>41193</c:v>
                </c:pt>
                <c:pt idx="2682">
                  <c:v>41194</c:v>
                </c:pt>
                <c:pt idx="2683">
                  <c:v>41197</c:v>
                </c:pt>
                <c:pt idx="2684">
                  <c:v>41198</c:v>
                </c:pt>
                <c:pt idx="2685">
                  <c:v>41199</c:v>
                </c:pt>
                <c:pt idx="2686">
                  <c:v>41200</c:v>
                </c:pt>
                <c:pt idx="2687">
                  <c:v>41201</c:v>
                </c:pt>
                <c:pt idx="2688">
                  <c:v>41204</c:v>
                </c:pt>
                <c:pt idx="2689">
                  <c:v>41205</c:v>
                </c:pt>
                <c:pt idx="2690">
                  <c:v>41206</c:v>
                </c:pt>
                <c:pt idx="2691">
                  <c:v>41207</c:v>
                </c:pt>
                <c:pt idx="2692">
                  <c:v>41208</c:v>
                </c:pt>
                <c:pt idx="2693">
                  <c:v>41211</c:v>
                </c:pt>
                <c:pt idx="2694">
                  <c:v>41212</c:v>
                </c:pt>
                <c:pt idx="2695">
                  <c:v>41213</c:v>
                </c:pt>
                <c:pt idx="2696">
                  <c:v>41214</c:v>
                </c:pt>
                <c:pt idx="2697">
                  <c:v>41215</c:v>
                </c:pt>
                <c:pt idx="2698">
                  <c:v>41219</c:v>
                </c:pt>
                <c:pt idx="2699">
                  <c:v>41220</c:v>
                </c:pt>
                <c:pt idx="2700">
                  <c:v>41221</c:v>
                </c:pt>
                <c:pt idx="2701">
                  <c:v>41222</c:v>
                </c:pt>
                <c:pt idx="2702">
                  <c:v>41225</c:v>
                </c:pt>
                <c:pt idx="2703">
                  <c:v>41226</c:v>
                </c:pt>
                <c:pt idx="2704">
                  <c:v>41227</c:v>
                </c:pt>
                <c:pt idx="2705">
                  <c:v>41228</c:v>
                </c:pt>
                <c:pt idx="2706">
                  <c:v>41229</c:v>
                </c:pt>
                <c:pt idx="2707">
                  <c:v>41232</c:v>
                </c:pt>
                <c:pt idx="2708">
                  <c:v>41233</c:v>
                </c:pt>
                <c:pt idx="2709">
                  <c:v>41234</c:v>
                </c:pt>
                <c:pt idx="2710">
                  <c:v>41235</c:v>
                </c:pt>
                <c:pt idx="2711">
                  <c:v>41236</c:v>
                </c:pt>
                <c:pt idx="2712">
                  <c:v>41239</c:v>
                </c:pt>
                <c:pt idx="2713">
                  <c:v>41240</c:v>
                </c:pt>
                <c:pt idx="2714">
                  <c:v>41241</c:v>
                </c:pt>
                <c:pt idx="2715">
                  <c:v>41242</c:v>
                </c:pt>
                <c:pt idx="2716">
                  <c:v>41243</c:v>
                </c:pt>
                <c:pt idx="2717">
                  <c:v>41246</c:v>
                </c:pt>
                <c:pt idx="2718">
                  <c:v>41247</c:v>
                </c:pt>
                <c:pt idx="2719">
                  <c:v>41248</c:v>
                </c:pt>
                <c:pt idx="2720">
                  <c:v>41249</c:v>
                </c:pt>
                <c:pt idx="2721">
                  <c:v>41250</c:v>
                </c:pt>
                <c:pt idx="2722">
                  <c:v>41253</c:v>
                </c:pt>
              </c:numCache>
            </c:numRef>
          </c:cat>
          <c:val>
            <c:numRef>
              <c:f>Лист2!$D$360:$D$3082</c:f>
              <c:numCache>
                <c:formatCode>General</c:formatCode>
                <c:ptCount val="2723"/>
                <c:pt idx="0">
                  <c:v>5.2</c:v>
                </c:pt>
                <c:pt idx="1">
                  <c:v>5.2</c:v>
                </c:pt>
                <c:pt idx="2">
                  <c:v>5.2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6</c:v>
                </c:pt>
                <c:pt idx="28">
                  <c:v>6</c:v>
                </c:pt>
                <c:pt idx="29">
                  <c:v>6</c:v>
                </c:pt>
                <c:pt idx="30">
                  <c:v>6</c:v>
                </c:pt>
                <c:pt idx="31">
                  <c:v>6</c:v>
                </c:pt>
                <c:pt idx="32">
                  <c:v>6</c:v>
                </c:pt>
                <c:pt idx="33">
                  <c:v>6</c:v>
                </c:pt>
                <c:pt idx="34">
                  <c:v>6</c:v>
                </c:pt>
                <c:pt idx="35">
                  <c:v>6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6</c:v>
                </c:pt>
                <c:pt idx="41">
                  <c:v>6</c:v>
                </c:pt>
                <c:pt idx="42">
                  <c:v>6</c:v>
                </c:pt>
                <c:pt idx="43">
                  <c:v>6</c:v>
                </c:pt>
                <c:pt idx="44">
                  <c:v>6</c:v>
                </c:pt>
                <c:pt idx="45">
                  <c:v>6</c:v>
                </c:pt>
                <c:pt idx="46">
                  <c:v>6</c:v>
                </c:pt>
                <c:pt idx="47">
                  <c:v>6</c:v>
                </c:pt>
                <c:pt idx="48">
                  <c:v>6</c:v>
                </c:pt>
                <c:pt idx="49">
                  <c:v>6</c:v>
                </c:pt>
                <c:pt idx="50">
                  <c:v>6</c:v>
                </c:pt>
                <c:pt idx="51">
                  <c:v>6</c:v>
                </c:pt>
                <c:pt idx="52">
                  <c:v>6</c:v>
                </c:pt>
                <c:pt idx="53">
                  <c:v>6</c:v>
                </c:pt>
                <c:pt idx="54">
                  <c:v>6</c:v>
                </c:pt>
                <c:pt idx="55">
                  <c:v>6</c:v>
                </c:pt>
                <c:pt idx="56">
                  <c:v>6</c:v>
                </c:pt>
                <c:pt idx="57">
                  <c:v>6</c:v>
                </c:pt>
                <c:pt idx="58">
                  <c:v>6</c:v>
                </c:pt>
                <c:pt idx="59">
                  <c:v>6</c:v>
                </c:pt>
                <c:pt idx="60">
                  <c:v>6</c:v>
                </c:pt>
                <c:pt idx="61">
                  <c:v>6</c:v>
                </c:pt>
                <c:pt idx="62">
                  <c:v>6</c:v>
                </c:pt>
                <c:pt idx="63">
                  <c:v>6</c:v>
                </c:pt>
                <c:pt idx="64">
                  <c:v>6</c:v>
                </c:pt>
                <c:pt idx="65">
                  <c:v>5.5</c:v>
                </c:pt>
                <c:pt idx="66">
                  <c:v>5.5</c:v>
                </c:pt>
                <c:pt idx="67">
                  <c:v>5.5</c:v>
                </c:pt>
                <c:pt idx="68">
                  <c:v>5.5</c:v>
                </c:pt>
                <c:pt idx="69">
                  <c:v>5.5</c:v>
                </c:pt>
                <c:pt idx="70">
                  <c:v>5.5</c:v>
                </c:pt>
                <c:pt idx="71">
                  <c:v>5.5</c:v>
                </c:pt>
                <c:pt idx="72">
                  <c:v>5.5</c:v>
                </c:pt>
                <c:pt idx="73">
                  <c:v>5.5</c:v>
                </c:pt>
                <c:pt idx="74">
                  <c:v>5.5</c:v>
                </c:pt>
                <c:pt idx="75">
                  <c:v>5.5</c:v>
                </c:pt>
                <c:pt idx="76">
                  <c:v>5.5</c:v>
                </c:pt>
                <c:pt idx="77">
                  <c:v>5.5</c:v>
                </c:pt>
                <c:pt idx="78">
                  <c:v>5.5</c:v>
                </c:pt>
                <c:pt idx="79">
                  <c:v>5</c:v>
                </c:pt>
                <c:pt idx="80">
                  <c:v>5</c:v>
                </c:pt>
                <c:pt idx="81">
                  <c:v>5</c:v>
                </c:pt>
                <c:pt idx="82">
                  <c:v>5</c:v>
                </c:pt>
                <c:pt idx="83">
                  <c:v>5</c:v>
                </c:pt>
                <c:pt idx="84">
                  <c:v>5</c:v>
                </c:pt>
                <c:pt idx="85">
                  <c:v>5.5</c:v>
                </c:pt>
                <c:pt idx="86">
                  <c:v>5.5</c:v>
                </c:pt>
                <c:pt idx="87">
                  <c:v>5.5</c:v>
                </c:pt>
                <c:pt idx="88">
                  <c:v>5.5</c:v>
                </c:pt>
                <c:pt idx="89">
                  <c:v>5.5</c:v>
                </c:pt>
                <c:pt idx="90">
                  <c:v>5.5</c:v>
                </c:pt>
                <c:pt idx="91">
                  <c:v>5.5</c:v>
                </c:pt>
                <c:pt idx="92">
                  <c:v>5.5</c:v>
                </c:pt>
                <c:pt idx="93">
                  <c:v>5.5</c:v>
                </c:pt>
                <c:pt idx="94">
                  <c:v>5.5</c:v>
                </c:pt>
                <c:pt idx="95">
                  <c:v>5.5</c:v>
                </c:pt>
                <c:pt idx="96">
                  <c:v>5.5</c:v>
                </c:pt>
                <c:pt idx="97">
                  <c:v>5.5</c:v>
                </c:pt>
                <c:pt idx="98">
                  <c:v>5.5</c:v>
                </c:pt>
                <c:pt idx="99">
                  <c:v>5.5</c:v>
                </c:pt>
                <c:pt idx="100">
                  <c:v>5.5</c:v>
                </c:pt>
                <c:pt idx="101">
                  <c:v>5.5</c:v>
                </c:pt>
                <c:pt idx="102">
                  <c:v>5.5</c:v>
                </c:pt>
                <c:pt idx="103">
                  <c:v>4.5</c:v>
                </c:pt>
                <c:pt idx="104">
                  <c:v>4.5</c:v>
                </c:pt>
                <c:pt idx="105">
                  <c:v>4.5</c:v>
                </c:pt>
                <c:pt idx="106">
                  <c:v>4.5</c:v>
                </c:pt>
                <c:pt idx="107">
                  <c:v>4.5</c:v>
                </c:pt>
                <c:pt idx="108">
                  <c:v>4.5</c:v>
                </c:pt>
                <c:pt idx="109">
                  <c:v>4.5</c:v>
                </c:pt>
                <c:pt idx="110">
                  <c:v>4.5</c:v>
                </c:pt>
                <c:pt idx="111">
                  <c:v>4.5</c:v>
                </c:pt>
                <c:pt idx="112">
                  <c:v>4.5</c:v>
                </c:pt>
                <c:pt idx="113">
                  <c:v>4.5</c:v>
                </c:pt>
                <c:pt idx="114">
                  <c:v>4.5</c:v>
                </c:pt>
                <c:pt idx="115">
                  <c:v>4.5</c:v>
                </c:pt>
                <c:pt idx="116">
                  <c:v>4.5</c:v>
                </c:pt>
                <c:pt idx="117">
                  <c:v>4.5</c:v>
                </c:pt>
                <c:pt idx="118">
                  <c:v>4.5</c:v>
                </c:pt>
                <c:pt idx="119">
                  <c:v>4.5</c:v>
                </c:pt>
                <c:pt idx="120">
                  <c:v>4.5</c:v>
                </c:pt>
                <c:pt idx="121">
                  <c:v>4.5</c:v>
                </c:pt>
                <c:pt idx="122">
                  <c:v>4.5</c:v>
                </c:pt>
                <c:pt idx="123">
                  <c:v>4.5</c:v>
                </c:pt>
                <c:pt idx="124">
                  <c:v>4.5</c:v>
                </c:pt>
                <c:pt idx="125">
                  <c:v>4.5</c:v>
                </c:pt>
                <c:pt idx="126">
                  <c:v>4.5</c:v>
                </c:pt>
                <c:pt idx="127">
                  <c:v>4.5</c:v>
                </c:pt>
                <c:pt idx="128">
                  <c:v>4.5</c:v>
                </c:pt>
                <c:pt idx="129">
                  <c:v>4.5</c:v>
                </c:pt>
                <c:pt idx="130">
                  <c:v>4.5</c:v>
                </c:pt>
                <c:pt idx="131">
                  <c:v>4.5</c:v>
                </c:pt>
                <c:pt idx="132">
                  <c:v>4.5</c:v>
                </c:pt>
                <c:pt idx="133">
                  <c:v>4.5</c:v>
                </c:pt>
                <c:pt idx="134">
                  <c:v>4.5</c:v>
                </c:pt>
                <c:pt idx="135">
                  <c:v>4.5</c:v>
                </c:pt>
                <c:pt idx="136">
                  <c:v>4.5</c:v>
                </c:pt>
                <c:pt idx="137">
                  <c:v>4.5</c:v>
                </c:pt>
                <c:pt idx="138">
                  <c:v>4.5</c:v>
                </c:pt>
                <c:pt idx="139">
                  <c:v>4.5</c:v>
                </c:pt>
                <c:pt idx="140">
                  <c:v>4.5</c:v>
                </c:pt>
                <c:pt idx="141">
                  <c:v>4.5</c:v>
                </c:pt>
                <c:pt idx="142">
                  <c:v>4.5</c:v>
                </c:pt>
                <c:pt idx="143">
                  <c:v>4.5</c:v>
                </c:pt>
                <c:pt idx="144">
                  <c:v>4.5</c:v>
                </c:pt>
                <c:pt idx="145">
                  <c:v>4.5</c:v>
                </c:pt>
                <c:pt idx="146">
                  <c:v>4.5</c:v>
                </c:pt>
                <c:pt idx="147">
                  <c:v>4.5</c:v>
                </c:pt>
                <c:pt idx="148">
                  <c:v>4.5</c:v>
                </c:pt>
                <c:pt idx="149">
                  <c:v>4.5</c:v>
                </c:pt>
                <c:pt idx="150">
                  <c:v>4.5</c:v>
                </c:pt>
                <c:pt idx="151">
                  <c:v>4.5</c:v>
                </c:pt>
                <c:pt idx="152">
                  <c:v>4.5</c:v>
                </c:pt>
                <c:pt idx="153">
                  <c:v>4.5</c:v>
                </c:pt>
                <c:pt idx="154">
                  <c:v>4.5</c:v>
                </c:pt>
                <c:pt idx="155">
                  <c:v>4.5</c:v>
                </c:pt>
                <c:pt idx="156">
                  <c:v>4.5</c:v>
                </c:pt>
                <c:pt idx="157">
                  <c:v>4.5</c:v>
                </c:pt>
                <c:pt idx="158">
                  <c:v>4.5</c:v>
                </c:pt>
                <c:pt idx="159">
                  <c:v>4.5</c:v>
                </c:pt>
                <c:pt idx="160">
                  <c:v>4.5</c:v>
                </c:pt>
                <c:pt idx="161">
                  <c:v>4.5</c:v>
                </c:pt>
                <c:pt idx="162">
                  <c:v>4.5</c:v>
                </c:pt>
                <c:pt idx="163">
                  <c:v>4.5</c:v>
                </c:pt>
                <c:pt idx="164">
                  <c:v>4.5</c:v>
                </c:pt>
                <c:pt idx="165">
                  <c:v>4.5</c:v>
                </c:pt>
                <c:pt idx="166">
                  <c:v>4.5</c:v>
                </c:pt>
                <c:pt idx="167">
                  <c:v>4.5</c:v>
                </c:pt>
                <c:pt idx="168">
                  <c:v>4.5</c:v>
                </c:pt>
                <c:pt idx="169">
                  <c:v>4.5</c:v>
                </c:pt>
                <c:pt idx="170">
                  <c:v>4.5</c:v>
                </c:pt>
                <c:pt idx="171">
                  <c:v>4.5</c:v>
                </c:pt>
                <c:pt idx="172">
                  <c:v>4.5</c:v>
                </c:pt>
                <c:pt idx="173">
                  <c:v>4.5</c:v>
                </c:pt>
                <c:pt idx="174">
                  <c:v>4.5</c:v>
                </c:pt>
                <c:pt idx="175">
                  <c:v>4.5</c:v>
                </c:pt>
                <c:pt idx="176">
                  <c:v>4.5</c:v>
                </c:pt>
                <c:pt idx="177">
                  <c:v>4.5</c:v>
                </c:pt>
                <c:pt idx="178">
                  <c:v>4.5</c:v>
                </c:pt>
                <c:pt idx="179">
                  <c:v>4.5</c:v>
                </c:pt>
                <c:pt idx="180">
                  <c:v>4.5</c:v>
                </c:pt>
                <c:pt idx="181">
                  <c:v>4.5</c:v>
                </c:pt>
                <c:pt idx="182">
                  <c:v>4.5</c:v>
                </c:pt>
                <c:pt idx="183">
                  <c:v>4.5</c:v>
                </c:pt>
                <c:pt idx="184">
                  <c:v>4.5</c:v>
                </c:pt>
                <c:pt idx="185">
                  <c:v>4.5</c:v>
                </c:pt>
                <c:pt idx="186">
                  <c:v>4.5</c:v>
                </c:pt>
                <c:pt idx="187">
                  <c:v>4.5</c:v>
                </c:pt>
                <c:pt idx="188">
                  <c:v>4.5</c:v>
                </c:pt>
                <c:pt idx="189">
                  <c:v>4.5</c:v>
                </c:pt>
                <c:pt idx="190">
                  <c:v>4.5</c:v>
                </c:pt>
                <c:pt idx="191">
                  <c:v>4.5</c:v>
                </c:pt>
                <c:pt idx="192">
                  <c:v>4.5</c:v>
                </c:pt>
                <c:pt idx="193">
                  <c:v>4.5</c:v>
                </c:pt>
                <c:pt idx="194">
                  <c:v>4.5</c:v>
                </c:pt>
                <c:pt idx="195">
                  <c:v>4.5</c:v>
                </c:pt>
                <c:pt idx="196">
                  <c:v>4.5</c:v>
                </c:pt>
                <c:pt idx="197">
                  <c:v>4.5</c:v>
                </c:pt>
                <c:pt idx="198">
                  <c:v>4.5</c:v>
                </c:pt>
                <c:pt idx="199">
                  <c:v>4.5</c:v>
                </c:pt>
                <c:pt idx="200">
                  <c:v>4.5</c:v>
                </c:pt>
                <c:pt idx="201">
                  <c:v>4.5</c:v>
                </c:pt>
                <c:pt idx="202">
                  <c:v>4.5</c:v>
                </c:pt>
                <c:pt idx="203">
                  <c:v>4.5</c:v>
                </c:pt>
                <c:pt idx="204">
                  <c:v>4.5</c:v>
                </c:pt>
                <c:pt idx="205">
                  <c:v>4.5</c:v>
                </c:pt>
                <c:pt idx="206">
                  <c:v>4.5</c:v>
                </c:pt>
                <c:pt idx="207">
                  <c:v>4.5</c:v>
                </c:pt>
                <c:pt idx="208">
                  <c:v>4.5</c:v>
                </c:pt>
                <c:pt idx="209">
                  <c:v>4.5</c:v>
                </c:pt>
                <c:pt idx="210">
                  <c:v>4.5</c:v>
                </c:pt>
                <c:pt idx="211">
                  <c:v>4.5</c:v>
                </c:pt>
                <c:pt idx="212">
                  <c:v>4.5</c:v>
                </c:pt>
                <c:pt idx="213">
                  <c:v>4.5</c:v>
                </c:pt>
                <c:pt idx="214">
                  <c:v>4.5</c:v>
                </c:pt>
                <c:pt idx="215">
                  <c:v>4.5</c:v>
                </c:pt>
                <c:pt idx="216">
                  <c:v>4.5</c:v>
                </c:pt>
                <c:pt idx="217">
                  <c:v>4.5</c:v>
                </c:pt>
                <c:pt idx="218">
                  <c:v>4.5</c:v>
                </c:pt>
                <c:pt idx="219">
                  <c:v>4.5</c:v>
                </c:pt>
                <c:pt idx="220">
                  <c:v>4.5</c:v>
                </c:pt>
                <c:pt idx="221">
                  <c:v>4.5</c:v>
                </c:pt>
                <c:pt idx="222">
                  <c:v>3</c:v>
                </c:pt>
                <c:pt idx="223">
                  <c:v>3</c:v>
                </c:pt>
                <c:pt idx="224">
                  <c:v>3</c:v>
                </c:pt>
                <c:pt idx="225">
                  <c:v>3</c:v>
                </c:pt>
                <c:pt idx="226">
                  <c:v>3</c:v>
                </c:pt>
                <c:pt idx="227">
                  <c:v>3</c:v>
                </c:pt>
                <c:pt idx="228">
                  <c:v>3</c:v>
                </c:pt>
                <c:pt idx="229">
                  <c:v>3</c:v>
                </c:pt>
                <c:pt idx="230">
                  <c:v>3</c:v>
                </c:pt>
                <c:pt idx="231">
                  <c:v>3</c:v>
                </c:pt>
                <c:pt idx="232">
                  <c:v>3</c:v>
                </c:pt>
                <c:pt idx="233">
                  <c:v>3</c:v>
                </c:pt>
                <c:pt idx="234">
                  <c:v>3</c:v>
                </c:pt>
                <c:pt idx="235">
                  <c:v>3</c:v>
                </c:pt>
                <c:pt idx="236">
                  <c:v>3</c:v>
                </c:pt>
                <c:pt idx="237">
                  <c:v>3</c:v>
                </c:pt>
                <c:pt idx="238">
                  <c:v>3</c:v>
                </c:pt>
                <c:pt idx="239">
                  <c:v>3</c:v>
                </c:pt>
                <c:pt idx="240">
                  <c:v>3</c:v>
                </c:pt>
                <c:pt idx="241">
                  <c:v>3</c:v>
                </c:pt>
                <c:pt idx="242">
                  <c:v>3</c:v>
                </c:pt>
                <c:pt idx="243">
                  <c:v>3</c:v>
                </c:pt>
                <c:pt idx="244">
                  <c:v>3</c:v>
                </c:pt>
                <c:pt idx="245">
                  <c:v>3</c:v>
                </c:pt>
                <c:pt idx="246">
                  <c:v>3</c:v>
                </c:pt>
                <c:pt idx="247">
                  <c:v>3</c:v>
                </c:pt>
                <c:pt idx="248">
                  <c:v>3</c:v>
                </c:pt>
                <c:pt idx="249">
                  <c:v>3</c:v>
                </c:pt>
                <c:pt idx="250">
                  <c:v>3</c:v>
                </c:pt>
                <c:pt idx="251">
                  <c:v>3</c:v>
                </c:pt>
                <c:pt idx="252">
                  <c:v>3</c:v>
                </c:pt>
                <c:pt idx="253">
                  <c:v>3</c:v>
                </c:pt>
                <c:pt idx="254">
                  <c:v>3</c:v>
                </c:pt>
                <c:pt idx="255">
                  <c:v>3</c:v>
                </c:pt>
                <c:pt idx="256">
                  <c:v>3</c:v>
                </c:pt>
                <c:pt idx="257">
                  <c:v>3</c:v>
                </c:pt>
                <c:pt idx="258">
                  <c:v>3</c:v>
                </c:pt>
                <c:pt idx="259">
                  <c:v>3</c:v>
                </c:pt>
                <c:pt idx="260">
                  <c:v>3</c:v>
                </c:pt>
                <c:pt idx="261">
                  <c:v>3</c:v>
                </c:pt>
                <c:pt idx="262">
                  <c:v>3</c:v>
                </c:pt>
                <c:pt idx="263">
                  <c:v>3</c:v>
                </c:pt>
                <c:pt idx="264">
                  <c:v>3</c:v>
                </c:pt>
                <c:pt idx="265">
                  <c:v>3</c:v>
                </c:pt>
                <c:pt idx="266">
                  <c:v>3</c:v>
                </c:pt>
                <c:pt idx="267">
                  <c:v>3</c:v>
                </c:pt>
                <c:pt idx="268">
                  <c:v>3</c:v>
                </c:pt>
                <c:pt idx="269">
                  <c:v>3</c:v>
                </c:pt>
                <c:pt idx="270">
                  <c:v>3</c:v>
                </c:pt>
                <c:pt idx="271">
                  <c:v>3</c:v>
                </c:pt>
                <c:pt idx="272">
                  <c:v>3</c:v>
                </c:pt>
                <c:pt idx="273">
                  <c:v>3</c:v>
                </c:pt>
                <c:pt idx="274">
                  <c:v>3</c:v>
                </c:pt>
                <c:pt idx="275">
                  <c:v>3</c:v>
                </c:pt>
                <c:pt idx="276">
                  <c:v>3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0.5</c:v>
                </c:pt>
                <c:pt idx="348">
                  <c:v>0.5</c:v>
                </c:pt>
                <c:pt idx="349">
                  <c:v>0.5</c:v>
                </c:pt>
                <c:pt idx="350">
                  <c:v>0.5</c:v>
                </c:pt>
                <c:pt idx="351">
                  <c:v>0.5</c:v>
                </c:pt>
                <c:pt idx="352">
                  <c:v>0.5</c:v>
                </c:pt>
                <c:pt idx="353">
                  <c:v>0.5</c:v>
                </c:pt>
                <c:pt idx="354">
                  <c:v>0.5</c:v>
                </c:pt>
                <c:pt idx="355">
                  <c:v>0.5</c:v>
                </c:pt>
                <c:pt idx="356">
                  <c:v>0.5</c:v>
                </c:pt>
                <c:pt idx="357">
                  <c:v>0.5</c:v>
                </c:pt>
                <c:pt idx="358">
                  <c:v>0.5</c:v>
                </c:pt>
                <c:pt idx="359">
                  <c:v>0.5</c:v>
                </c:pt>
                <c:pt idx="360">
                  <c:v>0.5</c:v>
                </c:pt>
                <c:pt idx="361">
                  <c:v>0.5</c:v>
                </c:pt>
                <c:pt idx="362">
                  <c:v>0.5</c:v>
                </c:pt>
                <c:pt idx="363">
                  <c:v>0.5</c:v>
                </c:pt>
                <c:pt idx="364">
                  <c:v>0.5</c:v>
                </c:pt>
                <c:pt idx="365">
                  <c:v>0.5</c:v>
                </c:pt>
                <c:pt idx="366">
                  <c:v>0.5</c:v>
                </c:pt>
                <c:pt idx="367">
                  <c:v>0.5</c:v>
                </c:pt>
                <c:pt idx="368">
                  <c:v>0.5</c:v>
                </c:pt>
                <c:pt idx="369">
                  <c:v>0.5</c:v>
                </c:pt>
                <c:pt idx="370">
                  <c:v>0.5</c:v>
                </c:pt>
                <c:pt idx="371">
                  <c:v>0.5</c:v>
                </c:pt>
                <c:pt idx="372">
                  <c:v>0.5</c:v>
                </c:pt>
                <c:pt idx="373">
                  <c:v>0.5</c:v>
                </c:pt>
                <c:pt idx="374">
                  <c:v>0.5</c:v>
                </c:pt>
                <c:pt idx="375">
                  <c:v>0.5</c:v>
                </c:pt>
                <c:pt idx="376">
                  <c:v>0.5</c:v>
                </c:pt>
                <c:pt idx="377">
                  <c:v>0.5</c:v>
                </c:pt>
                <c:pt idx="378">
                  <c:v>0.5</c:v>
                </c:pt>
                <c:pt idx="379">
                  <c:v>0.5</c:v>
                </c:pt>
                <c:pt idx="380">
                  <c:v>0.5</c:v>
                </c:pt>
                <c:pt idx="381">
                  <c:v>0.5</c:v>
                </c:pt>
                <c:pt idx="382">
                  <c:v>0.5</c:v>
                </c:pt>
                <c:pt idx="383">
                  <c:v>0.5</c:v>
                </c:pt>
                <c:pt idx="384">
                  <c:v>0.5</c:v>
                </c:pt>
                <c:pt idx="385">
                  <c:v>0.5</c:v>
                </c:pt>
                <c:pt idx="386">
                  <c:v>0.5</c:v>
                </c:pt>
                <c:pt idx="387">
                  <c:v>0.5</c:v>
                </c:pt>
                <c:pt idx="388">
                  <c:v>0.5</c:v>
                </c:pt>
                <c:pt idx="389">
                  <c:v>0.5</c:v>
                </c:pt>
                <c:pt idx="390">
                  <c:v>0.5</c:v>
                </c:pt>
                <c:pt idx="391">
                  <c:v>0.5</c:v>
                </c:pt>
                <c:pt idx="392">
                  <c:v>0.5</c:v>
                </c:pt>
                <c:pt idx="393">
                  <c:v>0.5</c:v>
                </c:pt>
                <c:pt idx="394">
                  <c:v>0.5</c:v>
                </c:pt>
                <c:pt idx="395">
                  <c:v>0.5</c:v>
                </c:pt>
                <c:pt idx="396">
                  <c:v>0.5</c:v>
                </c:pt>
                <c:pt idx="397">
                  <c:v>0.5</c:v>
                </c:pt>
                <c:pt idx="398">
                  <c:v>0.5</c:v>
                </c:pt>
                <c:pt idx="399">
                  <c:v>0.5</c:v>
                </c:pt>
                <c:pt idx="400">
                  <c:v>0.5</c:v>
                </c:pt>
                <c:pt idx="401">
                  <c:v>0.5</c:v>
                </c:pt>
                <c:pt idx="402">
                  <c:v>0.5</c:v>
                </c:pt>
                <c:pt idx="403">
                  <c:v>0.5</c:v>
                </c:pt>
                <c:pt idx="404">
                  <c:v>0.5</c:v>
                </c:pt>
                <c:pt idx="405">
                  <c:v>0.5</c:v>
                </c:pt>
                <c:pt idx="406">
                  <c:v>0.5</c:v>
                </c:pt>
                <c:pt idx="407">
                  <c:v>0.5</c:v>
                </c:pt>
                <c:pt idx="408">
                  <c:v>0.5</c:v>
                </c:pt>
                <c:pt idx="409">
                  <c:v>0.5</c:v>
                </c:pt>
                <c:pt idx="410">
                  <c:v>0.5</c:v>
                </c:pt>
                <c:pt idx="411">
                  <c:v>0.5</c:v>
                </c:pt>
                <c:pt idx="412">
                  <c:v>0.5</c:v>
                </c:pt>
                <c:pt idx="413">
                  <c:v>0.5</c:v>
                </c:pt>
                <c:pt idx="414">
                  <c:v>0.5</c:v>
                </c:pt>
                <c:pt idx="415">
                  <c:v>0.5</c:v>
                </c:pt>
                <c:pt idx="416">
                  <c:v>0.5</c:v>
                </c:pt>
                <c:pt idx="417">
                  <c:v>0.5</c:v>
                </c:pt>
                <c:pt idx="418">
                  <c:v>0.5</c:v>
                </c:pt>
                <c:pt idx="419">
                  <c:v>0.5</c:v>
                </c:pt>
                <c:pt idx="420">
                  <c:v>0.5</c:v>
                </c:pt>
                <c:pt idx="421">
                  <c:v>0.5</c:v>
                </c:pt>
                <c:pt idx="422">
                  <c:v>0.5</c:v>
                </c:pt>
                <c:pt idx="423">
                  <c:v>0.5</c:v>
                </c:pt>
                <c:pt idx="424">
                  <c:v>0.5</c:v>
                </c:pt>
                <c:pt idx="425">
                  <c:v>0.5</c:v>
                </c:pt>
                <c:pt idx="426">
                  <c:v>0.5</c:v>
                </c:pt>
                <c:pt idx="427">
                  <c:v>0.5</c:v>
                </c:pt>
                <c:pt idx="428">
                  <c:v>0.5</c:v>
                </c:pt>
                <c:pt idx="429">
                  <c:v>0.5</c:v>
                </c:pt>
                <c:pt idx="430">
                  <c:v>0.5</c:v>
                </c:pt>
                <c:pt idx="431">
                  <c:v>0.5</c:v>
                </c:pt>
                <c:pt idx="432">
                  <c:v>0.5</c:v>
                </c:pt>
                <c:pt idx="433">
                  <c:v>0.5</c:v>
                </c:pt>
                <c:pt idx="434">
                  <c:v>0.5</c:v>
                </c:pt>
                <c:pt idx="435">
                  <c:v>0.5</c:v>
                </c:pt>
                <c:pt idx="436">
                  <c:v>0.5</c:v>
                </c:pt>
                <c:pt idx="437">
                  <c:v>0.5</c:v>
                </c:pt>
                <c:pt idx="438">
                  <c:v>0.5</c:v>
                </c:pt>
                <c:pt idx="439">
                  <c:v>0.5</c:v>
                </c:pt>
                <c:pt idx="440">
                  <c:v>0.5</c:v>
                </c:pt>
                <c:pt idx="441">
                  <c:v>0.5</c:v>
                </c:pt>
                <c:pt idx="442">
                  <c:v>0.5</c:v>
                </c:pt>
                <c:pt idx="443">
                  <c:v>0.5</c:v>
                </c:pt>
                <c:pt idx="444">
                  <c:v>0.5</c:v>
                </c:pt>
                <c:pt idx="445">
                  <c:v>0.5</c:v>
                </c:pt>
                <c:pt idx="446">
                  <c:v>0.5</c:v>
                </c:pt>
                <c:pt idx="447">
                  <c:v>0.5</c:v>
                </c:pt>
                <c:pt idx="448">
                  <c:v>0.5</c:v>
                </c:pt>
                <c:pt idx="449">
                  <c:v>0.5</c:v>
                </c:pt>
                <c:pt idx="450">
                  <c:v>0.5</c:v>
                </c:pt>
                <c:pt idx="451">
                  <c:v>0.5</c:v>
                </c:pt>
                <c:pt idx="452">
                  <c:v>0.5</c:v>
                </c:pt>
                <c:pt idx="453">
                  <c:v>0.5</c:v>
                </c:pt>
                <c:pt idx="454">
                  <c:v>0.5</c:v>
                </c:pt>
                <c:pt idx="455">
                  <c:v>0.5</c:v>
                </c:pt>
                <c:pt idx="456">
                  <c:v>0.5</c:v>
                </c:pt>
                <c:pt idx="457">
                  <c:v>0.5</c:v>
                </c:pt>
                <c:pt idx="458">
                  <c:v>0.5</c:v>
                </c:pt>
                <c:pt idx="459">
                  <c:v>0.5</c:v>
                </c:pt>
                <c:pt idx="460">
                  <c:v>0.5</c:v>
                </c:pt>
                <c:pt idx="461">
                  <c:v>0.5</c:v>
                </c:pt>
                <c:pt idx="462">
                  <c:v>0.5</c:v>
                </c:pt>
                <c:pt idx="463">
                  <c:v>0.5</c:v>
                </c:pt>
                <c:pt idx="464">
                  <c:v>0.5</c:v>
                </c:pt>
                <c:pt idx="465">
                  <c:v>0.5</c:v>
                </c:pt>
                <c:pt idx="466">
                  <c:v>0.5</c:v>
                </c:pt>
                <c:pt idx="467">
                  <c:v>0.5</c:v>
                </c:pt>
                <c:pt idx="468">
                  <c:v>0.5</c:v>
                </c:pt>
                <c:pt idx="469">
                  <c:v>0.5</c:v>
                </c:pt>
                <c:pt idx="470">
                  <c:v>0.5</c:v>
                </c:pt>
                <c:pt idx="471">
                  <c:v>0.5</c:v>
                </c:pt>
                <c:pt idx="472">
                  <c:v>0.5</c:v>
                </c:pt>
                <c:pt idx="473">
                  <c:v>0.5</c:v>
                </c:pt>
                <c:pt idx="474">
                  <c:v>0.5</c:v>
                </c:pt>
                <c:pt idx="475">
                  <c:v>0.5</c:v>
                </c:pt>
                <c:pt idx="476">
                  <c:v>0.5</c:v>
                </c:pt>
                <c:pt idx="477">
                  <c:v>0.5</c:v>
                </c:pt>
                <c:pt idx="478">
                  <c:v>0.5</c:v>
                </c:pt>
                <c:pt idx="479">
                  <c:v>0.5</c:v>
                </c:pt>
                <c:pt idx="480">
                  <c:v>0.5</c:v>
                </c:pt>
                <c:pt idx="481">
                  <c:v>0.5</c:v>
                </c:pt>
                <c:pt idx="482">
                  <c:v>0.5</c:v>
                </c:pt>
                <c:pt idx="483">
                  <c:v>0.5</c:v>
                </c:pt>
                <c:pt idx="484">
                  <c:v>0.5</c:v>
                </c:pt>
                <c:pt idx="485">
                  <c:v>0.5</c:v>
                </c:pt>
                <c:pt idx="486">
                  <c:v>0.5</c:v>
                </c:pt>
                <c:pt idx="487">
                  <c:v>0.5</c:v>
                </c:pt>
                <c:pt idx="488">
                  <c:v>0.5</c:v>
                </c:pt>
                <c:pt idx="489">
                  <c:v>0.5</c:v>
                </c:pt>
                <c:pt idx="490">
                  <c:v>0.5</c:v>
                </c:pt>
                <c:pt idx="491">
                  <c:v>0.5</c:v>
                </c:pt>
                <c:pt idx="492">
                  <c:v>0.5</c:v>
                </c:pt>
                <c:pt idx="493">
                  <c:v>0.5</c:v>
                </c:pt>
                <c:pt idx="494">
                  <c:v>0.5</c:v>
                </c:pt>
                <c:pt idx="495">
                  <c:v>0.5</c:v>
                </c:pt>
                <c:pt idx="496">
                  <c:v>0.5</c:v>
                </c:pt>
                <c:pt idx="497">
                  <c:v>0.5</c:v>
                </c:pt>
                <c:pt idx="498">
                  <c:v>0.5</c:v>
                </c:pt>
                <c:pt idx="499">
                  <c:v>0.5</c:v>
                </c:pt>
                <c:pt idx="500">
                  <c:v>0.5</c:v>
                </c:pt>
                <c:pt idx="501">
                  <c:v>0.5</c:v>
                </c:pt>
                <c:pt idx="502">
                  <c:v>0.5</c:v>
                </c:pt>
                <c:pt idx="503">
                  <c:v>0.5</c:v>
                </c:pt>
                <c:pt idx="504">
                  <c:v>0.5</c:v>
                </c:pt>
                <c:pt idx="505">
                  <c:v>0.5</c:v>
                </c:pt>
                <c:pt idx="506">
                  <c:v>0.5</c:v>
                </c:pt>
                <c:pt idx="507">
                  <c:v>0.5</c:v>
                </c:pt>
                <c:pt idx="508">
                  <c:v>0.5</c:v>
                </c:pt>
                <c:pt idx="509">
                  <c:v>0.5</c:v>
                </c:pt>
                <c:pt idx="510">
                  <c:v>0.5</c:v>
                </c:pt>
                <c:pt idx="511">
                  <c:v>0.5</c:v>
                </c:pt>
                <c:pt idx="512">
                  <c:v>0.5</c:v>
                </c:pt>
                <c:pt idx="513">
                  <c:v>0.5</c:v>
                </c:pt>
                <c:pt idx="514">
                  <c:v>0.5</c:v>
                </c:pt>
                <c:pt idx="515">
                  <c:v>0.5</c:v>
                </c:pt>
                <c:pt idx="516">
                  <c:v>0.5</c:v>
                </c:pt>
                <c:pt idx="517">
                  <c:v>0.5</c:v>
                </c:pt>
                <c:pt idx="518">
                  <c:v>0.5</c:v>
                </c:pt>
                <c:pt idx="519">
                  <c:v>0.5</c:v>
                </c:pt>
                <c:pt idx="520">
                  <c:v>0.5</c:v>
                </c:pt>
                <c:pt idx="521">
                  <c:v>0.5</c:v>
                </c:pt>
                <c:pt idx="522">
                  <c:v>0.5</c:v>
                </c:pt>
                <c:pt idx="523">
                  <c:v>0.5</c:v>
                </c:pt>
                <c:pt idx="524">
                  <c:v>0.5</c:v>
                </c:pt>
                <c:pt idx="525">
                  <c:v>0.5</c:v>
                </c:pt>
                <c:pt idx="526">
                  <c:v>0.5</c:v>
                </c:pt>
                <c:pt idx="527">
                  <c:v>0.5</c:v>
                </c:pt>
                <c:pt idx="528">
                  <c:v>0.5</c:v>
                </c:pt>
                <c:pt idx="529">
                  <c:v>0.5</c:v>
                </c:pt>
                <c:pt idx="530">
                  <c:v>0.5</c:v>
                </c:pt>
                <c:pt idx="531">
                  <c:v>0.5</c:v>
                </c:pt>
                <c:pt idx="532">
                  <c:v>0.5</c:v>
                </c:pt>
                <c:pt idx="533">
                  <c:v>0.5</c:v>
                </c:pt>
                <c:pt idx="534">
                  <c:v>0.5</c:v>
                </c:pt>
                <c:pt idx="535">
                  <c:v>0.5</c:v>
                </c:pt>
                <c:pt idx="536">
                  <c:v>0.5</c:v>
                </c:pt>
                <c:pt idx="537">
                  <c:v>0.5</c:v>
                </c:pt>
                <c:pt idx="538">
                  <c:v>0.5</c:v>
                </c:pt>
                <c:pt idx="539">
                  <c:v>0.5</c:v>
                </c:pt>
                <c:pt idx="540">
                  <c:v>0.5</c:v>
                </c:pt>
                <c:pt idx="541">
                  <c:v>0.5</c:v>
                </c:pt>
                <c:pt idx="542">
                  <c:v>0.5</c:v>
                </c:pt>
                <c:pt idx="543">
                  <c:v>0.5</c:v>
                </c:pt>
                <c:pt idx="544">
                  <c:v>0.5</c:v>
                </c:pt>
                <c:pt idx="545">
                  <c:v>0.5</c:v>
                </c:pt>
                <c:pt idx="546">
                  <c:v>0.5</c:v>
                </c:pt>
                <c:pt idx="547">
                  <c:v>0.5</c:v>
                </c:pt>
                <c:pt idx="548">
                  <c:v>0.5</c:v>
                </c:pt>
                <c:pt idx="549">
                  <c:v>0.5</c:v>
                </c:pt>
                <c:pt idx="550">
                  <c:v>0.5</c:v>
                </c:pt>
                <c:pt idx="551">
                  <c:v>0.5</c:v>
                </c:pt>
                <c:pt idx="552">
                  <c:v>0.5</c:v>
                </c:pt>
                <c:pt idx="553">
                  <c:v>0.5</c:v>
                </c:pt>
                <c:pt idx="554">
                  <c:v>0.5</c:v>
                </c:pt>
                <c:pt idx="555">
                  <c:v>0.5</c:v>
                </c:pt>
                <c:pt idx="556">
                  <c:v>0.5</c:v>
                </c:pt>
                <c:pt idx="557">
                  <c:v>0.5</c:v>
                </c:pt>
                <c:pt idx="558">
                  <c:v>0.5</c:v>
                </c:pt>
                <c:pt idx="559">
                  <c:v>0.5</c:v>
                </c:pt>
                <c:pt idx="560">
                  <c:v>0.5</c:v>
                </c:pt>
                <c:pt idx="561">
                  <c:v>0.5</c:v>
                </c:pt>
                <c:pt idx="562">
                  <c:v>0.5</c:v>
                </c:pt>
                <c:pt idx="563">
                  <c:v>0.5</c:v>
                </c:pt>
                <c:pt idx="564">
                  <c:v>0.5</c:v>
                </c:pt>
                <c:pt idx="565">
                  <c:v>0.5</c:v>
                </c:pt>
                <c:pt idx="566">
                  <c:v>0.5</c:v>
                </c:pt>
                <c:pt idx="567">
                  <c:v>0.5</c:v>
                </c:pt>
                <c:pt idx="568">
                  <c:v>0.5</c:v>
                </c:pt>
                <c:pt idx="569">
                  <c:v>0.5</c:v>
                </c:pt>
                <c:pt idx="570">
                  <c:v>0.5</c:v>
                </c:pt>
                <c:pt idx="571">
                  <c:v>0.5</c:v>
                </c:pt>
                <c:pt idx="572">
                  <c:v>0.5</c:v>
                </c:pt>
                <c:pt idx="573">
                  <c:v>0.5</c:v>
                </c:pt>
                <c:pt idx="574">
                  <c:v>0.5</c:v>
                </c:pt>
                <c:pt idx="575">
                  <c:v>0.5</c:v>
                </c:pt>
                <c:pt idx="576">
                  <c:v>0.5</c:v>
                </c:pt>
                <c:pt idx="577">
                  <c:v>0.5</c:v>
                </c:pt>
                <c:pt idx="578">
                  <c:v>0.5</c:v>
                </c:pt>
                <c:pt idx="579">
                  <c:v>0.5</c:v>
                </c:pt>
                <c:pt idx="580">
                  <c:v>0.5</c:v>
                </c:pt>
                <c:pt idx="581">
                  <c:v>0.5</c:v>
                </c:pt>
                <c:pt idx="582">
                  <c:v>0.5</c:v>
                </c:pt>
                <c:pt idx="583">
                  <c:v>0.5</c:v>
                </c:pt>
                <c:pt idx="584">
                  <c:v>0.5</c:v>
                </c:pt>
                <c:pt idx="585">
                  <c:v>0.5</c:v>
                </c:pt>
                <c:pt idx="586">
                  <c:v>0.5</c:v>
                </c:pt>
                <c:pt idx="587">
                  <c:v>0.5</c:v>
                </c:pt>
                <c:pt idx="588">
                  <c:v>0.5</c:v>
                </c:pt>
                <c:pt idx="589">
                  <c:v>0.5</c:v>
                </c:pt>
                <c:pt idx="590">
                  <c:v>0.5</c:v>
                </c:pt>
                <c:pt idx="591">
                  <c:v>0.5</c:v>
                </c:pt>
                <c:pt idx="592">
                  <c:v>0.5</c:v>
                </c:pt>
                <c:pt idx="593">
                  <c:v>0.5</c:v>
                </c:pt>
                <c:pt idx="594">
                  <c:v>0.5</c:v>
                </c:pt>
                <c:pt idx="595">
                  <c:v>0.5</c:v>
                </c:pt>
                <c:pt idx="596">
                  <c:v>0.5</c:v>
                </c:pt>
                <c:pt idx="597">
                  <c:v>0.5</c:v>
                </c:pt>
                <c:pt idx="598">
                  <c:v>0.5</c:v>
                </c:pt>
                <c:pt idx="599">
                  <c:v>0.5</c:v>
                </c:pt>
                <c:pt idx="600">
                  <c:v>0.5</c:v>
                </c:pt>
                <c:pt idx="601">
                  <c:v>0.5</c:v>
                </c:pt>
                <c:pt idx="602">
                  <c:v>0.5</c:v>
                </c:pt>
                <c:pt idx="603">
                  <c:v>0.5</c:v>
                </c:pt>
                <c:pt idx="604">
                  <c:v>0.5</c:v>
                </c:pt>
                <c:pt idx="605">
                  <c:v>0.5</c:v>
                </c:pt>
                <c:pt idx="606">
                  <c:v>0.5</c:v>
                </c:pt>
                <c:pt idx="607">
                  <c:v>0.5</c:v>
                </c:pt>
                <c:pt idx="608">
                  <c:v>0.5</c:v>
                </c:pt>
                <c:pt idx="609">
                  <c:v>0.5</c:v>
                </c:pt>
                <c:pt idx="610">
                  <c:v>0.5</c:v>
                </c:pt>
                <c:pt idx="611">
                  <c:v>0.5</c:v>
                </c:pt>
                <c:pt idx="612">
                  <c:v>0.5</c:v>
                </c:pt>
                <c:pt idx="613">
                  <c:v>0.5</c:v>
                </c:pt>
                <c:pt idx="614">
                  <c:v>0.5</c:v>
                </c:pt>
                <c:pt idx="615">
                  <c:v>0.5</c:v>
                </c:pt>
                <c:pt idx="616">
                  <c:v>0.5</c:v>
                </c:pt>
                <c:pt idx="617">
                  <c:v>0.5</c:v>
                </c:pt>
                <c:pt idx="618">
                  <c:v>0.5</c:v>
                </c:pt>
                <c:pt idx="619">
                  <c:v>0.5</c:v>
                </c:pt>
                <c:pt idx="620">
                  <c:v>0.5</c:v>
                </c:pt>
                <c:pt idx="621">
                  <c:v>0.5</c:v>
                </c:pt>
                <c:pt idx="622">
                  <c:v>0.5</c:v>
                </c:pt>
                <c:pt idx="623">
                  <c:v>0.5</c:v>
                </c:pt>
                <c:pt idx="624">
                  <c:v>0.5</c:v>
                </c:pt>
                <c:pt idx="625">
                  <c:v>0.5</c:v>
                </c:pt>
                <c:pt idx="626">
                  <c:v>0.5</c:v>
                </c:pt>
                <c:pt idx="627">
                  <c:v>0.5</c:v>
                </c:pt>
                <c:pt idx="628">
                  <c:v>0.5</c:v>
                </c:pt>
                <c:pt idx="629">
                  <c:v>0.5</c:v>
                </c:pt>
                <c:pt idx="630">
                  <c:v>0.5</c:v>
                </c:pt>
                <c:pt idx="631">
                  <c:v>0.5</c:v>
                </c:pt>
                <c:pt idx="632">
                  <c:v>0.5</c:v>
                </c:pt>
                <c:pt idx="633">
                  <c:v>0.5</c:v>
                </c:pt>
                <c:pt idx="634">
                  <c:v>0.5</c:v>
                </c:pt>
                <c:pt idx="635">
                  <c:v>0.5</c:v>
                </c:pt>
                <c:pt idx="636">
                  <c:v>0.5</c:v>
                </c:pt>
                <c:pt idx="637">
                  <c:v>0.5</c:v>
                </c:pt>
                <c:pt idx="638">
                  <c:v>0.5</c:v>
                </c:pt>
                <c:pt idx="639">
                  <c:v>0.5</c:v>
                </c:pt>
                <c:pt idx="640">
                  <c:v>0.5</c:v>
                </c:pt>
                <c:pt idx="641">
                  <c:v>0.5</c:v>
                </c:pt>
                <c:pt idx="642">
                  <c:v>0.5</c:v>
                </c:pt>
                <c:pt idx="643">
                  <c:v>0.5</c:v>
                </c:pt>
                <c:pt idx="644">
                  <c:v>0.5</c:v>
                </c:pt>
                <c:pt idx="645">
                  <c:v>0.5</c:v>
                </c:pt>
                <c:pt idx="646">
                  <c:v>0.5</c:v>
                </c:pt>
                <c:pt idx="647">
                  <c:v>0.5</c:v>
                </c:pt>
                <c:pt idx="648">
                  <c:v>0.5</c:v>
                </c:pt>
                <c:pt idx="649">
                  <c:v>0.5</c:v>
                </c:pt>
                <c:pt idx="650">
                  <c:v>0.5</c:v>
                </c:pt>
                <c:pt idx="651">
                  <c:v>0.5</c:v>
                </c:pt>
                <c:pt idx="652">
                  <c:v>0.5</c:v>
                </c:pt>
                <c:pt idx="653">
                  <c:v>0.5</c:v>
                </c:pt>
                <c:pt idx="654">
                  <c:v>0.5</c:v>
                </c:pt>
                <c:pt idx="655">
                  <c:v>0.5</c:v>
                </c:pt>
                <c:pt idx="656">
                  <c:v>0.5</c:v>
                </c:pt>
                <c:pt idx="657">
                  <c:v>0.5</c:v>
                </c:pt>
                <c:pt idx="658">
                  <c:v>0.5</c:v>
                </c:pt>
                <c:pt idx="659">
                  <c:v>0.5</c:v>
                </c:pt>
                <c:pt idx="660">
                  <c:v>0.5</c:v>
                </c:pt>
                <c:pt idx="661">
                  <c:v>0.5</c:v>
                </c:pt>
                <c:pt idx="662">
                  <c:v>0.5</c:v>
                </c:pt>
                <c:pt idx="663">
                  <c:v>0.5</c:v>
                </c:pt>
                <c:pt idx="664">
                  <c:v>0.5</c:v>
                </c:pt>
                <c:pt idx="665">
                  <c:v>0.5</c:v>
                </c:pt>
                <c:pt idx="666">
                  <c:v>0.5</c:v>
                </c:pt>
                <c:pt idx="667">
                  <c:v>0.5</c:v>
                </c:pt>
                <c:pt idx="668">
                  <c:v>0.5</c:v>
                </c:pt>
                <c:pt idx="669">
                  <c:v>0.5</c:v>
                </c:pt>
                <c:pt idx="670">
                  <c:v>0.5</c:v>
                </c:pt>
                <c:pt idx="671">
                  <c:v>0.5</c:v>
                </c:pt>
                <c:pt idx="672">
                  <c:v>0.5</c:v>
                </c:pt>
                <c:pt idx="673">
                  <c:v>0.5</c:v>
                </c:pt>
                <c:pt idx="674">
                  <c:v>0.5</c:v>
                </c:pt>
                <c:pt idx="675">
                  <c:v>0.5</c:v>
                </c:pt>
                <c:pt idx="676">
                  <c:v>0.5</c:v>
                </c:pt>
                <c:pt idx="677">
                  <c:v>0.5</c:v>
                </c:pt>
                <c:pt idx="678">
                  <c:v>0.5</c:v>
                </c:pt>
                <c:pt idx="679">
                  <c:v>0.5</c:v>
                </c:pt>
                <c:pt idx="680">
                  <c:v>0.5</c:v>
                </c:pt>
                <c:pt idx="681">
                  <c:v>0.5</c:v>
                </c:pt>
                <c:pt idx="682">
                  <c:v>0.5</c:v>
                </c:pt>
                <c:pt idx="683">
                  <c:v>0.5</c:v>
                </c:pt>
                <c:pt idx="684">
                  <c:v>0.5</c:v>
                </c:pt>
                <c:pt idx="685">
                  <c:v>0.5</c:v>
                </c:pt>
                <c:pt idx="686">
                  <c:v>0.5</c:v>
                </c:pt>
                <c:pt idx="687">
                  <c:v>0.5</c:v>
                </c:pt>
                <c:pt idx="688">
                  <c:v>0.5</c:v>
                </c:pt>
                <c:pt idx="689">
                  <c:v>0.5</c:v>
                </c:pt>
                <c:pt idx="690">
                  <c:v>0.5</c:v>
                </c:pt>
                <c:pt idx="691">
                  <c:v>0.5</c:v>
                </c:pt>
                <c:pt idx="692">
                  <c:v>0.5</c:v>
                </c:pt>
                <c:pt idx="693">
                  <c:v>0.5</c:v>
                </c:pt>
                <c:pt idx="694">
                  <c:v>0.5</c:v>
                </c:pt>
                <c:pt idx="695">
                  <c:v>0.5</c:v>
                </c:pt>
                <c:pt idx="696">
                  <c:v>0.5</c:v>
                </c:pt>
                <c:pt idx="697">
                  <c:v>0.5</c:v>
                </c:pt>
                <c:pt idx="698">
                  <c:v>0.5</c:v>
                </c:pt>
                <c:pt idx="699">
                  <c:v>0.5</c:v>
                </c:pt>
                <c:pt idx="700">
                  <c:v>0.5</c:v>
                </c:pt>
                <c:pt idx="701">
                  <c:v>0.5</c:v>
                </c:pt>
                <c:pt idx="702">
                  <c:v>0.5</c:v>
                </c:pt>
                <c:pt idx="703">
                  <c:v>0.5</c:v>
                </c:pt>
                <c:pt idx="704">
                  <c:v>0.5</c:v>
                </c:pt>
                <c:pt idx="705">
                  <c:v>0.5</c:v>
                </c:pt>
                <c:pt idx="706">
                  <c:v>0.5</c:v>
                </c:pt>
                <c:pt idx="707">
                  <c:v>0.5</c:v>
                </c:pt>
                <c:pt idx="708">
                  <c:v>0.5</c:v>
                </c:pt>
                <c:pt idx="709">
                  <c:v>0.5</c:v>
                </c:pt>
                <c:pt idx="710">
                  <c:v>0.5</c:v>
                </c:pt>
                <c:pt idx="711">
                  <c:v>0.5</c:v>
                </c:pt>
                <c:pt idx="712">
                  <c:v>0.5</c:v>
                </c:pt>
                <c:pt idx="713">
                  <c:v>0.5</c:v>
                </c:pt>
                <c:pt idx="714">
                  <c:v>0.5</c:v>
                </c:pt>
                <c:pt idx="715">
                  <c:v>0.5</c:v>
                </c:pt>
                <c:pt idx="716">
                  <c:v>0.5</c:v>
                </c:pt>
                <c:pt idx="717">
                  <c:v>0.5</c:v>
                </c:pt>
                <c:pt idx="718">
                  <c:v>0.5</c:v>
                </c:pt>
                <c:pt idx="719">
                  <c:v>0.5</c:v>
                </c:pt>
                <c:pt idx="720">
                  <c:v>0.5</c:v>
                </c:pt>
                <c:pt idx="721">
                  <c:v>0.5</c:v>
                </c:pt>
                <c:pt idx="722">
                  <c:v>0.5</c:v>
                </c:pt>
                <c:pt idx="723">
                  <c:v>0.5</c:v>
                </c:pt>
                <c:pt idx="724">
                  <c:v>0.5</c:v>
                </c:pt>
                <c:pt idx="725">
                  <c:v>0.5</c:v>
                </c:pt>
                <c:pt idx="726">
                  <c:v>0.5</c:v>
                </c:pt>
                <c:pt idx="727">
                  <c:v>0.5</c:v>
                </c:pt>
                <c:pt idx="728">
                  <c:v>0.5</c:v>
                </c:pt>
                <c:pt idx="729">
                  <c:v>0.5</c:v>
                </c:pt>
                <c:pt idx="730">
                  <c:v>0.5</c:v>
                </c:pt>
                <c:pt idx="731">
                  <c:v>0.5</c:v>
                </c:pt>
                <c:pt idx="732">
                  <c:v>0.5</c:v>
                </c:pt>
                <c:pt idx="733">
                  <c:v>0.5</c:v>
                </c:pt>
                <c:pt idx="734">
                  <c:v>0.5</c:v>
                </c:pt>
                <c:pt idx="735">
                  <c:v>0.5</c:v>
                </c:pt>
                <c:pt idx="736">
                  <c:v>0.5</c:v>
                </c:pt>
                <c:pt idx="737">
                  <c:v>0.5</c:v>
                </c:pt>
                <c:pt idx="738">
                  <c:v>0.5</c:v>
                </c:pt>
                <c:pt idx="739">
                  <c:v>0.5</c:v>
                </c:pt>
                <c:pt idx="740">
                  <c:v>0.5</c:v>
                </c:pt>
                <c:pt idx="741">
                  <c:v>0.5</c:v>
                </c:pt>
                <c:pt idx="742">
                  <c:v>0.5</c:v>
                </c:pt>
                <c:pt idx="743">
                  <c:v>0.5</c:v>
                </c:pt>
                <c:pt idx="744">
                  <c:v>0.5</c:v>
                </c:pt>
                <c:pt idx="745">
                  <c:v>0.5</c:v>
                </c:pt>
                <c:pt idx="746">
                  <c:v>0.5</c:v>
                </c:pt>
                <c:pt idx="747">
                  <c:v>0.5</c:v>
                </c:pt>
                <c:pt idx="748">
                  <c:v>0.5</c:v>
                </c:pt>
                <c:pt idx="749">
                  <c:v>0.5</c:v>
                </c:pt>
                <c:pt idx="750">
                  <c:v>0.5</c:v>
                </c:pt>
                <c:pt idx="751">
                  <c:v>0.5</c:v>
                </c:pt>
                <c:pt idx="752">
                  <c:v>0.5</c:v>
                </c:pt>
                <c:pt idx="753">
                  <c:v>0.5</c:v>
                </c:pt>
                <c:pt idx="754">
                  <c:v>0.5</c:v>
                </c:pt>
                <c:pt idx="755">
                  <c:v>0.5</c:v>
                </c:pt>
                <c:pt idx="756">
                  <c:v>0.5</c:v>
                </c:pt>
                <c:pt idx="757">
                  <c:v>0.5</c:v>
                </c:pt>
                <c:pt idx="758">
                  <c:v>0.5</c:v>
                </c:pt>
                <c:pt idx="759">
                  <c:v>0.5</c:v>
                </c:pt>
                <c:pt idx="760">
                  <c:v>0.5</c:v>
                </c:pt>
                <c:pt idx="761">
                  <c:v>0.5</c:v>
                </c:pt>
                <c:pt idx="762">
                  <c:v>0.5</c:v>
                </c:pt>
                <c:pt idx="763">
                  <c:v>0.5</c:v>
                </c:pt>
                <c:pt idx="764">
                  <c:v>0.5</c:v>
                </c:pt>
                <c:pt idx="765">
                  <c:v>0.5</c:v>
                </c:pt>
                <c:pt idx="766">
                  <c:v>0.5</c:v>
                </c:pt>
                <c:pt idx="767">
                  <c:v>0.5</c:v>
                </c:pt>
                <c:pt idx="768">
                  <c:v>0.5</c:v>
                </c:pt>
                <c:pt idx="769">
                  <c:v>0.5</c:v>
                </c:pt>
                <c:pt idx="770">
                  <c:v>0.5</c:v>
                </c:pt>
                <c:pt idx="771">
                  <c:v>0.5</c:v>
                </c:pt>
                <c:pt idx="772">
                  <c:v>0.5</c:v>
                </c:pt>
                <c:pt idx="773">
                  <c:v>0.5</c:v>
                </c:pt>
                <c:pt idx="774">
                  <c:v>0.5</c:v>
                </c:pt>
                <c:pt idx="775">
                  <c:v>0.5</c:v>
                </c:pt>
                <c:pt idx="776">
                  <c:v>0.5</c:v>
                </c:pt>
                <c:pt idx="777">
                  <c:v>0.5</c:v>
                </c:pt>
                <c:pt idx="778">
                  <c:v>0.5</c:v>
                </c:pt>
                <c:pt idx="779">
                  <c:v>0.5</c:v>
                </c:pt>
                <c:pt idx="780">
                  <c:v>0.5</c:v>
                </c:pt>
                <c:pt idx="781">
                  <c:v>0.5</c:v>
                </c:pt>
                <c:pt idx="782">
                  <c:v>0.5</c:v>
                </c:pt>
                <c:pt idx="783">
                  <c:v>0.5</c:v>
                </c:pt>
                <c:pt idx="784">
                  <c:v>0.5</c:v>
                </c:pt>
                <c:pt idx="785">
                  <c:v>0.5</c:v>
                </c:pt>
                <c:pt idx="786">
                  <c:v>0.5</c:v>
                </c:pt>
                <c:pt idx="787">
                  <c:v>0.5</c:v>
                </c:pt>
                <c:pt idx="788">
                  <c:v>0.5</c:v>
                </c:pt>
                <c:pt idx="789">
                  <c:v>0.5</c:v>
                </c:pt>
                <c:pt idx="790">
                  <c:v>0.5</c:v>
                </c:pt>
                <c:pt idx="791">
                  <c:v>0.5</c:v>
                </c:pt>
                <c:pt idx="792">
                  <c:v>0.5</c:v>
                </c:pt>
                <c:pt idx="793">
                  <c:v>0.5</c:v>
                </c:pt>
                <c:pt idx="794">
                  <c:v>0.5</c:v>
                </c:pt>
                <c:pt idx="795">
                  <c:v>0.5</c:v>
                </c:pt>
                <c:pt idx="796">
                  <c:v>0.5</c:v>
                </c:pt>
                <c:pt idx="797">
                  <c:v>0.5</c:v>
                </c:pt>
                <c:pt idx="798">
                  <c:v>0.5</c:v>
                </c:pt>
                <c:pt idx="799">
                  <c:v>0.5</c:v>
                </c:pt>
                <c:pt idx="800">
                  <c:v>0.5</c:v>
                </c:pt>
                <c:pt idx="801">
                  <c:v>0.5</c:v>
                </c:pt>
                <c:pt idx="802">
                  <c:v>0.5</c:v>
                </c:pt>
                <c:pt idx="803">
                  <c:v>0.5</c:v>
                </c:pt>
                <c:pt idx="804">
                  <c:v>0.5</c:v>
                </c:pt>
                <c:pt idx="805">
                  <c:v>0.5</c:v>
                </c:pt>
                <c:pt idx="806">
                  <c:v>0.5</c:v>
                </c:pt>
                <c:pt idx="807">
                  <c:v>0.5</c:v>
                </c:pt>
                <c:pt idx="808">
                  <c:v>0.5</c:v>
                </c:pt>
                <c:pt idx="809">
                  <c:v>0.5</c:v>
                </c:pt>
                <c:pt idx="810">
                  <c:v>0.5</c:v>
                </c:pt>
                <c:pt idx="811">
                  <c:v>0.5</c:v>
                </c:pt>
                <c:pt idx="812">
                  <c:v>0.5</c:v>
                </c:pt>
                <c:pt idx="813">
                  <c:v>0.5</c:v>
                </c:pt>
                <c:pt idx="814">
                  <c:v>0.5</c:v>
                </c:pt>
                <c:pt idx="815">
                  <c:v>0.5</c:v>
                </c:pt>
                <c:pt idx="816">
                  <c:v>0.5</c:v>
                </c:pt>
                <c:pt idx="817">
                  <c:v>0.5</c:v>
                </c:pt>
                <c:pt idx="818">
                  <c:v>0.5</c:v>
                </c:pt>
                <c:pt idx="819">
                  <c:v>0.5</c:v>
                </c:pt>
                <c:pt idx="820">
                  <c:v>0.5</c:v>
                </c:pt>
                <c:pt idx="821">
                  <c:v>0.5</c:v>
                </c:pt>
                <c:pt idx="822">
                  <c:v>0.5</c:v>
                </c:pt>
                <c:pt idx="823">
                  <c:v>0.5</c:v>
                </c:pt>
                <c:pt idx="824">
                  <c:v>0.5</c:v>
                </c:pt>
                <c:pt idx="825">
                  <c:v>0.5</c:v>
                </c:pt>
                <c:pt idx="826">
                  <c:v>0.5</c:v>
                </c:pt>
                <c:pt idx="827">
                  <c:v>0.5</c:v>
                </c:pt>
                <c:pt idx="828">
                  <c:v>0.5</c:v>
                </c:pt>
                <c:pt idx="829">
                  <c:v>0.5</c:v>
                </c:pt>
                <c:pt idx="830">
                  <c:v>0.5</c:v>
                </c:pt>
                <c:pt idx="831">
                  <c:v>0.5</c:v>
                </c:pt>
                <c:pt idx="832">
                  <c:v>0.5</c:v>
                </c:pt>
                <c:pt idx="833">
                  <c:v>0.5</c:v>
                </c:pt>
                <c:pt idx="834">
                  <c:v>0.5</c:v>
                </c:pt>
                <c:pt idx="835">
                  <c:v>0.5</c:v>
                </c:pt>
                <c:pt idx="836">
                  <c:v>0.5</c:v>
                </c:pt>
                <c:pt idx="837">
                  <c:v>0.5</c:v>
                </c:pt>
                <c:pt idx="838">
                  <c:v>0.5</c:v>
                </c:pt>
                <c:pt idx="839">
                  <c:v>0.5</c:v>
                </c:pt>
                <c:pt idx="840">
                  <c:v>0.5</c:v>
                </c:pt>
                <c:pt idx="841">
                  <c:v>0.5</c:v>
                </c:pt>
                <c:pt idx="842">
                  <c:v>0.5</c:v>
                </c:pt>
                <c:pt idx="843">
                  <c:v>0.5</c:v>
                </c:pt>
                <c:pt idx="844">
                  <c:v>0.5</c:v>
                </c:pt>
                <c:pt idx="845">
                  <c:v>0.5</c:v>
                </c:pt>
                <c:pt idx="846">
                  <c:v>0.5</c:v>
                </c:pt>
                <c:pt idx="847">
                  <c:v>0.5</c:v>
                </c:pt>
                <c:pt idx="848">
                  <c:v>0.5</c:v>
                </c:pt>
                <c:pt idx="849">
                  <c:v>0.5</c:v>
                </c:pt>
                <c:pt idx="850">
                  <c:v>0.5</c:v>
                </c:pt>
                <c:pt idx="851">
                  <c:v>0.5</c:v>
                </c:pt>
                <c:pt idx="852">
                  <c:v>0.5</c:v>
                </c:pt>
                <c:pt idx="853">
                  <c:v>0.5</c:v>
                </c:pt>
                <c:pt idx="854">
                  <c:v>0.5</c:v>
                </c:pt>
                <c:pt idx="855">
                  <c:v>0.5</c:v>
                </c:pt>
                <c:pt idx="856">
                  <c:v>0.5</c:v>
                </c:pt>
                <c:pt idx="857">
                  <c:v>0.5</c:v>
                </c:pt>
                <c:pt idx="858">
                  <c:v>0.5</c:v>
                </c:pt>
                <c:pt idx="859">
                  <c:v>0.5</c:v>
                </c:pt>
                <c:pt idx="860">
                  <c:v>0.5</c:v>
                </c:pt>
                <c:pt idx="861">
                  <c:v>0.5</c:v>
                </c:pt>
                <c:pt idx="862">
                  <c:v>0.5</c:v>
                </c:pt>
                <c:pt idx="863">
                  <c:v>0.5</c:v>
                </c:pt>
                <c:pt idx="864">
                  <c:v>0.5</c:v>
                </c:pt>
                <c:pt idx="865">
                  <c:v>0.5</c:v>
                </c:pt>
                <c:pt idx="866">
                  <c:v>0.5</c:v>
                </c:pt>
                <c:pt idx="867">
                  <c:v>0.5</c:v>
                </c:pt>
                <c:pt idx="868">
                  <c:v>0.5</c:v>
                </c:pt>
                <c:pt idx="869">
                  <c:v>0.5</c:v>
                </c:pt>
                <c:pt idx="870">
                  <c:v>0.5</c:v>
                </c:pt>
                <c:pt idx="871">
                  <c:v>0.5</c:v>
                </c:pt>
                <c:pt idx="872">
                  <c:v>0.5</c:v>
                </c:pt>
                <c:pt idx="873">
                  <c:v>0.5</c:v>
                </c:pt>
                <c:pt idx="874">
                  <c:v>0.5</c:v>
                </c:pt>
                <c:pt idx="875">
                  <c:v>0.5</c:v>
                </c:pt>
                <c:pt idx="876">
                  <c:v>0.5</c:v>
                </c:pt>
                <c:pt idx="877">
                  <c:v>0.5</c:v>
                </c:pt>
                <c:pt idx="878">
                  <c:v>0.5</c:v>
                </c:pt>
                <c:pt idx="879">
                  <c:v>0.5</c:v>
                </c:pt>
                <c:pt idx="880">
                  <c:v>0.5</c:v>
                </c:pt>
                <c:pt idx="881">
                  <c:v>0.5</c:v>
                </c:pt>
                <c:pt idx="882">
                  <c:v>0.5</c:v>
                </c:pt>
                <c:pt idx="883">
                  <c:v>0.5</c:v>
                </c:pt>
                <c:pt idx="884">
                  <c:v>0.5</c:v>
                </c:pt>
                <c:pt idx="885">
                  <c:v>0.5</c:v>
                </c:pt>
                <c:pt idx="886">
                  <c:v>0.5</c:v>
                </c:pt>
                <c:pt idx="887">
                  <c:v>0.5</c:v>
                </c:pt>
                <c:pt idx="888">
                  <c:v>0.5</c:v>
                </c:pt>
                <c:pt idx="889">
                  <c:v>0.5</c:v>
                </c:pt>
                <c:pt idx="890">
                  <c:v>0.5</c:v>
                </c:pt>
                <c:pt idx="891">
                  <c:v>0.5</c:v>
                </c:pt>
                <c:pt idx="892">
                  <c:v>0.5</c:v>
                </c:pt>
                <c:pt idx="893">
                  <c:v>0.5</c:v>
                </c:pt>
                <c:pt idx="894">
                  <c:v>0.5</c:v>
                </c:pt>
                <c:pt idx="895">
                  <c:v>0.5</c:v>
                </c:pt>
                <c:pt idx="896">
                  <c:v>0.5</c:v>
                </c:pt>
                <c:pt idx="897">
                  <c:v>0.5</c:v>
                </c:pt>
                <c:pt idx="898">
                  <c:v>0.5</c:v>
                </c:pt>
                <c:pt idx="899">
                  <c:v>0.5</c:v>
                </c:pt>
                <c:pt idx="900">
                  <c:v>0.5</c:v>
                </c:pt>
                <c:pt idx="901">
                  <c:v>0.5</c:v>
                </c:pt>
                <c:pt idx="902">
                  <c:v>0.5</c:v>
                </c:pt>
                <c:pt idx="903">
                  <c:v>0.5</c:v>
                </c:pt>
                <c:pt idx="904">
                  <c:v>0.5</c:v>
                </c:pt>
                <c:pt idx="905">
                  <c:v>0.5</c:v>
                </c:pt>
                <c:pt idx="906">
                  <c:v>0.5</c:v>
                </c:pt>
                <c:pt idx="907">
                  <c:v>0.5</c:v>
                </c:pt>
                <c:pt idx="908">
                  <c:v>0.5</c:v>
                </c:pt>
                <c:pt idx="909">
                  <c:v>0.5</c:v>
                </c:pt>
                <c:pt idx="910">
                  <c:v>0.5</c:v>
                </c:pt>
                <c:pt idx="911">
                  <c:v>0.5</c:v>
                </c:pt>
                <c:pt idx="912">
                  <c:v>0.5</c:v>
                </c:pt>
                <c:pt idx="913">
                  <c:v>0.5</c:v>
                </c:pt>
                <c:pt idx="914">
                  <c:v>0.5</c:v>
                </c:pt>
                <c:pt idx="915">
                  <c:v>0.5</c:v>
                </c:pt>
                <c:pt idx="916">
                  <c:v>0.5</c:v>
                </c:pt>
                <c:pt idx="917">
                  <c:v>0.5</c:v>
                </c:pt>
                <c:pt idx="918">
                  <c:v>0.5</c:v>
                </c:pt>
                <c:pt idx="919">
                  <c:v>0.5</c:v>
                </c:pt>
                <c:pt idx="920">
                  <c:v>0.5</c:v>
                </c:pt>
                <c:pt idx="921">
                  <c:v>0.5</c:v>
                </c:pt>
                <c:pt idx="922">
                  <c:v>0.5</c:v>
                </c:pt>
                <c:pt idx="923">
                  <c:v>0.5</c:v>
                </c:pt>
                <c:pt idx="924">
                  <c:v>0.5</c:v>
                </c:pt>
                <c:pt idx="925">
                  <c:v>0.5</c:v>
                </c:pt>
                <c:pt idx="926">
                  <c:v>0.5</c:v>
                </c:pt>
                <c:pt idx="927">
                  <c:v>0.5</c:v>
                </c:pt>
                <c:pt idx="928">
                  <c:v>0.5</c:v>
                </c:pt>
                <c:pt idx="929">
                  <c:v>0.5</c:v>
                </c:pt>
                <c:pt idx="930">
                  <c:v>0.5</c:v>
                </c:pt>
                <c:pt idx="931">
                  <c:v>0.5</c:v>
                </c:pt>
                <c:pt idx="932">
                  <c:v>0.5</c:v>
                </c:pt>
                <c:pt idx="933">
                  <c:v>0.5</c:v>
                </c:pt>
                <c:pt idx="934">
                  <c:v>0.5</c:v>
                </c:pt>
                <c:pt idx="935">
                  <c:v>0.5</c:v>
                </c:pt>
                <c:pt idx="936">
                  <c:v>0.5</c:v>
                </c:pt>
                <c:pt idx="937">
                  <c:v>0.5</c:v>
                </c:pt>
                <c:pt idx="938">
                  <c:v>0.5</c:v>
                </c:pt>
                <c:pt idx="939">
                  <c:v>0.5</c:v>
                </c:pt>
                <c:pt idx="940">
                  <c:v>0.5</c:v>
                </c:pt>
                <c:pt idx="941">
                  <c:v>0.5</c:v>
                </c:pt>
                <c:pt idx="942">
                  <c:v>0.5</c:v>
                </c:pt>
                <c:pt idx="943">
                  <c:v>0.5</c:v>
                </c:pt>
                <c:pt idx="944">
                  <c:v>0.5</c:v>
                </c:pt>
                <c:pt idx="945">
                  <c:v>0.5</c:v>
                </c:pt>
                <c:pt idx="946">
                  <c:v>0.5</c:v>
                </c:pt>
                <c:pt idx="947">
                  <c:v>0.5</c:v>
                </c:pt>
                <c:pt idx="948">
                  <c:v>0.5</c:v>
                </c:pt>
                <c:pt idx="949">
                  <c:v>0.5</c:v>
                </c:pt>
                <c:pt idx="950">
                  <c:v>0.5</c:v>
                </c:pt>
                <c:pt idx="951">
                  <c:v>0.5</c:v>
                </c:pt>
                <c:pt idx="952">
                  <c:v>0.5</c:v>
                </c:pt>
                <c:pt idx="953">
                  <c:v>0.5</c:v>
                </c:pt>
                <c:pt idx="954">
                  <c:v>0.5</c:v>
                </c:pt>
                <c:pt idx="955">
                  <c:v>0.5</c:v>
                </c:pt>
                <c:pt idx="956">
                  <c:v>0.5</c:v>
                </c:pt>
                <c:pt idx="957">
                  <c:v>0.5</c:v>
                </c:pt>
                <c:pt idx="958">
                  <c:v>0.5</c:v>
                </c:pt>
                <c:pt idx="959">
                  <c:v>0.5</c:v>
                </c:pt>
                <c:pt idx="960">
                  <c:v>0.5</c:v>
                </c:pt>
                <c:pt idx="961">
                  <c:v>0.5</c:v>
                </c:pt>
                <c:pt idx="962">
                  <c:v>0.5</c:v>
                </c:pt>
                <c:pt idx="963">
                  <c:v>0.5</c:v>
                </c:pt>
                <c:pt idx="964">
                  <c:v>0.5</c:v>
                </c:pt>
                <c:pt idx="965">
                  <c:v>0.5</c:v>
                </c:pt>
                <c:pt idx="966">
                  <c:v>0.5</c:v>
                </c:pt>
                <c:pt idx="967">
                  <c:v>0.5</c:v>
                </c:pt>
                <c:pt idx="968">
                  <c:v>0.5</c:v>
                </c:pt>
                <c:pt idx="969">
                  <c:v>0.5</c:v>
                </c:pt>
                <c:pt idx="970">
                  <c:v>0.5</c:v>
                </c:pt>
                <c:pt idx="971">
                  <c:v>0.5</c:v>
                </c:pt>
                <c:pt idx="972">
                  <c:v>0.5</c:v>
                </c:pt>
                <c:pt idx="973">
                  <c:v>0.5</c:v>
                </c:pt>
                <c:pt idx="974">
                  <c:v>0.5</c:v>
                </c:pt>
                <c:pt idx="975">
                  <c:v>0.5</c:v>
                </c:pt>
                <c:pt idx="976">
                  <c:v>0.5</c:v>
                </c:pt>
                <c:pt idx="977">
                  <c:v>0.5</c:v>
                </c:pt>
                <c:pt idx="978">
                  <c:v>0.5</c:v>
                </c:pt>
                <c:pt idx="979">
                  <c:v>0.5</c:v>
                </c:pt>
                <c:pt idx="980">
                  <c:v>0.5</c:v>
                </c:pt>
                <c:pt idx="981">
                  <c:v>0.5</c:v>
                </c:pt>
                <c:pt idx="982">
                  <c:v>0.5</c:v>
                </c:pt>
                <c:pt idx="983">
                  <c:v>0.5</c:v>
                </c:pt>
                <c:pt idx="984">
                  <c:v>0.5</c:v>
                </c:pt>
                <c:pt idx="985">
                  <c:v>0.5</c:v>
                </c:pt>
                <c:pt idx="986">
                  <c:v>0.5</c:v>
                </c:pt>
                <c:pt idx="987">
                  <c:v>0.5</c:v>
                </c:pt>
                <c:pt idx="988">
                  <c:v>0.5</c:v>
                </c:pt>
                <c:pt idx="989">
                  <c:v>0.5</c:v>
                </c:pt>
                <c:pt idx="990">
                  <c:v>0.5</c:v>
                </c:pt>
                <c:pt idx="991">
                  <c:v>0.5</c:v>
                </c:pt>
                <c:pt idx="992">
                  <c:v>0.5</c:v>
                </c:pt>
                <c:pt idx="993">
                  <c:v>0.5</c:v>
                </c:pt>
                <c:pt idx="994">
                  <c:v>0.5</c:v>
                </c:pt>
                <c:pt idx="995">
                  <c:v>0.5</c:v>
                </c:pt>
                <c:pt idx="996">
                  <c:v>0.5</c:v>
                </c:pt>
                <c:pt idx="997">
                  <c:v>0.5</c:v>
                </c:pt>
                <c:pt idx="998">
                  <c:v>0.5</c:v>
                </c:pt>
                <c:pt idx="999">
                  <c:v>0.5</c:v>
                </c:pt>
                <c:pt idx="1000">
                  <c:v>0.5</c:v>
                </c:pt>
                <c:pt idx="1001">
                  <c:v>0.5</c:v>
                </c:pt>
                <c:pt idx="1002">
                  <c:v>0.5</c:v>
                </c:pt>
                <c:pt idx="1003">
                  <c:v>0.5</c:v>
                </c:pt>
                <c:pt idx="1004">
                  <c:v>0.5</c:v>
                </c:pt>
                <c:pt idx="1005">
                  <c:v>0.5</c:v>
                </c:pt>
                <c:pt idx="1006">
                  <c:v>0.5</c:v>
                </c:pt>
                <c:pt idx="1007">
                  <c:v>0.5</c:v>
                </c:pt>
                <c:pt idx="1008">
                  <c:v>0.5</c:v>
                </c:pt>
                <c:pt idx="1009">
                  <c:v>0.5</c:v>
                </c:pt>
                <c:pt idx="1010">
                  <c:v>0.5</c:v>
                </c:pt>
                <c:pt idx="1011">
                  <c:v>0.5</c:v>
                </c:pt>
                <c:pt idx="1012">
                  <c:v>0.5</c:v>
                </c:pt>
                <c:pt idx="1013">
                  <c:v>0.5</c:v>
                </c:pt>
                <c:pt idx="1014">
                  <c:v>0.5</c:v>
                </c:pt>
                <c:pt idx="1015">
                  <c:v>0.5</c:v>
                </c:pt>
                <c:pt idx="1016">
                  <c:v>0.5</c:v>
                </c:pt>
                <c:pt idx="1017">
                  <c:v>0.5</c:v>
                </c:pt>
                <c:pt idx="1018">
                  <c:v>0.5</c:v>
                </c:pt>
                <c:pt idx="1019">
                  <c:v>0.5</c:v>
                </c:pt>
                <c:pt idx="1020">
                  <c:v>0.5</c:v>
                </c:pt>
                <c:pt idx="1021">
                  <c:v>0.5</c:v>
                </c:pt>
                <c:pt idx="1022">
                  <c:v>0.5</c:v>
                </c:pt>
                <c:pt idx="1023">
                  <c:v>0.5</c:v>
                </c:pt>
                <c:pt idx="1024">
                  <c:v>0.5</c:v>
                </c:pt>
                <c:pt idx="1025">
                  <c:v>0.5</c:v>
                </c:pt>
                <c:pt idx="1026">
                  <c:v>0.5</c:v>
                </c:pt>
                <c:pt idx="1027">
                  <c:v>0.5</c:v>
                </c:pt>
                <c:pt idx="1028">
                  <c:v>0.5</c:v>
                </c:pt>
                <c:pt idx="1029">
                  <c:v>0.5</c:v>
                </c:pt>
                <c:pt idx="1030">
                  <c:v>0.5</c:v>
                </c:pt>
                <c:pt idx="1031">
                  <c:v>0.5</c:v>
                </c:pt>
                <c:pt idx="1032">
                  <c:v>0.5</c:v>
                </c:pt>
                <c:pt idx="1033">
                  <c:v>0.5</c:v>
                </c:pt>
                <c:pt idx="1034">
                  <c:v>1</c:v>
                </c:pt>
                <c:pt idx="1035">
                  <c:v>1</c:v>
                </c:pt>
                <c:pt idx="1036">
                  <c:v>1</c:v>
                </c:pt>
                <c:pt idx="1037">
                  <c:v>1</c:v>
                </c:pt>
                <c:pt idx="1038">
                  <c:v>1</c:v>
                </c:pt>
                <c:pt idx="1039">
                  <c:v>1</c:v>
                </c:pt>
                <c:pt idx="1040">
                  <c:v>1</c:v>
                </c:pt>
                <c:pt idx="1041">
                  <c:v>1</c:v>
                </c:pt>
                <c:pt idx="1042">
                  <c:v>1</c:v>
                </c:pt>
                <c:pt idx="1043">
                  <c:v>1</c:v>
                </c:pt>
                <c:pt idx="1044">
                  <c:v>1</c:v>
                </c:pt>
                <c:pt idx="1045">
                  <c:v>1</c:v>
                </c:pt>
                <c:pt idx="1046">
                  <c:v>1</c:v>
                </c:pt>
                <c:pt idx="1047">
                  <c:v>1</c:v>
                </c:pt>
                <c:pt idx="1048">
                  <c:v>1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  <c:pt idx="1053">
                  <c:v>1</c:v>
                </c:pt>
                <c:pt idx="1054">
                  <c:v>1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1.5</c:v>
                </c:pt>
                <c:pt idx="1059">
                  <c:v>1.5</c:v>
                </c:pt>
                <c:pt idx="1060">
                  <c:v>1.5</c:v>
                </c:pt>
                <c:pt idx="1061">
                  <c:v>1.5</c:v>
                </c:pt>
                <c:pt idx="1062">
                  <c:v>1.5</c:v>
                </c:pt>
                <c:pt idx="1063">
                  <c:v>1.5</c:v>
                </c:pt>
                <c:pt idx="1064">
                  <c:v>1.5</c:v>
                </c:pt>
                <c:pt idx="1065">
                  <c:v>1.5</c:v>
                </c:pt>
                <c:pt idx="1066">
                  <c:v>1.5</c:v>
                </c:pt>
                <c:pt idx="1067">
                  <c:v>1.5</c:v>
                </c:pt>
                <c:pt idx="1068">
                  <c:v>1.5</c:v>
                </c:pt>
                <c:pt idx="1069">
                  <c:v>1.5</c:v>
                </c:pt>
                <c:pt idx="1070">
                  <c:v>1.5</c:v>
                </c:pt>
                <c:pt idx="1071">
                  <c:v>1.5</c:v>
                </c:pt>
                <c:pt idx="1072">
                  <c:v>1.5</c:v>
                </c:pt>
                <c:pt idx="1073">
                  <c:v>1.5</c:v>
                </c:pt>
                <c:pt idx="1074">
                  <c:v>1.5</c:v>
                </c:pt>
                <c:pt idx="1075">
                  <c:v>1.5</c:v>
                </c:pt>
                <c:pt idx="1076">
                  <c:v>1.5</c:v>
                </c:pt>
                <c:pt idx="1077">
                  <c:v>1.5</c:v>
                </c:pt>
                <c:pt idx="1078">
                  <c:v>1.5</c:v>
                </c:pt>
                <c:pt idx="1079">
                  <c:v>1.5</c:v>
                </c:pt>
                <c:pt idx="1080">
                  <c:v>1.5</c:v>
                </c:pt>
                <c:pt idx="1081">
                  <c:v>1.5</c:v>
                </c:pt>
                <c:pt idx="1082">
                  <c:v>1.5</c:v>
                </c:pt>
                <c:pt idx="1083">
                  <c:v>1.5</c:v>
                </c:pt>
                <c:pt idx="1084">
                  <c:v>1.5</c:v>
                </c:pt>
                <c:pt idx="1085">
                  <c:v>1.5</c:v>
                </c:pt>
                <c:pt idx="1086">
                  <c:v>1.5</c:v>
                </c:pt>
                <c:pt idx="1087">
                  <c:v>1.5</c:v>
                </c:pt>
                <c:pt idx="1088">
                  <c:v>1.5</c:v>
                </c:pt>
                <c:pt idx="1089">
                  <c:v>1.5</c:v>
                </c:pt>
                <c:pt idx="1090">
                  <c:v>1.5</c:v>
                </c:pt>
                <c:pt idx="1091">
                  <c:v>1.5</c:v>
                </c:pt>
                <c:pt idx="1092">
                  <c:v>1.5</c:v>
                </c:pt>
                <c:pt idx="1093">
                  <c:v>1.5</c:v>
                </c:pt>
                <c:pt idx="1094">
                  <c:v>1.5</c:v>
                </c:pt>
                <c:pt idx="1095">
                  <c:v>1.5</c:v>
                </c:pt>
                <c:pt idx="1096">
                  <c:v>1.5</c:v>
                </c:pt>
                <c:pt idx="1097">
                  <c:v>1.5</c:v>
                </c:pt>
                <c:pt idx="1098">
                  <c:v>1.5</c:v>
                </c:pt>
                <c:pt idx="1099">
                  <c:v>1.5</c:v>
                </c:pt>
                <c:pt idx="1100">
                  <c:v>1.5</c:v>
                </c:pt>
                <c:pt idx="1101">
                  <c:v>1.5</c:v>
                </c:pt>
                <c:pt idx="1102">
                  <c:v>1.5</c:v>
                </c:pt>
                <c:pt idx="1103">
                  <c:v>1.5</c:v>
                </c:pt>
                <c:pt idx="1104">
                  <c:v>1.5</c:v>
                </c:pt>
                <c:pt idx="1105">
                  <c:v>1.5</c:v>
                </c:pt>
                <c:pt idx="1106">
                  <c:v>1.5</c:v>
                </c:pt>
                <c:pt idx="1107">
                  <c:v>1.5</c:v>
                </c:pt>
                <c:pt idx="1108">
                  <c:v>1.5</c:v>
                </c:pt>
                <c:pt idx="1109">
                  <c:v>1.5</c:v>
                </c:pt>
                <c:pt idx="1110">
                  <c:v>1.5</c:v>
                </c:pt>
                <c:pt idx="1111">
                  <c:v>1.5</c:v>
                </c:pt>
                <c:pt idx="1112">
                  <c:v>1.5</c:v>
                </c:pt>
                <c:pt idx="1113">
                  <c:v>1.5</c:v>
                </c:pt>
                <c:pt idx="1114">
                  <c:v>1.5</c:v>
                </c:pt>
                <c:pt idx="1115">
                  <c:v>1.5</c:v>
                </c:pt>
                <c:pt idx="1116">
                  <c:v>1.5</c:v>
                </c:pt>
                <c:pt idx="1117">
                  <c:v>1.5</c:v>
                </c:pt>
                <c:pt idx="1118">
                  <c:v>1.5</c:v>
                </c:pt>
                <c:pt idx="1119">
                  <c:v>1.5</c:v>
                </c:pt>
                <c:pt idx="1120">
                  <c:v>1.5</c:v>
                </c:pt>
                <c:pt idx="1121">
                  <c:v>1.5</c:v>
                </c:pt>
                <c:pt idx="1122">
                  <c:v>1.5</c:v>
                </c:pt>
                <c:pt idx="1123">
                  <c:v>1.5</c:v>
                </c:pt>
                <c:pt idx="1124">
                  <c:v>1.5</c:v>
                </c:pt>
                <c:pt idx="1125">
                  <c:v>1.5</c:v>
                </c:pt>
                <c:pt idx="1126">
                  <c:v>1.5</c:v>
                </c:pt>
                <c:pt idx="1127">
                  <c:v>1.5</c:v>
                </c:pt>
                <c:pt idx="1128">
                  <c:v>1.5</c:v>
                </c:pt>
                <c:pt idx="1129">
                  <c:v>1.5</c:v>
                </c:pt>
                <c:pt idx="1130">
                  <c:v>1.5</c:v>
                </c:pt>
                <c:pt idx="1131">
                  <c:v>1.5</c:v>
                </c:pt>
                <c:pt idx="1132">
                  <c:v>1.5</c:v>
                </c:pt>
                <c:pt idx="1133">
                  <c:v>1.5</c:v>
                </c:pt>
                <c:pt idx="1134">
                  <c:v>1.5</c:v>
                </c:pt>
                <c:pt idx="1135">
                  <c:v>1.5</c:v>
                </c:pt>
                <c:pt idx="1136">
                  <c:v>1.5</c:v>
                </c:pt>
                <c:pt idx="1137">
                  <c:v>1.5</c:v>
                </c:pt>
                <c:pt idx="1138">
                  <c:v>1.5</c:v>
                </c:pt>
                <c:pt idx="1139">
                  <c:v>1.5</c:v>
                </c:pt>
                <c:pt idx="1140">
                  <c:v>2</c:v>
                </c:pt>
                <c:pt idx="1141">
                  <c:v>2</c:v>
                </c:pt>
                <c:pt idx="1142">
                  <c:v>2</c:v>
                </c:pt>
                <c:pt idx="1143">
                  <c:v>2</c:v>
                </c:pt>
                <c:pt idx="1144">
                  <c:v>2</c:v>
                </c:pt>
                <c:pt idx="1145">
                  <c:v>2</c:v>
                </c:pt>
                <c:pt idx="1146">
                  <c:v>2</c:v>
                </c:pt>
                <c:pt idx="1147">
                  <c:v>2</c:v>
                </c:pt>
                <c:pt idx="1148">
                  <c:v>2</c:v>
                </c:pt>
                <c:pt idx="1149">
                  <c:v>2</c:v>
                </c:pt>
                <c:pt idx="1150">
                  <c:v>2</c:v>
                </c:pt>
                <c:pt idx="1151">
                  <c:v>2</c:v>
                </c:pt>
                <c:pt idx="1152">
                  <c:v>2</c:v>
                </c:pt>
                <c:pt idx="1153">
                  <c:v>2</c:v>
                </c:pt>
                <c:pt idx="1154">
                  <c:v>2</c:v>
                </c:pt>
                <c:pt idx="1155">
                  <c:v>2</c:v>
                </c:pt>
                <c:pt idx="1156">
                  <c:v>2</c:v>
                </c:pt>
                <c:pt idx="1157">
                  <c:v>2</c:v>
                </c:pt>
                <c:pt idx="1158">
                  <c:v>2</c:v>
                </c:pt>
                <c:pt idx="1159">
                  <c:v>2</c:v>
                </c:pt>
                <c:pt idx="1160">
                  <c:v>2</c:v>
                </c:pt>
                <c:pt idx="1161">
                  <c:v>2</c:v>
                </c:pt>
                <c:pt idx="1162">
                  <c:v>2</c:v>
                </c:pt>
                <c:pt idx="1163">
                  <c:v>2</c:v>
                </c:pt>
                <c:pt idx="1164">
                  <c:v>2</c:v>
                </c:pt>
                <c:pt idx="1165">
                  <c:v>2</c:v>
                </c:pt>
                <c:pt idx="1166">
                  <c:v>2</c:v>
                </c:pt>
                <c:pt idx="1167">
                  <c:v>2</c:v>
                </c:pt>
                <c:pt idx="1168">
                  <c:v>2</c:v>
                </c:pt>
                <c:pt idx="1169">
                  <c:v>2</c:v>
                </c:pt>
                <c:pt idx="1170">
                  <c:v>2</c:v>
                </c:pt>
                <c:pt idx="1171">
                  <c:v>2</c:v>
                </c:pt>
                <c:pt idx="1172">
                  <c:v>2</c:v>
                </c:pt>
                <c:pt idx="1173">
                  <c:v>2</c:v>
                </c:pt>
                <c:pt idx="1174">
                  <c:v>2</c:v>
                </c:pt>
                <c:pt idx="1175">
                  <c:v>2</c:v>
                </c:pt>
                <c:pt idx="1176">
                  <c:v>2</c:v>
                </c:pt>
                <c:pt idx="1177">
                  <c:v>2</c:v>
                </c:pt>
                <c:pt idx="1178">
                  <c:v>2</c:v>
                </c:pt>
                <c:pt idx="1179">
                  <c:v>2</c:v>
                </c:pt>
                <c:pt idx="1180">
                  <c:v>2</c:v>
                </c:pt>
                <c:pt idx="1181">
                  <c:v>2</c:v>
                </c:pt>
                <c:pt idx="1182">
                  <c:v>2</c:v>
                </c:pt>
                <c:pt idx="1183">
                  <c:v>2</c:v>
                </c:pt>
                <c:pt idx="1184">
                  <c:v>2</c:v>
                </c:pt>
                <c:pt idx="1185">
                  <c:v>2</c:v>
                </c:pt>
                <c:pt idx="1186">
                  <c:v>2</c:v>
                </c:pt>
                <c:pt idx="1187">
                  <c:v>2</c:v>
                </c:pt>
                <c:pt idx="1188">
                  <c:v>2</c:v>
                </c:pt>
                <c:pt idx="1189">
                  <c:v>2</c:v>
                </c:pt>
                <c:pt idx="1190">
                  <c:v>2</c:v>
                </c:pt>
                <c:pt idx="1191">
                  <c:v>2</c:v>
                </c:pt>
                <c:pt idx="1192">
                  <c:v>2</c:v>
                </c:pt>
                <c:pt idx="1193">
                  <c:v>2</c:v>
                </c:pt>
                <c:pt idx="1194">
                  <c:v>2</c:v>
                </c:pt>
                <c:pt idx="1195">
                  <c:v>2</c:v>
                </c:pt>
                <c:pt idx="1196">
                  <c:v>2</c:v>
                </c:pt>
                <c:pt idx="1197">
                  <c:v>2</c:v>
                </c:pt>
                <c:pt idx="1198">
                  <c:v>2</c:v>
                </c:pt>
                <c:pt idx="1199">
                  <c:v>2</c:v>
                </c:pt>
                <c:pt idx="1200">
                  <c:v>2</c:v>
                </c:pt>
                <c:pt idx="1201">
                  <c:v>2</c:v>
                </c:pt>
                <c:pt idx="1202">
                  <c:v>2</c:v>
                </c:pt>
                <c:pt idx="1203">
                  <c:v>2</c:v>
                </c:pt>
                <c:pt idx="1204">
                  <c:v>2</c:v>
                </c:pt>
                <c:pt idx="1205">
                  <c:v>2</c:v>
                </c:pt>
                <c:pt idx="1206">
                  <c:v>2</c:v>
                </c:pt>
                <c:pt idx="1207">
                  <c:v>2</c:v>
                </c:pt>
                <c:pt idx="1208">
                  <c:v>2</c:v>
                </c:pt>
                <c:pt idx="1209">
                  <c:v>2</c:v>
                </c:pt>
                <c:pt idx="1210">
                  <c:v>2</c:v>
                </c:pt>
                <c:pt idx="1211">
                  <c:v>2</c:v>
                </c:pt>
                <c:pt idx="1212">
                  <c:v>2</c:v>
                </c:pt>
                <c:pt idx="1213">
                  <c:v>2</c:v>
                </c:pt>
                <c:pt idx="1214">
                  <c:v>2</c:v>
                </c:pt>
                <c:pt idx="1215">
                  <c:v>2</c:v>
                </c:pt>
                <c:pt idx="1216">
                  <c:v>2</c:v>
                </c:pt>
                <c:pt idx="1217">
                  <c:v>2</c:v>
                </c:pt>
                <c:pt idx="1218">
                  <c:v>2</c:v>
                </c:pt>
                <c:pt idx="1219">
                  <c:v>2</c:v>
                </c:pt>
                <c:pt idx="1220">
                  <c:v>2</c:v>
                </c:pt>
                <c:pt idx="1221">
                  <c:v>2</c:v>
                </c:pt>
                <c:pt idx="1222">
                  <c:v>2</c:v>
                </c:pt>
                <c:pt idx="1223">
                  <c:v>2</c:v>
                </c:pt>
                <c:pt idx="1224">
                  <c:v>2</c:v>
                </c:pt>
                <c:pt idx="1225">
                  <c:v>2</c:v>
                </c:pt>
                <c:pt idx="1226">
                  <c:v>2</c:v>
                </c:pt>
                <c:pt idx="1227">
                  <c:v>2</c:v>
                </c:pt>
                <c:pt idx="1228">
                  <c:v>2</c:v>
                </c:pt>
                <c:pt idx="1229">
                  <c:v>2.25</c:v>
                </c:pt>
                <c:pt idx="1230">
                  <c:v>2.25</c:v>
                </c:pt>
                <c:pt idx="1231">
                  <c:v>2.25</c:v>
                </c:pt>
                <c:pt idx="1232">
                  <c:v>2.25</c:v>
                </c:pt>
                <c:pt idx="1233">
                  <c:v>2.25</c:v>
                </c:pt>
                <c:pt idx="1234">
                  <c:v>2.25</c:v>
                </c:pt>
                <c:pt idx="1235">
                  <c:v>2.25</c:v>
                </c:pt>
                <c:pt idx="1236">
                  <c:v>2.25</c:v>
                </c:pt>
                <c:pt idx="1237">
                  <c:v>2.25</c:v>
                </c:pt>
                <c:pt idx="1238">
                  <c:v>2.25</c:v>
                </c:pt>
                <c:pt idx="1239">
                  <c:v>2.25</c:v>
                </c:pt>
                <c:pt idx="1240">
                  <c:v>2.25</c:v>
                </c:pt>
                <c:pt idx="1241">
                  <c:v>2.25</c:v>
                </c:pt>
                <c:pt idx="1242">
                  <c:v>2.25</c:v>
                </c:pt>
                <c:pt idx="1243">
                  <c:v>2.25</c:v>
                </c:pt>
                <c:pt idx="1244">
                  <c:v>2.25</c:v>
                </c:pt>
                <c:pt idx="1245">
                  <c:v>2.25</c:v>
                </c:pt>
                <c:pt idx="1246">
                  <c:v>2.25</c:v>
                </c:pt>
                <c:pt idx="1247">
                  <c:v>2.25</c:v>
                </c:pt>
                <c:pt idx="1248">
                  <c:v>2.25</c:v>
                </c:pt>
                <c:pt idx="1249">
                  <c:v>2.25</c:v>
                </c:pt>
                <c:pt idx="1250">
                  <c:v>2.25</c:v>
                </c:pt>
                <c:pt idx="1251">
                  <c:v>2.25</c:v>
                </c:pt>
                <c:pt idx="1252">
                  <c:v>2.25</c:v>
                </c:pt>
                <c:pt idx="1253">
                  <c:v>2.25</c:v>
                </c:pt>
                <c:pt idx="1254">
                  <c:v>2.25</c:v>
                </c:pt>
                <c:pt idx="1255">
                  <c:v>2.25</c:v>
                </c:pt>
                <c:pt idx="1256">
                  <c:v>2.25</c:v>
                </c:pt>
                <c:pt idx="1257">
                  <c:v>2.25</c:v>
                </c:pt>
                <c:pt idx="1258">
                  <c:v>2.25</c:v>
                </c:pt>
                <c:pt idx="1259">
                  <c:v>2.25</c:v>
                </c:pt>
                <c:pt idx="1260">
                  <c:v>2.25</c:v>
                </c:pt>
                <c:pt idx="1261">
                  <c:v>2.25</c:v>
                </c:pt>
                <c:pt idx="1262">
                  <c:v>2.25</c:v>
                </c:pt>
                <c:pt idx="1263">
                  <c:v>2.25</c:v>
                </c:pt>
                <c:pt idx="1264">
                  <c:v>2.25</c:v>
                </c:pt>
                <c:pt idx="1265">
                  <c:v>2.25</c:v>
                </c:pt>
                <c:pt idx="1266">
                  <c:v>2.25</c:v>
                </c:pt>
                <c:pt idx="1267">
                  <c:v>2.25</c:v>
                </c:pt>
                <c:pt idx="1268">
                  <c:v>2.25</c:v>
                </c:pt>
                <c:pt idx="1269">
                  <c:v>2.25</c:v>
                </c:pt>
                <c:pt idx="1270">
                  <c:v>2.25</c:v>
                </c:pt>
                <c:pt idx="1271">
                  <c:v>2.25</c:v>
                </c:pt>
                <c:pt idx="1272">
                  <c:v>2.25</c:v>
                </c:pt>
                <c:pt idx="1273">
                  <c:v>2.25</c:v>
                </c:pt>
                <c:pt idx="1274">
                  <c:v>2.25</c:v>
                </c:pt>
                <c:pt idx="1275">
                  <c:v>2.25</c:v>
                </c:pt>
                <c:pt idx="1276">
                  <c:v>2.25</c:v>
                </c:pt>
                <c:pt idx="1277">
                  <c:v>2.25</c:v>
                </c:pt>
                <c:pt idx="1278">
                  <c:v>2.25</c:v>
                </c:pt>
                <c:pt idx="1279">
                  <c:v>2.25</c:v>
                </c:pt>
                <c:pt idx="1280">
                  <c:v>2.25</c:v>
                </c:pt>
                <c:pt idx="1281">
                  <c:v>2.25</c:v>
                </c:pt>
                <c:pt idx="1282">
                  <c:v>2.25</c:v>
                </c:pt>
                <c:pt idx="1283">
                  <c:v>2.25</c:v>
                </c:pt>
                <c:pt idx="1284">
                  <c:v>2.25</c:v>
                </c:pt>
                <c:pt idx="1285">
                  <c:v>2.25</c:v>
                </c:pt>
                <c:pt idx="1286">
                  <c:v>2.25</c:v>
                </c:pt>
                <c:pt idx="1287">
                  <c:v>2.25</c:v>
                </c:pt>
                <c:pt idx="1288">
                  <c:v>2.25</c:v>
                </c:pt>
                <c:pt idx="1289">
                  <c:v>2.25</c:v>
                </c:pt>
                <c:pt idx="1290">
                  <c:v>2.25</c:v>
                </c:pt>
                <c:pt idx="1291">
                  <c:v>2.25</c:v>
                </c:pt>
                <c:pt idx="1292">
                  <c:v>2.25</c:v>
                </c:pt>
                <c:pt idx="1293">
                  <c:v>2.25</c:v>
                </c:pt>
                <c:pt idx="1294">
                  <c:v>2.25</c:v>
                </c:pt>
                <c:pt idx="1295">
                  <c:v>2.25</c:v>
                </c:pt>
                <c:pt idx="1296">
                  <c:v>2.25</c:v>
                </c:pt>
                <c:pt idx="1297">
                  <c:v>2.25</c:v>
                </c:pt>
                <c:pt idx="1298">
                  <c:v>2.25</c:v>
                </c:pt>
                <c:pt idx="1299">
                  <c:v>2.25</c:v>
                </c:pt>
                <c:pt idx="1300">
                  <c:v>2.25</c:v>
                </c:pt>
                <c:pt idx="1301">
                  <c:v>2.5</c:v>
                </c:pt>
                <c:pt idx="1302">
                  <c:v>2.5</c:v>
                </c:pt>
                <c:pt idx="1303">
                  <c:v>2.5</c:v>
                </c:pt>
                <c:pt idx="1304">
                  <c:v>2.5</c:v>
                </c:pt>
                <c:pt idx="1305">
                  <c:v>2.5</c:v>
                </c:pt>
                <c:pt idx="1306">
                  <c:v>2.5</c:v>
                </c:pt>
                <c:pt idx="1307">
                  <c:v>2.5</c:v>
                </c:pt>
                <c:pt idx="1308">
                  <c:v>2.5</c:v>
                </c:pt>
                <c:pt idx="1309">
                  <c:v>2.5</c:v>
                </c:pt>
                <c:pt idx="1310">
                  <c:v>2.5</c:v>
                </c:pt>
                <c:pt idx="1311">
                  <c:v>2.5</c:v>
                </c:pt>
                <c:pt idx="1312">
                  <c:v>2.5</c:v>
                </c:pt>
                <c:pt idx="1313">
                  <c:v>2.5</c:v>
                </c:pt>
                <c:pt idx="1314">
                  <c:v>2.5</c:v>
                </c:pt>
                <c:pt idx="1315">
                  <c:v>2.5</c:v>
                </c:pt>
                <c:pt idx="1316">
                  <c:v>2.5</c:v>
                </c:pt>
                <c:pt idx="1317">
                  <c:v>2.5</c:v>
                </c:pt>
                <c:pt idx="1318">
                  <c:v>2.5</c:v>
                </c:pt>
                <c:pt idx="1319">
                  <c:v>2.5</c:v>
                </c:pt>
                <c:pt idx="1320">
                  <c:v>2.5</c:v>
                </c:pt>
                <c:pt idx="1321">
                  <c:v>2.5</c:v>
                </c:pt>
                <c:pt idx="1322">
                  <c:v>2.5</c:v>
                </c:pt>
                <c:pt idx="1323">
                  <c:v>2.5</c:v>
                </c:pt>
                <c:pt idx="1324">
                  <c:v>2.5</c:v>
                </c:pt>
                <c:pt idx="1325">
                  <c:v>2.5</c:v>
                </c:pt>
                <c:pt idx="1326">
                  <c:v>2.5</c:v>
                </c:pt>
                <c:pt idx="1327">
                  <c:v>2.5</c:v>
                </c:pt>
                <c:pt idx="1328">
                  <c:v>2.5</c:v>
                </c:pt>
                <c:pt idx="1329">
                  <c:v>2.5</c:v>
                </c:pt>
                <c:pt idx="1330">
                  <c:v>2.5</c:v>
                </c:pt>
                <c:pt idx="1331">
                  <c:v>2.5</c:v>
                </c:pt>
                <c:pt idx="1332">
                  <c:v>2.5</c:v>
                </c:pt>
                <c:pt idx="1333">
                  <c:v>2.5</c:v>
                </c:pt>
                <c:pt idx="1334">
                  <c:v>2.5</c:v>
                </c:pt>
                <c:pt idx="1335">
                  <c:v>2.5</c:v>
                </c:pt>
                <c:pt idx="1336">
                  <c:v>2.5</c:v>
                </c:pt>
                <c:pt idx="1337">
                  <c:v>2.5</c:v>
                </c:pt>
                <c:pt idx="1338">
                  <c:v>2.5</c:v>
                </c:pt>
                <c:pt idx="1339">
                  <c:v>2.5</c:v>
                </c:pt>
                <c:pt idx="1340">
                  <c:v>2.5</c:v>
                </c:pt>
                <c:pt idx="1341">
                  <c:v>2.5</c:v>
                </c:pt>
                <c:pt idx="1342">
                  <c:v>2.5</c:v>
                </c:pt>
                <c:pt idx="1343">
                  <c:v>2.5</c:v>
                </c:pt>
                <c:pt idx="1344">
                  <c:v>2.5</c:v>
                </c:pt>
                <c:pt idx="1345">
                  <c:v>2.5</c:v>
                </c:pt>
                <c:pt idx="1346">
                  <c:v>2.5</c:v>
                </c:pt>
                <c:pt idx="1347">
                  <c:v>2.5</c:v>
                </c:pt>
                <c:pt idx="1348">
                  <c:v>2.5</c:v>
                </c:pt>
                <c:pt idx="1349">
                  <c:v>2.5</c:v>
                </c:pt>
                <c:pt idx="1350">
                  <c:v>2.5</c:v>
                </c:pt>
                <c:pt idx="1351">
                  <c:v>2.5</c:v>
                </c:pt>
                <c:pt idx="1352">
                  <c:v>2.5</c:v>
                </c:pt>
                <c:pt idx="1353">
                  <c:v>2.5</c:v>
                </c:pt>
                <c:pt idx="1354">
                  <c:v>2.5</c:v>
                </c:pt>
                <c:pt idx="1355">
                  <c:v>2.5</c:v>
                </c:pt>
                <c:pt idx="1356">
                  <c:v>2.5</c:v>
                </c:pt>
                <c:pt idx="1357">
                  <c:v>2.5</c:v>
                </c:pt>
                <c:pt idx="1358">
                  <c:v>2.5</c:v>
                </c:pt>
                <c:pt idx="1359">
                  <c:v>2.5</c:v>
                </c:pt>
                <c:pt idx="1360">
                  <c:v>2.5</c:v>
                </c:pt>
                <c:pt idx="1361">
                  <c:v>2.5</c:v>
                </c:pt>
                <c:pt idx="1362">
                  <c:v>2.5</c:v>
                </c:pt>
                <c:pt idx="1363">
                  <c:v>2.5</c:v>
                </c:pt>
                <c:pt idx="1364">
                  <c:v>2.5</c:v>
                </c:pt>
                <c:pt idx="1365">
                  <c:v>2.5</c:v>
                </c:pt>
                <c:pt idx="1366">
                  <c:v>2.5</c:v>
                </c:pt>
                <c:pt idx="1367">
                  <c:v>2.5</c:v>
                </c:pt>
                <c:pt idx="1368">
                  <c:v>2.5</c:v>
                </c:pt>
                <c:pt idx="1369">
                  <c:v>2.5</c:v>
                </c:pt>
                <c:pt idx="1370">
                  <c:v>2.5</c:v>
                </c:pt>
                <c:pt idx="1371">
                  <c:v>2.5</c:v>
                </c:pt>
                <c:pt idx="1372">
                  <c:v>2.5</c:v>
                </c:pt>
                <c:pt idx="1373">
                  <c:v>2.5</c:v>
                </c:pt>
                <c:pt idx="1374">
                  <c:v>2.5</c:v>
                </c:pt>
                <c:pt idx="1375">
                  <c:v>2.5</c:v>
                </c:pt>
                <c:pt idx="1376">
                  <c:v>2.5</c:v>
                </c:pt>
                <c:pt idx="1377">
                  <c:v>2.5</c:v>
                </c:pt>
                <c:pt idx="1378">
                  <c:v>2.5</c:v>
                </c:pt>
                <c:pt idx="1379">
                  <c:v>2.5</c:v>
                </c:pt>
                <c:pt idx="1380">
                  <c:v>2.5</c:v>
                </c:pt>
                <c:pt idx="1381">
                  <c:v>2.5</c:v>
                </c:pt>
                <c:pt idx="1382">
                  <c:v>2.5</c:v>
                </c:pt>
                <c:pt idx="1383">
                  <c:v>2.5</c:v>
                </c:pt>
                <c:pt idx="1384">
                  <c:v>2.5</c:v>
                </c:pt>
                <c:pt idx="1385">
                  <c:v>2.5</c:v>
                </c:pt>
                <c:pt idx="1386">
                  <c:v>2.5</c:v>
                </c:pt>
                <c:pt idx="1387">
                  <c:v>2.5</c:v>
                </c:pt>
                <c:pt idx="1388">
                  <c:v>2.5</c:v>
                </c:pt>
                <c:pt idx="1389">
                  <c:v>2.5</c:v>
                </c:pt>
                <c:pt idx="1390">
                  <c:v>2.5</c:v>
                </c:pt>
                <c:pt idx="1391">
                  <c:v>2.5</c:v>
                </c:pt>
                <c:pt idx="1392">
                  <c:v>2.5</c:v>
                </c:pt>
                <c:pt idx="1393">
                  <c:v>2.5</c:v>
                </c:pt>
                <c:pt idx="1394">
                  <c:v>2.75</c:v>
                </c:pt>
                <c:pt idx="1395">
                  <c:v>2.75</c:v>
                </c:pt>
                <c:pt idx="1396">
                  <c:v>2.75</c:v>
                </c:pt>
                <c:pt idx="1397">
                  <c:v>2.75</c:v>
                </c:pt>
                <c:pt idx="1398">
                  <c:v>2.75</c:v>
                </c:pt>
                <c:pt idx="1399">
                  <c:v>2.75</c:v>
                </c:pt>
                <c:pt idx="1400">
                  <c:v>2.75</c:v>
                </c:pt>
                <c:pt idx="1401">
                  <c:v>2.75</c:v>
                </c:pt>
                <c:pt idx="1402">
                  <c:v>2.75</c:v>
                </c:pt>
                <c:pt idx="1403">
                  <c:v>2.75</c:v>
                </c:pt>
                <c:pt idx="1404">
                  <c:v>2.75</c:v>
                </c:pt>
                <c:pt idx="1405">
                  <c:v>2.75</c:v>
                </c:pt>
                <c:pt idx="1406">
                  <c:v>2.75</c:v>
                </c:pt>
                <c:pt idx="1407">
                  <c:v>2.75</c:v>
                </c:pt>
                <c:pt idx="1408">
                  <c:v>2.75</c:v>
                </c:pt>
                <c:pt idx="1409">
                  <c:v>2.75</c:v>
                </c:pt>
                <c:pt idx="1410">
                  <c:v>2.75</c:v>
                </c:pt>
                <c:pt idx="1411">
                  <c:v>2.75</c:v>
                </c:pt>
                <c:pt idx="1412">
                  <c:v>2.75</c:v>
                </c:pt>
                <c:pt idx="1413">
                  <c:v>2.75</c:v>
                </c:pt>
                <c:pt idx="1414">
                  <c:v>2.75</c:v>
                </c:pt>
                <c:pt idx="1415">
                  <c:v>2.75</c:v>
                </c:pt>
                <c:pt idx="1416">
                  <c:v>2.75</c:v>
                </c:pt>
                <c:pt idx="1417">
                  <c:v>2.75</c:v>
                </c:pt>
                <c:pt idx="1418">
                  <c:v>2.75</c:v>
                </c:pt>
                <c:pt idx="1419">
                  <c:v>2.75</c:v>
                </c:pt>
                <c:pt idx="1420">
                  <c:v>2.75</c:v>
                </c:pt>
                <c:pt idx="1421">
                  <c:v>2.75</c:v>
                </c:pt>
                <c:pt idx="1422">
                  <c:v>2.75</c:v>
                </c:pt>
                <c:pt idx="1423">
                  <c:v>2.75</c:v>
                </c:pt>
                <c:pt idx="1424">
                  <c:v>2.75</c:v>
                </c:pt>
                <c:pt idx="1425">
                  <c:v>2.75</c:v>
                </c:pt>
                <c:pt idx="1426">
                  <c:v>2.75</c:v>
                </c:pt>
                <c:pt idx="1427">
                  <c:v>2.75</c:v>
                </c:pt>
                <c:pt idx="1428">
                  <c:v>2.75</c:v>
                </c:pt>
                <c:pt idx="1429">
                  <c:v>2.75</c:v>
                </c:pt>
                <c:pt idx="1430">
                  <c:v>2.75</c:v>
                </c:pt>
                <c:pt idx="1431">
                  <c:v>2.75</c:v>
                </c:pt>
                <c:pt idx="1432">
                  <c:v>2.75</c:v>
                </c:pt>
                <c:pt idx="1433">
                  <c:v>2.75</c:v>
                </c:pt>
                <c:pt idx="1434">
                  <c:v>2.75</c:v>
                </c:pt>
                <c:pt idx="1435">
                  <c:v>2.75</c:v>
                </c:pt>
                <c:pt idx="1436">
                  <c:v>2.75</c:v>
                </c:pt>
                <c:pt idx="1437">
                  <c:v>2.75</c:v>
                </c:pt>
                <c:pt idx="1438">
                  <c:v>2.75</c:v>
                </c:pt>
                <c:pt idx="1439">
                  <c:v>2.75</c:v>
                </c:pt>
                <c:pt idx="1440">
                  <c:v>2.75</c:v>
                </c:pt>
                <c:pt idx="1441">
                  <c:v>2.75</c:v>
                </c:pt>
                <c:pt idx="1442">
                  <c:v>2.75</c:v>
                </c:pt>
                <c:pt idx="1443">
                  <c:v>2.75</c:v>
                </c:pt>
                <c:pt idx="1444">
                  <c:v>2.75</c:v>
                </c:pt>
                <c:pt idx="1445">
                  <c:v>2.75</c:v>
                </c:pt>
                <c:pt idx="1446">
                  <c:v>2.75</c:v>
                </c:pt>
                <c:pt idx="1447">
                  <c:v>2.75</c:v>
                </c:pt>
                <c:pt idx="1448">
                  <c:v>2.75</c:v>
                </c:pt>
                <c:pt idx="1449">
                  <c:v>2.75</c:v>
                </c:pt>
                <c:pt idx="1450">
                  <c:v>2.75</c:v>
                </c:pt>
                <c:pt idx="1451">
                  <c:v>2.75</c:v>
                </c:pt>
                <c:pt idx="1452">
                  <c:v>2.75</c:v>
                </c:pt>
                <c:pt idx="1453">
                  <c:v>2.75</c:v>
                </c:pt>
                <c:pt idx="1454">
                  <c:v>2.75</c:v>
                </c:pt>
                <c:pt idx="1455">
                  <c:v>2.75</c:v>
                </c:pt>
                <c:pt idx="1456">
                  <c:v>2.75</c:v>
                </c:pt>
                <c:pt idx="1457">
                  <c:v>2.75</c:v>
                </c:pt>
                <c:pt idx="1458">
                  <c:v>2.75</c:v>
                </c:pt>
                <c:pt idx="1459">
                  <c:v>2.75</c:v>
                </c:pt>
                <c:pt idx="1460">
                  <c:v>2.75</c:v>
                </c:pt>
                <c:pt idx="1461">
                  <c:v>2.75</c:v>
                </c:pt>
                <c:pt idx="1462">
                  <c:v>2.75</c:v>
                </c:pt>
                <c:pt idx="1463">
                  <c:v>2.75</c:v>
                </c:pt>
                <c:pt idx="1464">
                  <c:v>2.75</c:v>
                </c:pt>
                <c:pt idx="1465">
                  <c:v>2.75</c:v>
                </c:pt>
                <c:pt idx="1466">
                  <c:v>2.75</c:v>
                </c:pt>
                <c:pt idx="1467">
                  <c:v>2.75</c:v>
                </c:pt>
                <c:pt idx="1468">
                  <c:v>2.75</c:v>
                </c:pt>
                <c:pt idx="1469">
                  <c:v>2.75</c:v>
                </c:pt>
                <c:pt idx="1470">
                  <c:v>2.75</c:v>
                </c:pt>
                <c:pt idx="1471">
                  <c:v>2.75</c:v>
                </c:pt>
                <c:pt idx="1472">
                  <c:v>2.75</c:v>
                </c:pt>
                <c:pt idx="1473">
                  <c:v>2.75</c:v>
                </c:pt>
                <c:pt idx="1474">
                  <c:v>2.75</c:v>
                </c:pt>
                <c:pt idx="1475">
                  <c:v>2.75</c:v>
                </c:pt>
                <c:pt idx="1476">
                  <c:v>2.75</c:v>
                </c:pt>
                <c:pt idx="1477">
                  <c:v>2.75</c:v>
                </c:pt>
                <c:pt idx="1478">
                  <c:v>2.75</c:v>
                </c:pt>
                <c:pt idx="1479">
                  <c:v>2.75</c:v>
                </c:pt>
                <c:pt idx="1480">
                  <c:v>2.75</c:v>
                </c:pt>
                <c:pt idx="1481">
                  <c:v>2.75</c:v>
                </c:pt>
                <c:pt idx="1482">
                  <c:v>2.75</c:v>
                </c:pt>
                <c:pt idx="1483">
                  <c:v>2.75</c:v>
                </c:pt>
                <c:pt idx="1484">
                  <c:v>2.75</c:v>
                </c:pt>
                <c:pt idx="1485">
                  <c:v>2.75</c:v>
                </c:pt>
                <c:pt idx="1486">
                  <c:v>2.75</c:v>
                </c:pt>
                <c:pt idx="1487">
                  <c:v>2.75</c:v>
                </c:pt>
                <c:pt idx="1488">
                  <c:v>2.75</c:v>
                </c:pt>
                <c:pt idx="1489">
                  <c:v>2.75</c:v>
                </c:pt>
                <c:pt idx="1490">
                  <c:v>2.75</c:v>
                </c:pt>
                <c:pt idx="1491">
                  <c:v>2.75</c:v>
                </c:pt>
                <c:pt idx="1492">
                  <c:v>2.75</c:v>
                </c:pt>
                <c:pt idx="1493">
                  <c:v>2.75</c:v>
                </c:pt>
                <c:pt idx="1494">
                  <c:v>2.75</c:v>
                </c:pt>
                <c:pt idx="1495">
                  <c:v>2.75</c:v>
                </c:pt>
                <c:pt idx="1496">
                  <c:v>2.75</c:v>
                </c:pt>
                <c:pt idx="1497">
                  <c:v>2.75</c:v>
                </c:pt>
                <c:pt idx="1498">
                  <c:v>2.75</c:v>
                </c:pt>
                <c:pt idx="1499">
                  <c:v>2.75</c:v>
                </c:pt>
                <c:pt idx="1500">
                  <c:v>2.75</c:v>
                </c:pt>
                <c:pt idx="1501">
                  <c:v>2.75</c:v>
                </c:pt>
                <c:pt idx="1502">
                  <c:v>2.75</c:v>
                </c:pt>
                <c:pt idx="1503">
                  <c:v>2.75</c:v>
                </c:pt>
                <c:pt idx="1504">
                  <c:v>2.75</c:v>
                </c:pt>
                <c:pt idx="1505">
                  <c:v>2.75</c:v>
                </c:pt>
                <c:pt idx="1506">
                  <c:v>2.75</c:v>
                </c:pt>
                <c:pt idx="1507">
                  <c:v>2.75</c:v>
                </c:pt>
                <c:pt idx="1508">
                  <c:v>2.75</c:v>
                </c:pt>
                <c:pt idx="1509">
                  <c:v>2.75</c:v>
                </c:pt>
                <c:pt idx="1510">
                  <c:v>2.75</c:v>
                </c:pt>
                <c:pt idx="1511">
                  <c:v>3</c:v>
                </c:pt>
                <c:pt idx="1512">
                  <c:v>3</c:v>
                </c:pt>
                <c:pt idx="1513">
                  <c:v>3</c:v>
                </c:pt>
                <c:pt idx="1514">
                  <c:v>3</c:v>
                </c:pt>
                <c:pt idx="1515">
                  <c:v>3</c:v>
                </c:pt>
                <c:pt idx="1516">
                  <c:v>3</c:v>
                </c:pt>
                <c:pt idx="1517">
                  <c:v>3</c:v>
                </c:pt>
                <c:pt idx="1518">
                  <c:v>3</c:v>
                </c:pt>
                <c:pt idx="1519">
                  <c:v>3</c:v>
                </c:pt>
                <c:pt idx="1520">
                  <c:v>3</c:v>
                </c:pt>
                <c:pt idx="1521">
                  <c:v>3</c:v>
                </c:pt>
                <c:pt idx="1522">
                  <c:v>3</c:v>
                </c:pt>
                <c:pt idx="1523">
                  <c:v>3</c:v>
                </c:pt>
                <c:pt idx="1524">
                  <c:v>3</c:v>
                </c:pt>
                <c:pt idx="1525">
                  <c:v>3</c:v>
                </c:pt>
                <c:pt idx="1526">
                  <c:v>3</c:v>
                </c:pt>
                <c:pt idx="1527">
                  <c:v>3</c:v>
                </c:pt>
                <c:pt idx="1528">
                  <c:v>3</c:v>
                </c:pt>
                <c:pt idx="1529">
                  <c:v>3</c:v>
                </c:pt>
                <c:pt idx="1530">
                  <c:v>3</c:v>
                </c:pt>
                <c:pt idx="1531">
                  <c:v>3</c:v>
                </c:pt>
                <c:pt idx="1532">
                  <c:v>3</c:v>
                </c:pt>
                <c:pt idx="1533">
                  <c:v>3</c:v>
                </c:pt>
                <c:pt idx="1534">
                  <c:v>3</c:v>
                </c:pt>
                <c:pt idx="1535">
                  <c:v>3</c:v>
                </c:pt>
                <c:pt idx="1536">
                  <c:v>3</c:v>
                </c:pt>
                <c:pt idx="1537">
                  <c:v>3</c:v>
                </c:pt>
                <c:pt idx="1538">
                  <c:v>3</c:v>
                </c:pt>
                <c:pt idx="1539">
                  <c:v>3</c:v>
                </c:pt>
                <c:pt idx="1540">
                  <c:v>3</c:v>
                </c:pt>
                <c:pt idx="1541">
                  <c:v>3</c:v>
                </c:pt>
                <c:pt idx="1542">
                  <c:v>3</c:v>
                </c:pt>
                <c:pt idx="1543">
                  <c:v>3</c:v>
                </c:pt>
                <c:pt idx="1544">
                  <c:v>3</c:v>
                </c:pt>
                <c:pt idx="1545">
                  <c:v>3</c:v>
                </c:pt>
                <c:pt idx="1546">
                  <c:v>3</c:v>
                </c:pt>
                <c:pt idx="1547">
                  <c:v>3</c:v>
                </c:pt>
                <c:pt idx="1548">
                  <c:v>3</c:v>
                </c:pt>
                <c:pt idx="1549">
                  <c:v>3</c:v>
                </c:pt>
                <c:pt idx="1550">
                  <c:v>3</c:v>
                </c:pt>
                <c:pt idx="1551">
                  <c:v>3</c:v>
                </c:pt>
                <c:pt idx="1552">
                  <c:v>3</c:v>
                </c:pt>
                <c:pt idx="1553">
                  <c:v>3</c:v>
                </c:pt>
                <c:pt idx="1554">
                  <c:v>3</c:v>
                </c:pt>
                <c:pt idx="1555">
                  <c:v>3</c:v>
                </c:pt>
                <c:pt idx="1556">
                  <c:v>3</c:v>
                </c:pt>
                <c:pt idx="1557">
                  <c:v>3</c:v>
                </c:pt>
                <c:pt idx="1558">
                  <c:v>3</c:v>
                </c:pt>
                <c:pt idx="1559">
                  <c:v>3</c:v>
                </c:pt>
                <c:pt idx="1560">
                  <c:v>3</c:v>
                </c:pt>
                <c:pt idx="1561">
                  <c:v>3</c:v>
                </c:pt>
                <c:pt idx="1562">
                  <c:v>3</c:v>
                </c:pt>
                <c:pt idx="1563">
                  <c:v>3</c:v>
                </c:pt>
                <c:pt idx="1564">
                  <c:v>3</c:v>
                </c:pt>
                <c:pt idx="1565">
                  <c:v>3</c:v>
                </c:pt>
                <c:pt idx="1566">
                  <c:v>3</c:v>
                </c:pt>
                <c:pt idx="1567">
                  <c:v>3</c:v>
                </c:pt>
                <c:pt idx="1568">
                  <c:v>3</c:v>
                </c:pt>
                <c:pt idx="1569">
                  <c:v>3</c:v>
                </c:pt>
                <c:pt idx="1570">
                  <c:v>3.25</c:v>
                </c:pt>
                <c:pt idx="1571">
                  <c:v>3.25</c:v>
                </c:pt>
                <c:pt idx="1572">
                  <c:v>3.25</c:v>
                </c:pt>
                <c:pt idx="1573">
                  <c:v>3.25</c:v>
                </c:pt>
                <c:pt idx="1574">
                  <c:v>3.25</c:v>
                </c:pt>
                <c:pt idx="1575">
                  <c:v>3.25</c:v>
                </c:pt>
                <c:pt idx="1576">
                  <c:v>3.25</c:v>
                </c:pt>
                <c:pt idx="1577">
                  <c:v>3.25</c:v>
                </c:pt>
                <c:pt idx="1578">
                  <c:v>3.25</c:v>
                </c:pt>
                <c:pt idx="1579">
                  <c:v>3.25</c:v>
                </c:pt>
                <c:pt idx="1580">
                  <c:v>3.25</c:v>
                </c:pt>
                <c:pt idx="1581">
                  <c:v>3.25</c:v>
                </c:pt>
                <c:pt idx="1582">
                  <c:v>3.25</c:v>
                </c:pt>
                <c:pt idx="1583">
                  <c:v>3.25</c:v>
                </c:pt>
                <c:pt idx="1584">
                  <c:v>3.25</c:v>
                </c:pt>
                <c:pt idx="1585">
                  <c:v>3.25</c:v>
                </c:pt>
                <c:pt idx="1586">
                  <c:v>3.25</c:v>
                </c:pt>
                <c:pt idx="1587">
                  <c:v>3.25</c:v>
                </c:pt>
                <c:pt idx="1588">
                  <c:v>3.25</c:v>
                </c:pt>
                <c:pt idx="1589">
                  <c:v>3.25</c:v>
                </c:pt>
                <c:pt idx="1590">
                  <c:v>3.25</c:v>
                </c:pt>
                <c:pt idx="1591">
                  <c:v>3.25</c:v>
                </c:pt>
                <c:pt idx="1592">
                  <c:v>3.25</c:v>
                </c:pt>
                <c:pt idx="1593">
                  <c:v>3.25</c:v>
                </c:pt>
                <c:pt idx="1594">
                  <c:v>3.25</c:v>
                </c:pt>
                <c:pt idx="1595">
                  <c:v>3.25</c:v>
                </c:pt>
                <c:pt idx="1596">
                  <c:v>3.25</c:v>
                </c:pt>
                <c:pt idx="1597">
                  <c:v>3.25</c:v>
                </c:pt>
                <c:pt idx="1598">
                  <c:v>3.25</c:v>
                </c:pt>
                <c:pt idx="1599">
                  <c:v>3.5</c:v>
                </c:pt>
                <c:pt idx="1600">
                  <c:v>3.5</c:v>
                </c:pt>
                <c:pt idx="1601">
                  <c:v>3.5</c:v>
                </c:pt>
                <c:pt idx="1602">
                  <c:v>3.5</c:v>
                </c:pt>
                <c:pt idx="1603">
                  <c:v>3.5</c:v>
                </c:pt>
                <c:pt idx="1604">
                  <c:v>3.5</c:v>
                </c:pt>
                <c:pt idx="1605">
                  <c:v>3.5</c:v>
                </c:pt>
                <c:pt idx="1606">
                  <c:v>3.5</c:v>
                </c:pt>
                <c:pt idx="1607">
                  <c:v>3.5</c:v>
                </c:pt>
                <c:pt idx="1608">
                  <c:v>3.5</c:v>
                </c:pt>
                <c:pt idx="1609">
                  <c:v>3.5</c:v>
                </c:pt>
                <c:pt idx="1610">
                  <c:v>3.5</c:v>
                </c:pt>
                <c:pt idx="1611">
                  <c:v>3.5</c:v>
                </c:pt>
                <c:pt idx="1612">
                  <c:v>3.5</c:v>
                </c:pt>
                <c:pt idx="1613">
                  <c:v>3.5</c:v>
                </c:pt>
                <c:pt idx="1614">
                  <c:v>3.5</c:v>
                </c:pt>
                <c:pt idx="1615">
                  <c:v>3.5</c:v>
                </c:pt>
                <c:pt idx="1616">
                  <c:v>3.5</c:v>
                </c:pt>
                <c:pt idx="1617">
                  <c:v>3.5</c:v>
                </c:pt>
                <c:pt idx="1618">
                  <c:v>3.5</c:v>
                </c:pt>
                <c:pt idx="1619">
                  <c:v>3.5</c:v>
                </c:pt>
                <c:pt idx="1620">
                  <c:v>3.5</c:v>
                </c:pt>
                <c:pt idx="1621">
                  <c:v>3.75</c:v>
                </c:pt>
                <c:pt idx="1622">
                  <c:v>3.75</c:v>
                </c:pt>
                <c:pt idx="1623">
                  <c:v>3.75</c:v>
                </c:pt>
                <c:pt idx="1624">
                  <c:v>3.75</c:v>
                </c:pt>
                <c:pt idx="1625">
                  <c:v>3.75</c:v>
                </c:pt>
                <c:pt idx="1626">
                  <c:v>3.75</c:v>
                </c:pt>
                <c:pt idx="1627">
                  <c:v>3.75</c:v>
                </c:pt>
                <c:pt idx="1628">
                  <c:v>3.75</c:v>
                </c:pt>
                <c:pt idx="1629">
                  <c:v>3.75</c:v>
                </c:pt>
                <c:pt idx="1630">
                  <c:v>3.75</c:v>
                </c:pt>
                <c:pt idx="1631">
                  <c:v>3.75</c:v>
                </c:pt>
                <c:pt idx="1632">
                  <c:v>3.75</c:v>
                </c:pt>
                <c:pt idx="1633">
                  <c:v>3.75</c:v>
                </c:pt>
                <c:pt idx="1634">
                  <c:v>3.75</c:v>
                </c:pt>
                <c:pt idx="1635">
                  <c:v>3.75</c:v>
                </c:pt>
                <c:pt idx="1636">
                  <c:v>3.75</c:v>
                </c:pt>
                <c:pt idx="1637">
                  <c:v>3.75</c:v>
                </c:pt>
                <c:pt idx="1638">
                  <c:v>3.75</c:v>
                </c:pt>
                <c:pt idx="1639">
                  <c:v>3.75</c:v>
                </c:pt>
                <c:pt idx="1640">
                  <c:v>3.75</c:v>
                </c:pt>
                <c:pt idx="1641">
                  <c:v>3.75</c:v>
                </c:pt>
                <c:pt idx="1642">
                  <c:v>3.75</c:v>
                </c:pt>
                <c:pt idx="1643">
                  <c:v>3.75</c:v>
                </c:pt>
                <c:pt idx="1644">
                  <c:v>3.75</c:v>
                </c:pt>
                <c:pt idx="1645">
                  <c:v>3.75</c:v>
                </c:pt>
                <c:pt idx="1646">
                  <c:v>3.75</c:v>
                </c:pt>
                <c:pt idx="1647">
                  <c:v>3.75</c:v>
                </c:pt>
                <c:pt idx="1648">
                  <c:v>3.75</c:v>
                </c:pt>
                <c:pt idx="1649">
                  <c:v>3.75</c:v>
                </c:pt>
                <c:pt idx="1650">
                  <c:v>3.75</c:v>
                </c:pt>
                <c:pt idx="1651">
                  <c:v>3.75</c:v>
                </c:pt>
                <c:pt idx="1652">
                  <c:v>3.75</c:v>
                </c:pt>
                <c:pt idx="1653">
                  <c:v>3.75</c:v>
                </c:pt>
                <c:pt idx="1654">
                  <c:v>3.75</c:v>
                </c:pt>
                <c:pt idx="1655">
                  <c:v>3.75</c:v>
                </c:pt>
                <c:pt idx="1656">
                  <c:v>3.75</c:v>
                </c:pt>
                <c:pt idx="1657">
                  <c:v>3.75</c:v>
                </c:pt>
                <c:pt idx="1658">
                  <c:v>3.75</c:v>
                </c:pt>
                <c:pt idx="1659">
                  <c:v>3.75</c:v>
                </c:pt>
                <c:pt idx="1660">
                  <c:v>3.75</c:v>
                </c:pt>
                <c:pt idx="1661">
                  <c:v>3.75</c:v>
                </c:pt>
                <c:pt idx="1662">
                  <c:v>3.75</c:v>
                </c:pt>
                <c:pt idx="1663">
                  <c:v>3.75</c:v>
                </c:pt>
                <c:pt idx="1664">
                  <c:v>3.75</c:v>
                </c:pt>
                <c:pt idx="1665">
                  <c:v>3.75</c:v>
                </c:pt>
                <c:pt idx="1666">
                  <c:v>3.75</c:v>
                </c:pt>
                <c:pt idx="1667">
                  <c:v>3.75</c:v>
                </c:pt>
                <c:pt idx="1668">
                  <c:v>3.75</c:v>
                </c:pt>
                <c:pt idx="1669">
                  <c:v>3.75</c:v>
                </c:pt>
                <c:pt idx="1670">
                  <c:v>3.75</c:v>
                </c:pt>
                <c:pt idx="1671">
                  <c:v>3.75</c:v>
                </c:pt>
                <c:pt idx="1672">
                  <c:v>3.75</c:v>
                </c:pt>
                <c:pt idx="1673">
                  <c:v>3.75</c:v>
                </c:pt>
                <c:pt idx="1674">
                  <c:v>3.75</c:v>
                </c:pt>
                <c:pt idx="1675">
                  <c:v>3.75</c:v>
                </c:pt>
                <c:pt idx="1676">
                  <c:v>3.75</c:v>
                </c:pt>
                <c:pt idx="1677">
                  <c:v>3.75</c:v>
                </c:pt>
                <c:pt idx="1678">
                  <c:v>3.75</c:v>
                </c:pt>
                <c:pt idx="1679">
                  <c:v>3.75</c:v>
                </c:pt>
                <c:pt idx="1680">
                  <c:v>3.75</c:v>
                </c:pt>
                <c:pt idx="1681">
                  <c:v>3.75</c:v>
                </c:pt>
                <c:pt idx="1682">
                  <c:v>3.75</c:v>
                </c:pt>
                <c:pt idx="1683">
                  <c:v>3.75</c:v>
                </c:pt>
                <c:pt idx="1684">
                  <c:v>3.75</c:v>
                </c:pt>
                <c:pt idx="1685">
                  <c:v>3.75</c:v>
                </c:pt>
                <c:pt idx="1686">
                  <c:v>3.75</c:v>
                </c:pt>
                <c:pt idx="1687">
                  <c:v>3.75</c:v>
                </c:pt>
                <c:pt idx="1688">
                  <c:v>4.25</c:v>
                </c:pt>
                <c:pt idx="1689">
                  <c:v>4.25</c:v>
                </c:pt>
                <c:pt idx="1690">
                  <c:v>4.25</c:v>
                </c:pt>
                <c:pt idx="1691">
                  <c:v>4.25</c:v>
                </c:pt>
                <c:pt idx="1692">
                  <c:v>4.25</c:v>
                </c:pt>
                <c:pt idx="1693">
                  <c:v>4.25</c:v>
                </c:pt>
                <c:pt idx="1694">
                  <c:v>4.25</c:v>
                </c:pt>
                <c:pt idx="1695">
                  <c:v>4.75</c:v>
                </c:pt>
                <c:pt idx="1696">
                  <c:v>4.75</c:v>
                </c:pt>
                <c:pt idx="1697">
                  <c:v>4.75</c:v>
                </c:pt>
                <c:pt idx="1698">
                  <c:v>4.75</c:v>
                </c:pt>
                <c:pt idx="1699">
                  <c:v>4.75</c:v>
                </c:pt>
                <c:pt idx="1700">
                  <c:v>4.75</c:v>
                </c:pt>
                <c:pt idx="1701">
                  <c:v>4.75</c:v>
                </c:pt>
                <c:pt idx="1702">
                  <c:v>4.75</c:v>
                </c:pt>
                <c:pt idx="1703">
                  <c:v>4.75</c:v>
                </c:pt>
                <c:pt idx="1704">
                  <c:v>4.75</c:v>
                </c:pt>
                <c:pt idx="1705">
                  <c:v>4.75</c:v>
                </c:pt>
                <c:pt idx="1706">
                  <c:v>4.75</c:v>
                </c:pt>
                <c:pt idx="1707">
                  <c:v>5.75</c:v>
                </c:pt>
                <c:pt idx="1708">
                  <c:v>5.75</c:v>
                </c:pt>
                <c:pt idx="1709">
                  <c:v>5.75</c:v>
                </c:pt>
                <c:pt idx="1710">
                  <c:v>5.75</c:v>
                </c:pt>
                <c:pt idx="1711">
                  <c:v>5.75</c:v>
                </c:pt>
                <c:pt idx="1712">
                  <c:v>5.75</c:v>
                </c:pt>
                <c:pt idx="1713">
                  <c:v>5.75</c:v>
                </c:pt>
                <c:pt idx="1714">
                  <c:v>5.75</c:v>
                </c:pt>
                <c:pt idx="1715">
                  <c:v>5.75</c:v>
                </c:pt>
                <c:pt idx="1716">
                  <c:v>5.75</c:v>
                </c:pt>
                <c:pt idx="1717">
                  <c:v>5.75</c:v>
                </c:pt>
                <c:pt idx="1718">
                  <c:v>5.75</c:v>
                </c:pt>
                <c:pt idx="1719">
                  <c:v>5.75</c:v>
                </c:pt>
                <c:pt idx="1720">
                  <c:v>6.75</c:v>
                </c:pt>
                <c:pt idx="1721">
                  <c:v>6.75</c:v>
                </c:pt>
                <c:pt idx="1722">
                  <c:v>6.75</c:v>
                </c:pt>
                <c:pt idx="1723">
                  <c:v>6.75</c:v>
                </c:pt>
                <c:pt idx="1724">
                  <c:v>6.75</c:v>
                </c:pt>
                <c:pt idx="1725">
                  <c:v>6.75</c:v>
                </c:pt>
                <c:pt idx="1726">
                  <c:v>6.75</c:v>
                </c:pt>
                <c:pt idx="1727">
                  <c:v>6.75</c:v>
                </c:pt>
                <c:pt idx="1728">
                  <c:v>6.75</c:v>
                </c:pt>
                <c:pt idx="1729">
                  <c:v>6.75</c:v>
                </c:pt>
                <c:pt idx="1730">
                  <c:v>6.75</c:v>
                </c:pt>
                <c:pt idx="1731">
                  <c:v>6.75</c:v>
                </c:pt>
                <c:pt idx="1732">
                  <c:v>6.75</c:v>
                </c:pt>
                <c:pt idx="1733">
                  <c:v>6.75</c:v>
                </c:pt>
                <c:pt idx="1734">
                  <c:v>6.75</c:v>
                </c:pt>
                <c:pt idx="1735">
                  <c:v>6.75</c:v>
                </c:pt>
                <c:pt idx="1736">
                  <c:v>6.75</c:v>
                </c:pt>
                <c:pt idx="1737">
                  <c:v>6.75</c:v>
                </c:pt>
                <c:pt idx="1738">
                  <c:v>6.75</c:v>
                </c:pt>
                <c:pt idx="1739">
                  <c:v>6.75</c:v>
                </c:pt>
                <c:pt idx="1740">
                  <c:v>6.75</c:v>
                </c:pt>
                <c:pt idx="1741">
                  <c:v>6.75</c:v>
                </c:pt>
                <c:pt idx="1742">
                  <c:v>6.75</c:v>
                </c:pt>
                <c:pt idx="1743">
                  <c:v>6.75</c:v>
                </c:pt>
                <c:pt idx="1744">
                  <c:v>6.75</c:v>
                </c:pt>
                <c:pt idx="1745">
                  <c:v>6.75</c:v>
                </c:pt>
                <c:pt idx="1746">
                  <c:v>6.75</c:v>
                </c:pt>
                <c:pt idx="1747">
                  <c:v>6.75</c:v>
                </c:pt>
                <c:pt idx="1748">
                  <c:v>6.75</c:v>
                </c:pt>
                <c:pt idx="1749">
                  <c:v>6.75</c:v>
                </c:pt>
                <c:pt idx="1750">
                  <c:v>6.75</c:v>
                </c:pt>
                <c:pt idx="1751">
                  <c:v>6.75</c:v>
                </c:pt>
                <c:pt idx="1752">
                  <c:v>6.75</c:v>
                </c:pt>
                <c:pt idx="1753">
                  <c:v>6.75</c:v>
                </c:pt>
                <c:pt idx="1754">
                  <c:v>6.75</c:v>
                </c:pt>
                <c:pt idx="1755">
                  <c:v>6.75</c:v>
                </c:pt>
                <c:pt idx="1756">
                  <c:v>6.75</c:v>
                </c:pt>
                <c:pt idx="1757">
                  <c:v>6.75</c:v>
                </c:pt>
                <c:pt idx="1758">
                  <c:v>6.75</c:v>
                </c:pt>
                <c:pt idx="1759">
                  <c:v>6.75</c:v>
                </c:pt>
                <c:pt idx="1760">
                  <c:v>6.75</c:v>
                </c:pt>
                <c:pt idx="1761">
                  <c:v>6.75</c:v>
                </c:pt>
                <c:pt idx="1762">
                  <c:v>6.75</c:v>
                </c:pt>
                <c:pt idx="1763">
                  <c:v>6.75</c:v>
                </c:pt>
                <c:pt idx="1764">
                  <c:v>6.75</c:v>
                </c:pt>
                <c:pt idx="1765">
                  <c:v>7.75</c:v>
                </c:pt>
                <c:pt idx="1766">
                  <c:v>7.75</c:v>
                </c:pt>
                <c:pt idx="1767">
                  <c:v>7.75</c:v>
                </c:pt>
                <c:pt idx="1768">
                  <c:v>7.75</c:v>
                </c:pt>
                <c:pt idx="1769">
                  <c:v>7.75</c:v>
                </c:pt>
                <c:pt idx="1770">
                  <c:v>7.75</c:v>
                </c:pt>
                <c:pt idx="1771">
                  <c:v>7.75</c:v>
                </c:pt>
                <c:pt idx="1772">
                  <c:v>7.75</c:v>
                </c:pt>
                <c:pt idx="1773">
                  <c:v>7.75</c:v>
                </c:pt>
                <c:pt idx="1774">
                  <c:v>7.75</c:v>
                </c:pt>
                <c:pt idx="1775">
                  <c:v>7.75</c:v>
                </c:pt>
                <c:pt idx="1776">
                  <c:v>7.75</c:v>
                </c:pt>
                <c:pt idx="1777">
                  <c:v>7.75</c:v>
                </c:pt>
                <c:pt idx="1778">
                  <c:v>7.75</c:v>
                </c:pt>
                <c:pt idx="1779">
                  <c:v>7.75</c:v>
                </c:pt>
                <c:pt idx="1780">
                  <c:v>7.75</c:v>
                </c:pt>
                <c:pt idx="1781">
                  <c:v>7.75</c:v>
                </c:pt>
                <c:pt idx="1782">
                  <c:v>7.75</c:v>
                </c:pt>
                <c:pt idx="1783">
                  <c:v>7.75</c:v>
                </c:pt>
                <c:pt idx="1784">
                  <c:v>7.75</c:v>
                </c:pt>
                <c:pt idx="1785">
                  <c:v>7.75</c:v>
                </c:pt>
                <c:pt idx="1786">
                  <c:v>7.75</c:v>
                </c:pt>
                <c:pt idx="1787">
                  <c:v>7.75</c:v>
                </c:pt>
                <c:pt idx="1788">
                  <c:v>7.75</c:v>
                </c:pt>
                <c:pt idx="1789">
                  <c:v>7.75</c:v>
                </c:pt>
                <c:pt idx="1790">
                  <c:v>7.75</c:v>
                </c:pt>
                <c:pt idx="1791">
                  <c:v>7.75</c:v>
                </c:pt>
                <c:pt idx="1792">
                  <c:v>7.75</c:v>
                </c:pt>
                <c:pt idx="1793">
                  <c:v>7.75</c:v>
                </c:pt>
                <c:pt idx="1794">
                  <c:v>7.75</c:v>
                </c:pt>
                <c:pt idx="1795">
                  <c:v>7.75</c:v>
                </c:pt>
                <c:pt idx="1796">
                  <c:v>7.75</c:v>
                </c:pt>
                <c:pt idx="1797">
                  <c:v>7.75</c:v>
                </c:pt>
                <c:pt idx="1798">
                  <c:v>7.75</c:v>
                </c:pt>
                <c:pt idx="1799">
                  <c:v>7.75</c:v>
                </c:pt>
                <c:pt idx="1800">
                  <c:v>7.75</c:v>
                </c:pt>
                <c:pt idx="1801">
                  <c:v>7.75</c:v>
                </c:pt>
                <c:pt idx="1802">
                  <c:v>7.75</c:v>
                </c:pt>
                <c:pt idx="1803">
                  <c:v>7.75</c:v>
                </c:pt>
                <c:pt idx="1804">
                  <c:v>7.75</c:v>
                </c:pt>
                <c:pt idx="1805">
                  <c:v>7.75</c:v>
                </c:pt>
                <c:pt idx="1806">
                  <c:v>7.75</c:v>
                </c:pt>
                <c:pt idx="1807">
                  <c:v>7.75</c:v>
                </c:pt>
                <c:pt idx="1808">
                  <c:v>7.75</c:v>
                </c:pt>
                <c:pt idx="1809">
                  <c:v>7.75</c:v>
                </c:pt>
                <c:pt idx="1810">
                  <c:v>7.75</c:v>
                </c:pt>
                <c:pt idx="1811">
                  <c:v>7.75</c:v>
                </c:pt>
                <c:pt idx="1812">
                  <c:v>7.75</c:v>
                </c:pt>
                <c:pt idx="1813">
                  <c:v>7.75</c:v>
                </c:pt>
                <c:pt idx="1814">
                  <c:v>7.75</c:v>
                </c:pt>
                <c:pt idx="1815">
                  <c:v>7.75</c:v>
                </c:pt>
                <c:pt idx="1816">
                  <c:v>7.25</c:v>
                </c:pt>
                <c:pt idx="1817">
                  <c:v>7.25</c:v>
                </c:pt>
                <c:pt idx="1818">
                  <c:v>7.25</c:v>
                </c:pt>
                <c:pt idx="1819">
                  <c:v>7.25</c:v>
                </c:pt>
                <c:pt idx="1820">
                  <c:v>7.25</c:v>
                </c:pt>
                <c:pt idx="1821">
                  <c:v>7.25</c:v>
                </c:pt>
                <c:pt idx="1822">
                  <c:v>7.25</c:v>
                </c:pt>
                <c:pt idx="1823">
                  <c:v>7.25</c:v>
                </c:pt>
                <c:pt idx="1824">
                  <c:v>7.25</c:v>
                </c:pt>
                <c:pt idx="1825">
                  <c:v>7.25</c:v>
                </c:pt>
                <c:pt idx="1826">
                  <c:v>7.25</c:v>
                </c:pt>
                <c:pt idx="1827">
                  <c:v>7.25</c:v>
                </c:pt>
                <c:pt idx="1828">
                  <c:v>6.75</c:v>
                </c:pt>
                <c:pt idx="1829">
                  <c:v>6.75</c:v>
                </c:pt>
                <c:pt idx="1830">
                  <c:v>6.75</c:v>
                </c:pt>
                <c:pt idx="1831">
                  <c:v>6.75</c:v>
                </c:pt>
                <c:pt idx="1832">
                  <c:v>6.75</c:v>
                </c:pt>
                <c:pt idx="1833">
                  <c:v>6.75</c:v>
                </c:pt>
                <c:pt idx="1834">
                  <c:v>6.75</c:v>
                </c:pt>
                <c:pt idx="1835">
                  <c:v>6.75</c:v>
                </c:pt>
                <c:pt idx="1836">
                  <c:v>6.75</c:v>
                </c:pt>
                <c:pt idx="1837">
                  <c:v>6.75</c:v>
                </c:pt>
                <c:pt idx="1838">
                  <c:v>6.75</c:v>
                </c:pt>
                <c:pt idx="1839">
                  <c:v>6.75</c:v>
                </c:pt>
                <c:pt idx="1840">
                  <c:v>6.75</c:v>
                </c:pt>
                <c:pt idx="1841">
                  <c:v>6.75</c:v>
                </c:pt>
                <c:pt idx="1842">
                  <c:v>6.75</c:v>
                </c:pt>
                <c:pt idx="1843">
                  <c:v>6.75</c:v>
                </c:pt>
                <c:pt idx="1844">
                  <c:v>6.25</c:v>
                </c:pt>
                <c:pt idx="1845">
                  <c:v>6.25</c:v>
                </c:pt>
                <c:pt idx="1846">
                  <c:v>6.25</c:v>
                </c:pt>
                <c:pt idx="1847">
                  <c:v>6.25</c:v>
                </c:pt>
                <c:pt idx="1848">
                  <c:v>6.25</c:v>
                </c:pt>
                <c:pt idx="1849">
                  <c:v>6.25</c:v>
                </c:pt>
                <c:pt idx="1850">
                  <c:v>6.25</c:v>
                </c:pt>
                <c:pt idx="1851">
                  <c:v>6.25</c:v>
                </c:pt>
                <c:pt idx="1852">
                  <c:v>6.25</c:v>
                </c:pt>
                <c:pt idx="1853">
                  <c:v>6.25</c:v>
                </c:pt>
                <c:pt idx="1854">
                  <c:v>6.25</c:v>
                </c:pt>
                <c:pt idx="1855">
                  <c:v>6.25</c:v>
                </c:pt>
                <c:pt idx="1856">
                  <c:v>6.25</c:v>
                </c:pt>
                <c:pt idx="1857">
                  <c:v>6.25</c:v>
                </c:pt>
                <c:pt idx="1858">
                  <c:v>6.25</c:v>
                </c:pt>
                <c:pt idx="1859">
                  <c:v>6.25</c:v>
                </c:pt>
                <c:pt idx="1860">
                  <c:v>6.25</c:v>
                </c:pt>
                <c:pt idx="1861">
                  <c:v>6.25</c:v>
                </c:pt>
                <c:pt idx="1862">
                  <c:v>6.25</c:v>
                </c:pt>
                <c:pt idx="1863">
                  <c:v>6.25</c:v>
                </c:pt>
                <c:pt idx="1864">
                  <c:v>6.25</c:v>
                </c:pt>
                <c:pt idx="1865">
                  <c:v>6.25</c:v>
                </c:pt>
                <c:pt idx="1866">
                  <c:v>6.25</c:v>
                </c:pt>
                <c:pt idx="1867">
                  <c:v>6.25</c:v>
                </c:pt>
                <c:pt idx="1868">
                  <c:v>6.25</c:v>
                </c:pt>
                <c:pt idx="1869">
                  <c:v>5.75</c:v>
                </c:pt>
                <c:pt idx="1870">
                  <c:v>5.75</c:v>
                </c:pt>
                <c:pt idx="1871">
                  <c:v>5.75</c:v>
                </c:pt>
                <c:pt idx="1872">
                  <c:v>5.75</c:v>
                </c:pt>
                <c:pt idx="1873">
                  <c:v>5.75</c:v>
                </c:pt>
                <c:pt idx="1874">
                  <c:v>5.75</c:v>
                </c:pt>
                <c:pt idx="1875">
                  <c:v>5.75</c:v>
                </c:pt>
                <c:pt idx="1876">
                  <c:v>5.75</c:v>
                </c:pt>
                <c:pt idx="1877">
                  <c:v>5.75</c:v>
                </c:pt>
                <c:pt idx="1878">
                  <c:v>5.75</c:v>
                </c:pt>
                <c:pt idx="1879">
                  <c:v>5.75</c:v>
                </c:pt>
                <c:pt idx="1880">
                  <c:v>5.75</c:v>
                </c:pt>
                <c:pt idx="1881">
                  <c:v>5.75</c:v>
                </c:pt>
                <c:pt idx="1882">
                  <c:v>5.75</c:v>
                </c:pt>
                <c:pt idx="1883">
                  <c:v>5.75</c:v>
                </c:pt>
                <c:pt idx="1884">
                  <c:v>5.75</c:v>
                </c:pt>
                <c:pt idx="1885">
                  <c:v>5.75</c:v>
                </c:pt>
                <c:pt idx="1886">
                  <c:v>5.75</c:v>
                </c:pt>
                <c:pt idx="1887">
                  <c:v>5.75</c:v>
                </c:pt>
                <c:pt idx="1888">
                  <c:v>5.75</c:v>
                </c:pt>
                <c:pt idx="1889">
                  <c:v>5.5</c:v>
                </c:pt>
                <c:pt idx="1890">
                  <c:v>5.5</c:v>
                </c:pt>
                <c:pt idx="1891">
                  <c:v>5.5</c:v>
                </c:pt>
                <c:pt idx="1892">
                  <c:v>5.5</c:v>
                </c:pt>
                <c:pt idx="1893">
                  <c:v>5.5</c:v>
                </c:pt>
                <c:pt idx="1894">
                  <c:v>5.5</c:v>
                </c:pt>
                <c:pt idx="1895">
                  <c:v>5.5</c:v>
                </c:pt>
                <c:pt idx="1896">
                  <c:v>5.5</c:v>
                </c:pt>
                <c:pt idx="1897">
                  <c:v>5.5</c:v>
                </c:pt>
                <c:pt idx="1898">
                  <c:v>5.5</c:v>
                </c:pt>
                <c:pt idx="1899">
                  <c:v>5.5</c:v>
                </c:pt>
                <c:pt idx="1900">
                  <c:v>5.5</c:v>
                </c:pt>
                <c:pt idx="1901">
                  <c:v>5.5</c:v>
                </c:pt>
                <c:pt idx="1902">
                  <c:v>5.5</c:v>
                </c:pt>
                <c:pt idx="1903">
                  <c:v>5.5</c:v>
                </c:pt>
                <c:pt idx="1904">
                  <c:v>5.5</c:v>
                </c:pt>
                <c:pt idx="1905">
                  <c:v>5.5</c:v>
                </c:pt>
                <c:pt idx="1906">
                  <c:v>5.5</c:v>
                </c:pt>
                <c:pt idx="1907">
                  <c:v>5.5</c:v>
                </c:pt>
                <c:pt idx="1908">
                  <c:v>5.5</c:v>
                </c:pt>
                <c:pt idx="1909">
                  <c:v>5.5</c:v>
                </c:pt>
                <c:pt idx="1910">
                  <c:v>5.5</c:v>
                </c:pt>
                <c:pt idx="1911">
                  <c:v>5.5</c:v>
                </c:pt>
                <c:pt idx="1912">
                  <c:v>5.5</c:v>
                </c:pt>
                <c:pt idx="1913">
                  <c:v>5.5</c:v>
                </c:pt>
                <c:pt idx="1914">
                  <c:v>5.5</c:v>
                </c:pt>
                <c:pt idx="1915">
                  <c:v>5.25</c:v>
                </c:pt>
                <c:pt idx="1916">
                  <c:v>5.25</c:v>
                </c:pt>
                <c:pt idx="1917">
                  <c:v>5.25</c:v>
                </c:pt>
                <c:pt idx="1918">
                  <c:v>5.25</c:v>
                </c:pt>
                <c:pt idx="1919">
                  <c:v>5.25</c:v>
                </c:pt>
                <c:pt idx="1920">
                  <c:v>5.25</c:v>
                </c:pt>
                <c:pt idx="1921">
                  <c:v>5.25</c:v>
                </c:pt>
                <c:pt idx="1922">
                  <c:v>5.25</c:v>
                </c:pt>
                <c:pt idx="1923">
                  <c:v>5.25</c:v>
                </c:pt>
                <c:pt idx="1924">
                  <c:v>5.25</c:v>
                </c:pt>
                <c:pt idx="1925">
                  <c:v>5.25</c:v>
                </c:pt>
                <c:pt idx="1926">
                  <c:v>4.75</c:v>
                </c:pt>
                <c:pt idx="1927">
                  <c:v>4.75</c:v>
                </c:pt>
                <c:pt idx="1928">
                  <c:v>4.75</c:v>
                </c:pt>
                <c:pt idx="1929">
                  <c:v>4.75</c:v>
                </c:pt>
                <c:pt idx="1930">
                  <c:v>4.75</c:v>
                </c:pt>
                <c:pt idx="1931">
                  <c:v>4.75</c:v>
                </c:pt>
                <c:pt idx="1932">
                  <c:v>4.75</c:v>
                </c:pt>
                <c:pt idx="1933">
                  <c:v>4.75</c:v>
                </c:pt>
                <c:pt idx="1934">
                  <c:v>4.75</c:v>
                </c:pt>
                <c:pt idx="1935">
                  <c:v>4.75</c:v>
                </c:pt>
                <c:pt idx="1936">
                  <c:v>4.75</c:v>
                </c:pt>
                <c:pt idx="1937">
                  <c:v>4.75</c:v>
                </c:pt>
                <c:pt idx="1938">
                  <c:v>4.75</c:v>
                </c:pt>
                <c:pt idx="1939">
                  <c:v>4.75</c:v>
                </c:pt>
                <c:pt idx="1940">
                  <c:v>4.75</c:v>
                </c:pt>
                <c:pt idx="1941">
                  <c:v>4.75</c:v>
                </c:pt>
                <c:pt idx="1942">
                  <c:v>4.75</c:v>
                </c:pt>
                <c:pt idx="1943">
                  <c:v>4.75</c:v>
                </c:pt>
                <c:pt idx="1944">
                  <c:v>4.75</c:v>
                </c:pt>
                <c:pt idx="1945">
                  <c:v>4.75</c:v>
                </c:pt>
                <c:pt idx="1946">
                  <c:v>4.75</c:v>
                </c:pt>
                <c:pt idx="1947">
                  <c:v>4.75</c:v>
                </c:pt>
                <c:pt idx="1948">
                  <c:v>4.25</c:v>
                </c:pt>
                <c:pt idx="1949">
                  <c:v>4.25</c:v>
                </c:pt>
                <c:pt idx="1950">
                  <c:v>4.25</c:v>
                </c:pt>
                <c:pt idx="1951">
                  <c:v>4.25</c:v>
                </c:pt>
                <c:pt idx="1952">
                  <c:v>4.25</c:v>
                </c:pt>
                <c:pt idx="1953">
                  <c:v>4.25</c:v>
                </c:pt>
                <c:pt idx="1954">
                  <c:v>4.25</c:v>
                </c:pt>
                <c:pt idx="1955">
                  <c:v>4.25</c:v>
                </c:pt>
                <c:pt idx="1956">
                  <c:v>4.25</c:v>
                </c:pt>
                <c:pt idx="1957">
                  <c:v>4.25</c:v>
                </c:pt>
                <c:pt idx="1958">
                  <c:v>4.25</c:v>
                </c:pt>
                <c:pt idx="1959">
                  <c:v>4.25</c:v>
                </c:pt>
                <c:pt idx="1960">
                  <c:v>4.25</c:v>
                </c:pt>
                <c:pt idx="1961">
                  <c:v>4.25</c:v>
                </c:pt>
                <c:pt idx="1962">
                  <c:v>4.25</c:v>
                </c:pt>
                <c:pt idx="1963">
                  <c:v>4.25</c:v>
                </c:pt>
                <c:pt idx="1964">
                  <c:v>4.25</c:v>
                </c:pt>
                <c:pt idx="1965">
                  <c:v>3.75</c:v>
                </c:pt>
                <c:pt idx="1966">
                  <c:v>3.75</c:v>
                </c:pt>
                <c:pt idx="1967">
                  <c:v>3.75</c:v>
                </c:pt>
                <c:pt idx="1968">
                  <c:v>3.75</c:v>
                </c:pt>
                <c:pt idx="1969">
                  <c:v>3.75</c:v>
                </c:pt>
                <c:pt idx="1970">
                  <c:v>3.75</c:v>
                </c:pt>
                <c:pt idx="1971">
                  <c:v>3.75</c:v>
                </c:pt>
                <c:pt idx="1972">
                  <c:v>3.75</c:v>
                </c:pt>
                <c:pt idx="1973">
                  <c:v>3.75</c:v>
                </c:pt>
                <c:pt idx="1974">
                  <c:v>3.75</c:v>
                </c:pt>
                <c:pt idx="1975">
                  <c:v>3.75</c:v>
                </c:pt>
                <c:pt idx="1976">
                  <c:v>3.75</c:v>
                </c:pt>
                <c:pt idx="1977">
                  <c:v>3.75</c:v>
                </c:pt>
                <c:pt idx="1978">
                  <c:v>3.75</c:v>
                </c:pt>
                <c:pt idx="1979">
                  <c:v>3.75</c:v>
                </c:pt>
                <c:pt idx="1980">
                  <c:v>3.75</c:v>
                </c:pt>
                <c:pt idx="1981">
                  <c:v>3.75</c:v>
                </c:pt>
                <c:pt idx="1982">
                  <c:v>3.75</c:v>
                </c:pt>
                <c:pt idx="1983">
                  <c:v>3.75</c:v>
                </c:pt>
                <c:pt idx="1984">
                  <c:v>3.75</c:v>
                </c:pt>
                <c:pt idx="1985">
                  <c:v>3.75</c:v>
                </c:pt>
                <c:pt idx="1986">
                  <c:v>3.75</c:v>
                </c:pt>
                <c:pt idx="1987">
                  <c:v>3.75</c:v>
                </c:pt>
                <c:pt idx="1988">
                  <c:v>3.5</c:v>
                </c:pt>
                <c:pt idx="1989">
                  <c:v>3.5</c:v>
                </c:pt>
                <c:pt idx="1990">
                  <c:v>3.5</c:v>
                </c:pt>
                <c:pt idx="1991">
                  <c:v>3.5</c:v>
                </c:pt>
                <c:pt idx="1992">
                  <c:v>3.5</c:v>
                </c:pt>
                <c:pt idx="1993">
                  <c:v>3.5</c:v>
                </c:pt>
                <c:pt idx="1994">
                  <c:v>3.5</c:v>
                </c:pt>
                <c:pt idx="1995">
                  <c:v>3.5</c:v>
                </c:pt>
                <c:pt idx="1996">
                  <c:v>3.5</c:v>
                </c:pt>
                <c:pt idx="1997">
                  <c:v>3.5</c:v>
                </c:pt>
                <c:pt idx="1998">
                  <c:v>3.5</c:v>
                </c:pt>
                <c:pt idx="1999">
                  <c:v>3.5</c:v>
                </c:pt>
                <c:pt idx="2000">
                  <c:v>3.5</c:v>
                </c:pt>
                <c:pt idx="2001">
                  <c:v>3.5</c:v>
                </c:pt>
                <c:pt idx="2002">
                  <c:v>3.5</c:v>
                </c:pt>
                <c:pt idx="2003">
                  <c:v>3.5</c:v>
                </c:pt>
                <c:pt idx="2004">
                  <c:v>3.5</c:v>
                </c:pt>
                <c:pt idx="2005">
                  <c:v>3.5</c:v>
                </c:pt>
                <c:pt idx="2006">
                  <c:v>3.5</c:v>
                </c:pt>
                <c:pt idx="2007">
                  <c:v>3.5</c:v>
                </c:pt>
                <c:pt idx="2008">
                  <c:v>3.5</c:v>
                </c:pt>
                <c:pt idx="2009">
                  <c:v>3.5</c:v>
                </c:pt>
                <c:pt idx="2010">
                  <c:v>3.5</c:v>
                </c:pt>
                <c:pt idx="2011">
                  <c:v>3.5</c:v>
                </c:pt>
                <c:pt idx="2012">
                  <c:v>3.5</c:v>
                </c:pt>
                <c:pt idx="2013">
                  <c:v>3.5</c:v>
                </c:pt>
                <c:pt idx="2014">
                  <c:v>3.5</c:v>
                </c:pt>
                <c:pt idx="2015">
                  <c:v>3.5</c:v>
                </c:pt>
                <c:pt idx="2016">
                  <c:v>3.5</c:v>
                </c:pt>
                <c:pt idx="2017">
                  <c:v>3.5</c:v>
                </c:pt>
                <c:pt idx="2018">
                  <c:v>3.5</c:v>
                </c:pt>
                <c:pt idx="2019">
                  <c:v>3.5</c:v>
                </c:pt>
                <c:pt idx="2020">
                  <c:v>3.5</c:v>
                </c:pt>
                <c:pt idx="2021">
                  <c:v>3.5</c:v>
                </c:pt>
                <c:pt idx="2022">
                  <c:v>3.25</c:v>
                </c:pt>
                <c:pt idx="2023">
                  <c:v>3.25</c:v>
                </c:pt>
                <c:pt idx="2024">
                  <c:v>3.25</c:v>
                </c:pt>
                <c:pt idx="2025">
                  <c:v>3.25</c:v>
                </c:pt>
                <c:pt idx="2026">
                  <c:v>3.25</c:v>
                </c:pt>
                <c:pt idx="2027">
                  <c:v>3.25</c:v>
                </c:pt>
                <c:pt idx="2028">
                  <c:v>3.25</c:v>
                </c:pt>
                <c:pt idx="2029">
                  <c:v>3.25</c:v>
                </c:pt>
                <c:pt idx="2030">
                  <c:v>3.25</c:v>
                </c:pt>
                <c:pt idx="2031">
                  <c:v>3.25</c:v>
                </c:pt>
                <c:pt idx="2032">
                  <c:v>3.25</c:v>
                </c:pt>
                <c:pt idx="2033">
                  <c:v>3.25</c:v>
                </c:pt>
                <c:pt idx="2034">
                  <c:v>3.25</c:v>
                </c:pt>
                <c:pt idx="2035">
                  <c:v>3.25</c:v>
                </c:pt>
                <c:pt idx="2036">
                  <c:v>3.25</c:v>
                </c:pt>
                <c:pt idx="2037">
                  <c:v>3.25</c:v>
                </c:pt>
                <c:pt idx="2038">
                  <c:v>3.25</c:v>
                </c:pt>
                <c:pt idx="2039">
                  <c:v>3.25</c:v>
                </c:pt>
                <c:pt idx="2040">
                  <c:v>3.25</c:v>
                </c:pt>
                <c:pt idx="2041">
                  <c:v>3.25</c:v>
                </c:pt>
                <c:pt idx="2042">
                  <c:v>3.25</c:v>
                </c:pt>
                <c:pt idx="2043">
                  <c:v>3.25</c:v>
                </c:pt>
                <c:pt idx="2044">
                  <c:v>3.25</c:v>
                </c:pt>
                <c:pt idx="2045">
                  <c:v>2.75</c:v>
                </c:pt>
                <c:pt idx="2046">
                  <c:v>2.75</c:v>
                </c:pt>
                <c:pt idx="2047">
                  <c:v>2.75</c:v>
                </c:pt>
                <c:pt idx="2048">
                  <c:v>2.75</c:v>
                </c:pt>
                <c:pt idx="2049">
                  <c:v>2.75</c:v>
                </c:pt>
                <c:pt idx="2050">
                  <c:v>2.75</c:v>
                </c:pt>
                <c:pt idx="2051">
                  <c:v>2.75</c:v>
                </c:pt>
                <c:pt idx="2052">
                  <c:v>2.75</c:v>
                </c:pt>
                <c:pt idx="2053">
                  <c:v>2.75</c:v>
                </c:pt>
                <c:pt idx="2054">
                  <c:v>2.75</c:v>
                </c:pt>
                <c:pt idx="2055">
                  <c:v>2.75</c:v>
                </c:pt>
                <c:pt idx="2056">
                  <c:v>2.75</c:v>
                </c:pt>
                <c:pt idx="2057">
                  <c:v>2.75</c:v>
                </c:pt>
                <c:pt idx="2058">
                  <c:v>2.75</c:v>
                </c:pt>
                <c:pt idx="2059">
                  <c:v>2.75</c:v>
                </c:pt>
                <c:pt idx="2060">
                  <c:v>2.75</c:v>
                </c:pt>
                <c:pt idx="2061">
                  <c:v>2.75</c:v>
                </c:pt>
                <c:pt idx="2062">
                  <c:v>2.75</c:v>
                </c:pt>
                <c:pt idx="2063">
                  <c:v>2.75</c:v>
                </c:pt>
                <c:pt idx="2064">
                  <c:v>2.75</c:v>
                </c:pt>
                <c:pt idx="2065">
                  <c:v>2.75</c:v>
                </c:pt>
                <c:pt idx="2066">
                  <c:v>2.75</c:v>
                </c:pt>
                <c:pt idx="2067">
                  <c:v>2.75</c:v>
                </c:pt>
                <c:pt idx="2068">
                  <c:v>2.75</c:v>
                </c:pt>
                <c:pt idx="2069">
                  <c:v>2.5</c:v>
                </c:pt>
                <c:pt idx="2070">
                  <c:v>2.5</c:v>
                </c:pt>
                <c:pt idx="2071">
                  <c:v>2.5</c:v>
                </c:pt>
                <c:pt idx="2072">
                  <c:v>2.5</c:v>
                </c:pt>
                <c:pt idx="2073">
                  <c:v>2.5</c:v>
                </c:pt>
                <c:pt idx="2074">
                  <c:v>2.5</c:v>
                </c:pt>
                <c:pt idx="2075">
                  <c:v>2.5</c:v>
                </c:pt>
                <c:pt idx="2076">
                  <c:v>2.5</c:v>
                </c:pt>
                <c:pt idx="2077">
                  <c:v>2.5</c:v>
                </c:pt>
                <c:pt idx="2078">
                  <c:v>2.5</c:v>
                </c:pt>
                <c:pt idx="2079">
                  <c:v>2.5</c:v>
                </c:pt>
                <c:pt idx="2080">
                  <c:v>2.5</c:v>
                </c:pt>
                <c:pt idx="2081">
                  <c:v>2.5</c:v>
                </c:pt>
                <c:pt idx="2082">
                  <c:v>2.5</c:v>
                </c:pt>
                <c:pt idx="2083">
                  <c:v>2.5</c:v>
                </c:pt>
                <c:pt idx="2084">
                  <c:v>2.5</c:v>
                </c:pt>
                <c:pt idx="2085">
                  <c:v>2.5</c:v>
                </c:pt>
                <c:pt idx="2086">
                  <c:v>2.5</c:v>
                </c:pt>
                <c:pt idx="2087">
                  <c:v>2.5</c:v>
                </c:pt>
                <c:pt idx="2088">
                  <c:v>2.5</c:v>
                </c:pt>
                <c:pt idx="2089">
                  <c:v>2.5</c:v>
                </c:pt>
                <c:pt idx="2090">
                  <c:v>2.5</c:v>
                </c:pt>
                <c:pt idx="2091">
                  <c:v>2.5</c:v>
                </c:pt>
                <c:pt idx="2092">
                  <c:v>2.5</c:v>
                </c:pt>
                <c:pt idx="2093">
                  <c:v>2.5</c:v>
                </c:pt>
                <c:pt idx="2094">
                  <c:v>2.5</c:v>
                </c:pt>
                <c:pt idx="2095">
                  <c:v>2.5</c:v>
                </c:pt>
                <c:pt idx="2096">
                  <c:v>2.5</c:v>
                </c:pt>
                <c:pt idx="2097">
                  <c:v>2.5</c:v>
                </c:pt>
                <c:pt idx="2098">
                  <c:v>2.5</c:v>
                </c:pt>
                <c:pt idx="2099">
                  <c:v>2.5</c:v>
                </c:pt>
                <c:pt idx="2100">
                  <c:v>2.5</c:v>
                </c:pt>
                <c:pt idx="2101">
                  <c:v>2.5</c:v>
                </c:pt>
                <c:pt idx="2102">
                  <c:v>2.5</c:v>
                </c:pt>
                <c:pt idx="2103">
                  <c:v>2.5</c:v>
                </c:pt>
                <c:pt idx="2104">
                  <c:v>2.5</c:v>
                </c:pt>
                <c:pt idx="2105">
                  <c:v>2.5</c:v>
                </c:pt>
                <c:pt idx="2106">
                  <c:v>2.5</c:v>
                </c:pt>
                <c:pt idx="2107">
                  <c:v>2.5</c:v>
                </c:pt>
                <c:pt idx="2108">
                  <c:v>2.5</c:v>
                </c:pt>
                <c:pt idx="2109">
                  <c:v>2.5</c:v>
                </c:pt>
                <c:pt idx="2110">
                  <c:v>2.5</c:v>
                </c:pt>
                <c:pt idx="2111">
                  <c:v>2.5</c:v>
                </c:pt>
                <c:pt idx="2112">
                  <c:v>2.5</c:v>
                </c:pt>
                <c:pt idx="2113">
                  <c:v>2.5</c:v>
                </c:pt>
                <c:pt idx="2114">
                  <c:v>2.5</c:v>
                </c:pt>
                <c:pt idx="2115">
                  <c:v>2.5</c:v>
                </c:pt>
                <c:pt idx="2116">
                  <c:v>2.5</c:v>
                </c:pt>
                <c:pt idx="2117">
                  <c:v>2.5</c:v>
                </c:pt>
                <c:pt idx="2118">
                  <c:v>2.5</c:v>
                </c:pt>
                <c:pt idx="2119">
                  <c:v>2.5</c:v>
                </c:pt>
                <c:pt idx="2120">
                  <c:v>2.5</c:v>
                </c:pt>
                <c:pt idx="2121">
                  <c:v>2.5</c:v>
                </c:pt>
                <c:pt idx="2122">
                  <c:v>2.5</c:v>
                </c:pt>
                <c:pt idx="2123">
                  <c:v>2.5</c:v>
                </c:pt>
                <c:pt idx="2124">
                  <c:v>2.5</c:v>
                </c:pt>
                <c:pt idx="2125">
                  <c:v>2.5</c:v>
                </c:pt>
                <c:pt idx="2126">
                  <c:v>2.5</c:v>
                </c:pt>
                <c:pt idx="2127">
                  <c:v>2.5</c:v>
                </c:pt>
                <c:pt idx="2128">
                  <c:v>2.5</c:v>
                </c:pt>
                <c:pt idx="2129">
                  <c:v>2.5</c:v>
                </c:pt>
                <c:pt idx="2130">
                  <c:v>2.5</c:v>
                </c:pt>
                <c:pt idx="2131">
                  <c:v>2.5</c:v>
                </c:pt>
                <c:pt idx="2132">
                  <c:v>2.5</c:v>
                </c:pt>
                <c:pt idx="2133">
                  <c:v>2.5</c:v>
                </c:pt>
                <c:pt idx="2134">
                  <c:v>2.5</c:v>
                </c:pt>
                <c:pt idx="2135">
                  <c:v>2.5</c:v>
                </c:pt>
                <c:pt idx="2136">
                  <c:v>2.5</c:v>
                </c:pt>
                <c:pt idx="2137">
                  <c:v>2.5</c:v>
                </c:pt>
                <c:pt idx="2138">
                  <c:v>2.5</c:v>
                </c:pt>
                <c:pt idx="2139">
                  <c:v>2.5</c:v>
                </c:pt>
                <c:pt idx="2140">
                  <c:v>2.5</c:v>
                </c:pt>
                <c:pt idx="2141">
                  <c:v>2.5</c:v>
                </c:pt>
                <c:pt idx="2142">
                  <c:v>2.5</c:v>
                </c:pt>
                <c:pt idx="2143">
                  <c:v>2.5</c:v>
                </c:pt>
                <c:pt idx="2144">
                  <c:v>2.5</c:v>
                </c:pt>
                <c:pt idx="2145">
                  <c:v>2.5</c:v>
                </c:pt>
                <c:pt idx="2146">
                  <c:v>2.5</c:v>
                </c:pt>
                <c:pt idx="2147">
                  <c:v>2.5</c:v>
                </c:pt>
                <c:pt idx="2148">
                  <c:v>2.5</c:v>
                </c:pt>
                <c:pt idx="2149">
                  <c:v>2.5</c:v>
                </c:pt>
                <c:pt idx="2150">
                  <c:v>2.5</c:v>
                </c:pt>
                <c:pt idx="2151">
                  <c:v>2.5</c:v>
                </c:pt>
                <c:pt idx="2152">
                  <c:v>2.5</c:v>
                </c:pt>
                <c:pt idx="2153">
                  <c:v>2.5</c:v>
                </c:pt>
                <c:pt idx="2154">
                  <c:v>2.5</c:v>
                </c:pt>
                <c:pt idx="2155">
                  <c:v>2.5</c:v>
                </c:pt>
                <c:pt idx="2156">
                  <c:v>2.5</c:v>
                </c:pt>
                <c:pt idx="2157">
                  <c:v>2.5</c:v>
                </c:pt>
                <c:pt idx="2158">
                  <c:v>2.5</c:v>
                </c:pt>
                <c:pt idx="2159">
                  <c:v>2.5</c:v>
                </c:pt>
                <c:pt idx="2160">
                  <c:v>2.5</c:v>
                </c:pt>
                <c:pt idx="2161">
                  <c:v>2.5</c:v>
                </c:pt>
                <c:pt idx="2162">
                  <c:v>2.5</c:v>
                </c:pt>
                <c:pt idx="2163">
                  <c:v>2.5</c:v>
                </c:pt>
                <c:pt idx="2164">
                  <c:v>2.5</c:v>
                </c:pt>
                <c:pt idx="2165">
                  <c:v>2.5</c:v>
                </c:pt>
                <c:pt idx="2166">
                  <c:v>2.5</c:v>
                </c:pt>
                <c:pt idx="2167">
                  <c:v>2.5</c:v>
                </c:pt>
                <c:pt idx="2168">
                  <c:v>2.5</c:v>
                </c:pt>
                <c:pt idx="2169">
                  <c:v>2.5</c:v>
                </c:pt>
                <c:pt idx="2170">
                  <c:v>2.5</c:v>
                </c:pt>
                <c:pt idx="2171">
                  <c:v>2.5</c:v>
                </c:pt>
                <c:pt idx="2172">
                  <c:v>2.5</c:v>
                </c:pt>
                <c:pt idx="2173">
                  <c:v>2.5</c:v>
                </c:pt>
                <c:pt idx="2174">
                  <c:v>2.5</c:v>
                </c:pt>
                <c:pt idx="2175">
                  <c:v>2.5</c:v>
                </c:pt>
                <c:pt idx="2176">
                  <c:v>2.5</c:v>
                </c:pt>
                <c:pt idx="2177">
                  <c:v>2.5</c:v>
                </c:pt>
                <c:pt idx="2178">
                  <c:v>2.5</c:v>
                </c:pt>
                <c:pt idx="2179">
                  <c:v>2.5</c:v>
                </c:pt>
                <c:pt idx="2180">
                  <c:v>2.5</c:v>
                </c:pt>
                <c:pt idx="2181">
                  <c:v>2.5</c:v>
                </c:pt>
                <c:pt idx="2182">
                  <c:v>2.5</c:v>
                </c:pt>
                <c:pt idx="2183">
                  <c:v>2.5</c:v>
                </c:pt>
                <c:pt idx="2184">
                  <c:v>2.5</c:v>
                </c:pt>
                <c:pt idx="2185">
                  <c:v>2.5</c:v>
                </c:pt>
                <c:pt idx="2186">
                  <c:v>2.5</c:v>
                </c:pt>
                <c:pt idx="2187">
                  <c:v>2.5</c:v>
                </c:pt>
                <c:pt idx="2188">
                  <c:v>2.5</c:v>
                </c:pt>
                <c:pt idx="2189">
                  <c:v>2.5</c:v>
                </c:pt>
                <c:pt idx="2190">
                  <c:v>2.5</c:v>
                </c:pt>
                <c:pt idx="2191">
                  <c:v>2.5</c:v>
                </c:pt>
                <c:pt idx="2192">
                  <c:v>2.5</c:v>
                </c:pt>
                <c:pt idx="2193">
                  <c:v>2.5</c:v>
                </c:pt>
                <c:pt idx="2194">
                  <c:v>2.5</c:v>
                </c:pt>
                <c:pt idx="2195">
                  <c:v>2.5</c:v>
                </c:pt>
                <c:pt idx="2196">
                  <c:v>2.5</c:v>
                </c:pt>
                <c:pt idx="2197">
                  <c:v>2.5</c:v>
                </c:pt>
                <c:pt idx="2198">
                  <c:v>2.5</c:v>
                </c:pt>
                <c:pt idx="2199">
                  <c:v>2.5</c:v>
                </c:pt>
                <c:pt idx="2200">
                  <c:v>2.5</c:v>
                </c:pt>
                <c:pt idx="2201">
                  <c:v>2.5</c:v>
                </c:pt>
                <c:pt idx="2202">
                  <c:v>2.5</c:v>
                </c:pt>
                <c:pt idx="2203">
                  <c:v>2.5</c:v>
                </c:pt>
                <c:pt idx="2204">
                  <c:v>2.5</c:v>
                </c:pt>
                <c:pt idx="2205">
                  <c:v>2.5</c:v>
                </c:pt>
                <c:pt idx="2206">
                  <c:v>2.5</c:v>
                </c:pt>
                <c:pt idx="2207">
                  <c:v>2.5</c:v>
                </c:pt>
                <c:pt idx="2208">
                  <c:v>2.5</c:v>
                </c:pt>
                <c:pt idx="2209">
                  <c:v>2.5</c:v>
                </c:pt>
                <c:pt idx="2210">
                  <c:v>2.5</c:v>
                </c:pt>
                <c:pt idx="2211">
                  <c:v>2.5</c:v>
                </c:pt>
                <c:pt idx="2212">
                  <c:v>2.5</c:v>
                </c:pt>
                <c:pt idx="2213">
                  <c:v>2.5</c:v>
                </c:pt>
                <c:pt idx="2214">
                  <c:v>2.5</c:v>
                </c:pt>
                <c:pt idx="2215">
                  <c:v>2.5</c:v>
                </c:pt>
                <c:pt idx="2216">
                  <c:v>2.5</c:v>
                </c:pt>
                <c:pt idx="2217">
                  <c:v>2.5</c:v>
                </c:pt>
                <c:pt idx="2218">
                  <c:v>2.5</c:v>
                </c:pt>
                <c:pt idx="2219">
                  <c:v>2.5</c:v>
                </c:pt>
                <c:pt idx="2220">
                  <c:v>2.5</c:v>
                </c:pt>
                <c:pt idx="2221">
                  <c:v>2.5</c:v>
                </c:pt>
                <c:pt idx="2222">
                  <c:v>2.5</c:v>
                </c:pt>
                <c:pt idx="2223">
                  <c:v>2.5</c:v>
                </c:pt>
                <c:pt idx="2224">
                  <c:v>2.5</c:v>
                </c:pt>
                <c:pt idx="2225">
                  <c:v>2.5</c:v>
                </c:pt>
                <c:pt idx="2226">
                  <c:v>2.5</c:v>
                </c:pt>
                <c:pt idx="2227">
                  <c:v>2.5</c:v>
                </c:pt>
                <c:pt idx="2228">
                  <c:v>2.5</c:v>
                </c:pt>
                <c:pt idx="2229">
                  <c:v>2.5</c:v>
                </c:pt>
                <c:pt idx="2230">
                  <c:v>2.5</c:v>
                </c:pt>
                <c:pt idx="2231">
                  <c:v>2.5</c:v>
                </c:pt>
                <c:pt idx="2232">
                  <c:v>2.5</c:v>
                </c:pt>
                <c:pt idx="2233">
                  <c:v>2.5</c:v>
                </c:pt>
                <c:pt idx="2234">
                  <c:v>2.5</c:v>
                </c:pt>
                <c:pt idx="2235">
                  <c:v>2.5</c:v>
                </c:pt>
                <c:pt idx="2236">
                  <c:v>2.75</c:v>
                </c:pt>
                <c:pt idx="2237">
                  <c:v>2.75</c:v>
                </c:pt>
                <c:pt idx="2238">
                  <c:v>2.75</c:v>
                </c:pt>
                <c:pt idx="2239">
                  <c:v>2.75</c:v>
                </c:pt>
                <c:pt idx="2240">
                  <c:v>2.75</c:v>
                </c:pt>
                <c:pt idx="2241">
                  <c:v>2.75</c:v>
                </c:pt>
                <c:pt idx="2242">
                  <c:v>2.75</c:v>
                </c:pt>
                <c:pt idx="2243">
                  <c:v>2.75</c:v>
                </c:pt>
                <c:pt idx="2244">
                  <c:v>2.75</c:v>
                </c:pt>
                <c:pt idx="2245">
                  <c:v>2.75</c:v>
                </c:pt>
                <c:pt idx="2246">
                  <c:v>2.75</c:v>
                </c:pt>
                <c:pt idx="2247">
                  <c:v>2.75</c:v>
                </c:pt>
                <c:pt idx="2248">
                  <c:v>2.75</c:v>
                </c:pt>
                <c:pt idx="2249">
                  <c:v>2.75</c:v>
                </c:pt>
                <c:pt idx="2250">
                  <c:v>2.75</c:v>
                </c:pt>
                <c:pt idx="2251">
                  <c:v>2.75</c:v>
                </c:pt>
                <c:pt idx="2252">
                  <c:v>2.75</c:v>
                </c:pt>
                <c:pt idx="2253">
                  <c:v>2.75</c:v>
                </c:pt>
                <c:pt idx="2254">
                  <c:v>2.75</c:v>
                </c:pt>
                <c:pt idx="2255">
                  <c:v>2.75</c:v>
                </c:pt>
                <c:pt idx="2256">
                  <c:v>2.75</c:v>
                </c:pt>
                <c:pt idx="2257">
                  <c:v>2.75</c:v>
                </c:pt>
                <c:pt idx="2258">
                  <c:v>2.75</c:v>
                </c:pt>
                <c:pt idx="2259">
                  <c:v>2.75</c:v>
                </c:pt>
                <c:pt idx="2260">
                  <c:v>2.75</c:v>
                </c:pt>
                <c:pt idx="2261">
                  <c:v>2.75</c:v>
                </c:pt>
                <c:pt idx="2262">
                  <c:v>2.75</c:v>
                </c:pt>
                <c:pt idx="2263">
                  <c:v>2.75</c:v>
                </c:pt>
                <c:pt idx="2264">
                  <c:v>2.75</c:v>
                </c:pt>
                <c:pt idx="2265">
                  <c:v>2.75</c:v>
                </c:pt>
                <c:pt idx="2266">
                  <c:v>2.75</c:v>
                </c:pt>
                <c:pt idx="2267">
                  <c:v>2.75</c:v>
                </c:pt>
                <c:pt idx="2268">
                  <c:v>2.75</c:v>
                </c:pt>
                <c:pt idx="2269">
                  <c:v>2.75</c:v>
                </c:pt>
                <c:pt idx="2270">
                  <c:v>2.75</c:v>
                </c:pt>
                <c:pt idx="2271">
                  <c:v>2.75</c:v>
                </c:pt>
                <c:pt idx="2272">
                  <c:v>2.75</c:v>
                </c:pt>
                <c:pt idx="2273">
                  <c:v>3</c:v>
                </c:pt>
                <c:pt idx="2274">
                  <c:v>3</c:v>
                </c:pt>
                <c:pt idx="2275">
                  <c:v>3</c:v>
                </c:pt>
                <c:pt idx="2276">
                  <c:v>3</c:v>
                </c:pt>
                <c:pt idx="2277">
                  <c:v>3</c:v>
                </c:pt>
                <c:pt idx="2278">
                  <c:v>3</c:v>
                </c:pt>
                <c:pt idx="2279">
                  <c:v>3</c:v>
                </c:pt>
                <c:pt idx="2280">
                  <c:v>3</c:v>
                </c:pt>
                <c:pt idx="2281">
                  <c:v>3</c:v>
                </c:pt>
                <c:pt idx="2282">
                  <c:v>3</c:v>
                </c:pt>
                <c:pt idx="2283">
                  <c:v>3</c:v>
                </c:pt>
                <c:pt idx="2284">
                  <c:v>3</c:v>
                </c:pt>
                <c:pt idx="2285">
                  <c:v>3</c:v>
                </c:pt>
                <c:pt idx="2286">
                  <c:v>3</c:v>
                </c:pt>
                <c:pt idx="2287">
                  <c:v>3</c:v>
                </c:pt>
                <c:pt idx="2288">
                  <c:v>3</c:v>
                </c:pt>
                <c:pt idx="2289">
                  <c:v>3</c:v>
                </c:pt>
                <c:pt idx="2290">
                  <c:v>3</c:v>
                </c:pt>
                <c:pt idx="2291">
                  <c:v>3</c:v>
                </c:pt>
                <c:pt idx="2292">
                  <c:v>3</c:v>
                </c:pt>
                <c:pt idx="2293">
                  <c:v>3</c:v>
                </c:pt>
                <c:pt idx="2294">
                  <c:v>3</c:v>
                </c:pt>
                <c:pt idx="2295">
                  <c:v>3</c:v>
                </c:pt>
                <c:pt idx="2296">
                  <c:v>3</c:v>
                </c:pt>
                <c:pt idx="2297">
                  <c:v>3</c:v>
                </c:pt>
                <c:pt idx="2298">
                  <c:v>3</c:v>
                </c:pt>
                <c:pt idx="2299">
                  <c:v>3</c:v>
                </c:pt>
                <c:pt idx="2300">
                  <c:v>3</c:v>
                </c:pt>
                <c:pt idx="2301">
                  <c:v>3</c:v>
                </c:pt>
                <c:pt idx="2302">
                  <c:v>3</c:v>
                </c:pt>
                <c:pt idx="2303">
                  <c:v>3</c:v>
                </c:pt>
                <c:pt idx="2304">
                  <c:v>3</c:v>
                </c:pt>
                <c:pt idx="2305">
                  <c:v>3</c:v>
                </c:pt>
                <c:pt idx="2306">
                  <c:v>3</c:v>
                </c:pt>
                <c:pt idx="2307">
                  <c:v>3</c:v>
                </c:pt>
                <c:pt idx="2308">
                  <c:v>3</c:v>
                </c:pt>
                <c:pt idx="2309">
                  <c:v>3</c:v>
                </c:pt>
                <c:pt idx="2310">
                  <c:v>3</c:v>
                </c:pt>
                <c:pt idx="2311">
                  <c:v>3</c:v>
                </c:pt>
                <c:pt idx="2312">
                  <c:v>3</c:v>
                </c:pt>
                <c:pt idx="2313">
                  <c:v>3</c:v>
                </c:pt>
                <c:pt idx="2314">
                  <c:v>3</c:v>
                </c:pt>
                <c:pt idx="2315">
                  <c:v>3</c:v>
                </c:pt>
                <c:pt idx="2316">
                  <c:v>3</c:v>
                </c:pt>
                <c:pt idx="2317">
                  <c:v>3.25</c:v>
                </c:pt>
                <c:pt idx="2318">
                  <c:v>3.25</c:v>
                </c:pt>
                <c:pt idx="2319">
                  <c:v>3.25</c:v>
                </c:pt>
                <c:pt idx="2320">
                  <c:v>3.25</c:v>
                </c:pt>
                <c:pt idx="2321">
                  <c:v>3.25</c:v>
                </c:pt>
                <c:pt idx="2322">
                  <c:v>3.25</c:v>
                </c:pt>
                <c:pt idx="2323">
                  <c:v>3.25</c:v>
                </c:pt>
                <c:pt idx="2324">
                  <c:v>3.25</c:v>
                </c:pt>
                <c:pt idx="2325">
                  <c:v>3.25</c:v>
                </c:pt>
                <c:pt idx="2326">
                  <c:v>3.25</c:v>
                </c:pt>
                <c:pt idx="2327">
                  <c:v>3.25</c:v>
                </c:pt>
                <c:pt idx="2328">
                  <c:v>3.25</c:v>
                </c:pt>
                <c:pt idx="2329">
                  <c:v>3.25</c:v>
                </c:pt>
                <c:pt idx="2330">
                  <c:v>3.25</c:v>
                </c:pt>
                <c:pt idx="2331">
                  <c:v>3.25</c:v>
                </c:pt>
                <c:pt idx="2332">
                  <c:v>3.25</c:v>
                </c:pt>
                <c:pt idx="2333">
                  <c:v>3.25</c:v>
                </c:pt>
                <c:pt idx="2334">
                  <c:v>3.25</c:v>
                </c:pt>
                <c:pt idx="2335">
                  <c:v>3.25</c:v>
                </c:pt>
                <c:pt idx="2336">
                  <c:v>3.5</c:v>
                </c:pt>
                <c:pt idx="2337">
                  <c:v>3.5</c:v>
                </c:pt>
                <c:pt idx="2338">
                  <c:v>3.5</c:v>
                </c:pt>
                <c:pt idx="2339">
                  <c:v>3.5</c:v>
                </c:pt>
                <c:pt idx="2340">
                  <c:v>3.5</c:v>
                </c:pt>
                <c:pt idx="2341">
                  <c:v>3.5</c:v>
                </c:pt>
                <c:pt idx="2342">
                  <c:v>3.5</c:v>
                </c:pt>
                <c:pt idx="2343">
                  <c:v>3.5</c:v>
                </c:pt>
                <c:pt idx="2344">
                  <c:v>3.5</c:v>
                </c:pt>
                <c:pt idx="2345">
                  <c:v>3.5</c:v>
                </c:pt>
                <c:pt idx="2346">
                  <c:v>3.5</c:v>
                </c:pt>
                <c:pt idx="2347">
                  <c:v>3.5</c:v>
                </c:pt>
                <c:pt idx="2348">
                  <c:v>3.5</c:v>
                </c:pt>
                <c:pt idx="2349">
                  <c:v>3.5</c:v>
                </c:pt>
                <c:pt idx="2350">
                  <c:v>3.5</c:v>
                </c:pt>
                <c:pt idx="2351">
                  <c:v>3.5</c:v>
                </c:pt>
                <c:pt idx="2352">
                  <c:v>3.5</c:v>
                </c:pt>
                <c:pt idx="2353">
                  <c:v>3.5</c:v>
                </c:pt>
                <c:pt idx="2354">
                  <c:v>3.5</c:v>
                </c:pt>
                <c:pt idx="2355">
                  <c:v>3.5</c:v>
                </c:pt>
                <c:pt idx="2356">
                  <c:v>3.5</c:v>
                </c:pt>
                <c:pt idx="2357">
                  <c:v>3.5</c:v>
                </c:pt>
                <c:pt idx="2358">
                  <c:v>3.5</c:v>
                </c:pt>
                <c:pt idx="2359">
                  <c:v>3.5</c:v>
                </c:pt>
                <c:pt idx="2360">
                  <c:v>3.5</c:v>
                </c:pt>
                <c:pt idx="2361">
                  <c:v>3.5</c:v>
                </c:pt>
                <c:pt idx="2362">
                  <c:v>3.5</c:v>
                </c:pt>
                <c:pt idx="2363">
                  <c:v>3.5</c:v>
                </c:pt>
                <c:pt idx="2364">
                  <c:v>3.5</c:v>
                </c:pt>
                <c:pt idx="2365">
                  <c:v>3.5</c:v>
                </c:pt>
                <c:pt idx="2366">
                  <c:v>3.5</c:v>
                </c:pt>
                <c:pt idx="2367">
                  <c:v>3.5</c:v>
                </c:pt>
                <c:pt idx="2368">
                  <c:v>3.5</c:v>
                </c:pt>
                <c:pt idx="2369">
                  <c:v>3.5</c:v>
                </c:pt>
                <c:pt idx="2370">
                  <c:v>3.5</c:v>
                </c:pt>
                <c:pt idx="2371">
                  <c:v>3.5</c:v>
                </c:pt>
                <c:pt idx="2372">
                  <c:v>3.5</c:v>
                </c:pt>
                <c:pt idx="2373">
                  <c:v>3.5</c:v>
                </c:pt>
                <c:pt idx="2374">
                  <c:v>3.5</c:v>
                </c:pt>
                <c:pt idx="2375">
                  <c:v>3.5</c:v>
                </c:pt>
                <c:pt idx="2376">
                  <c:v>3.5</c:v>
                </c:pt>
                <c:pt idx="2377">
                  <c:v>3.5</c:v>
                </c:pt>
                <c:pt idx="2378">
                  <c:v>3.5</c:v>
                </c:pt>
                <c:pt idx="2379">
                  <c:v>3.5</c:v>
                </c:pt>
                <c:pt idx="2380">
                  <c:v>3.5</c:v>
                </c:pt>
                <c:pt idx="2381">
                  <c:v>3.5</c:v>
                </c:pt>
                <c:pt idx="2382">
                  <c:v>3.5</c:v>
                </c:pt>
                <c:pt idx="2383">
                  <c:v>3.5</c:v>
                </c:pt>
                <c:pt idx="2384">
                  <c:v>3.5</c:v>
                </c:pt>
                <c:pt idx="2385">
                  <c:v>3.5</c:v>
                </c:pt>
                <c:pt idx="2386">
                  <c:v>3.5</c:v>
                </c:pt>
                <c:pt idx="2387">
                  <c:v>3.5</c:v>
                </c:pt>
                <c:pt idx="2388">
                  <c:v>3.5</c:v>
                </c:pt>
                <c:pt idx="2389">
                  <c:v>3.5</c:v>
                </c:pt>
                <c:pt idx="2390">
                  <c:v>3.5</c:v>
                </c:pt>
                <c:pt idx="2391">
                  <c:v>3.5</c:v>
                </c:pt>
                <c:pt idx="2392">
                  <c:v>3.5</c:v>
                </c:pt>
                <c:pt idx="2393">
                  <c:v>3.5</c:v>
                </c:pt>
                <c:pt idx="2394">
                  <c:v>3.5</c:v>
                </c:pt>
                <c:pt idx="2395">
                  <c:v>3.5</c:v>
                </c:pt>
                <c:pt idx="2396">
                  <c:v>3.5</c:v>
                </c:pt>
                <c:pt idx="2397">
                  <c:v>3.5</c:v>
                </c:pt>
                <c:pt idx="2398">
                  <c:v>3.5</c:v>
                </c:pt>
                <c:pt idx="2399">
                  <c:v>3.5</c:v>
                </c:pt>
                <c:pt idx="2400">
                  <c:v>3.5</c:v>
                </c:pt>
                <c:pt idx="2401">
                  <c:v>3.5</c:v>
                </c:pt>
                <c:pt idx="2402">
                  <c:v>3.5</c:v>
                </c:pt>
                <c:pt idx="2403">
                  <c:v>3.5</c:v>
                </c:pt>
                <c:pt idx="2404">
                  <c:v>3.5</c:v>
                </c:pt>
                <c:pt idx="2405">
                  <c:v>3.5</c:v>
                </c:pt>
                <c:pt idx="2406">
                  <c:v>3.5</c:v>
                </c:pt>
                <c:pt idx="2407">
                  <c:v>3.5</c:v>
                </c:pt>
                <c:pt idx="2408">
                  <c:v>3.5</c:v>
                </c:pt>
                <c:pt idx="2409">
                  <c:v>3.5</c:v>
                </c:pt>
                <c:pt idx="2410">
                  <c:v>3.5</c:v>
                </c:pt>
                <c:pt idx="2411">
                  <c:v>3.5</c:v>
                </c:pt>
                <c:pt idx="2412">
                  <c:v>3.75</c:v>
                </c:pt>
                <c:pt idx="2413">
                  <c:v>3.75</c:v>
                </c:pt>
                <c:pt idx="2414">
                  <c:v>3.75</c:v>
                </c:pt>
                <c:pt idx="2415">
                  <c:v>3.75</c:v>
                </c:pt>
                <c:pt idx="2416">
                  <c:v>3.75</c:v>
                </c:pt>
                <c:pt idx="2417">
                  <c:v>3.75</c:v>
                </c:pt>
                <c:pt idx="2418">
                  <c:v>3.75</c:v>
                </c:pt>
                <c:pt idx="2419">
                  <c:v>3.75</c:v>
                </c:pt>
                <c:pt idx="2420">
                  <c:v>3.75</c:v>
                </c:pt>
                <c:pt idx="2421">
                  <c:v>3.75</c:v>
                </c:pt>
                <c:pt idx="2422">
                  <c:v>3.75</c:v>
                </c:pt>
                <c:pt idx="2423">
                  <c:v>3.75</c:v>
                </c:pt>
                <c:pt idx="2424">
                  <c:v>3.75</c:v>
                </c:pt>
                <c:pt idx="2425">
                  <c:v>3.75</c:v>
                </c:pt>
                <c:pt idx="2426">
                  <c:v>3.75</c:v>
                </c:pt>
                <c:pt idx="2427">
                  <c:v>3.75</c:v>
                </c:pt>
                <c:pt idx="2428">
                  <c:v>3.75</c:v>
                </c:pt>
                <c:pt idx="2429">
                  <c:v>3.75</c:v>
                </c:pt>
                <c:pt idx="2430">
                  <c:v>3.75</c:v>
                </c:pt>
                <c:pt idx="2431">
                  <c:v>3.75</c:v>
                </c:pt>
                <c:pt idx="2432">
                  <c:v>3.75</c:v>
                </c:pt>
                <c:pt idx="2433">
                  <c:v>3.75</c:v>
                </c:pt>
                <c:pt idx="2434">
                  <c:v>3.75</c:v>
                </c:pt>
                <c:pt idx="2435">
                  <c:v>3.75</c:v>
                </c:pt>
                <c:pt idx="2436">
                  <c:v>3.75</c:v>
                </c:pt>
                <c:pt idx="2437">
                  <c:v>3.75</c:v>
                </c:pt>
                <c:pt idx="2438">
                  <c:v>3.75</c:v>
                </c:pt>
                <c:pt idx="2439">
                  <c:v>3.75</c:v>
                </c:pt>
                <c:pt idx="2440">
                  <c:v>3.75</c:v>
                </c:pt>
                <c:pt idx="2441">
                  <c:v>3.75</c:v>
                </c:pt>
                <c:pt idx="2442">
                  <c:v>3.75</c:v>
                </c:pt>
                <c:pt idx="2443">
                  <c:v>3.75</c:v>
                </c:pt>
                <c:pt idx="2444">
                  <c:v>3.75</c:v>
                </c:pt>
                <c:pt idx="2445">
                  <c:v>3.75</c:v>
                </c:pt>
                <c:pt idx="2446">
                  <c:v>3.75</c:v>
                </c:pt>
                <c:pt idx="2447">
                  <c:v>3.75</c:v>
                </c:pt>
                <c:pt idx="2448">
                  <c:v>3.75</c:v>
                </c:pt>
                <c:pt idx="2449">
                  <c:v>3.75</c:v>
                </c:pt>
                <c:pt idx="2450">
                  <c:v>3.75</c:v>
                </c:pt>
                <c:pt idx="2451">
                  <c:v>3.75</c:v>
                </c:pt>
                <c:pt idx="2452">
                  <c:v>3.75</c:v>
                </c:pt>
                <c:pt idx="2453">
                  <c:v>3.75</c:v>
                </c:pt>
                <c:pt idx="2454">
                  <c:v>3.75</c:v>
                </c:pt>
                <c:pt idx="2455">
                  <c:v>3.75</c:v>
                </c:pt>
                <c:pt idx="2456">
                  <c:v>3.75</c:v>
                </c:pt>
                <c:pt idx="2457">
                  <c:v>3.75</c:v>
                </c:pt>
                <c:pt idx="2458">
                  <c:v>3.75</c:v>
                </c:pt>
                <c:pt idx="2459">
                  <c:v>3.75</c:v>
                </c:pt>
                <c:pt idx="2460">
                  <c:v>3.75</c:v>
                </c:pt>
                <c:pt idx="2461">
                  <c:v>3.75</c:v>
                </c:pt>
                <c:pt idx="2462">
                  <c:v>3.75</c:v>
                </c:pt>
                <c:pt idx="2463">
                  <c:v>3.75</c:v>
                </c:pt>
                <c:pt idx="2464">
                  <c:v>3.75</c:v>
                </c:pt>
                <c:pt idx="2465">
                  <c:v>3.75</c:v>
                </c:pt>
                <c:pt idx="2466">
                  <c:v>3.75</c:v>
                </c:pt>
                <c:pt idx="2467">
                  <c:v>3.75</c:v>
                </c:pt>
                <c:pt idx="2468">
                  <c:v>3.75</c:v>
                </c:pt>
                <c:pt idx="2469">
                  <c:v>3.75</c:v>
                </c:pt>
                <c:pt idx="2470">
                  <c:v>3.75</c:v>
                </c:pt>
                <c:pt idx="2471">
                  <c:v>3.75</c:v>
                </c:pt>
                <c:pt idx="2472">
                  <c:v>3.75</c:v>
                </c:pt>
                <c:pt idx="2473">
                  <c:v>3.75</c:v>
                </c:pt>
                <c:pt idx="2474">
                  <c:v>3.75</c:v>
                </c:pt>
                <c:pt idx="2475">
                  <c:v>3.75</c:v>
                </c:pt>
                <c:pt idx="2476">
                  <c:v>3.75</c:v>
                </c:pt>
                <c:pt idx="2477">
                  <c:v>3.75</c:v>
                </c:pt>
                <c:pt idx="2478">
                  <c:v>3.75</c:v>
                </c:pt>
                <c:pt idx="2479">
                  <c:v>3.75</c:v>
                </c:pt>
                <c:pt idx="2480">
                  <c:v>3.75</c:v>
                </c:pt>
                <c:pt idx="2481">
                  <c:v>3.75</c:v>
                </c:pt>
                <c:pt idx="2482">
                  <c:v>3.75</c:v>
                </c:pt>
                <c:pt idx="2483">
                  <c:v>4</c:v>
                </c:pt>
                <c:pt idx="2484">
                  <c:v>4</c:v>
                </c:pt>
                <c:pt idx="2485">
                  <c:v>4</c:v>
                </c:pt>
                <c:pt idx="2486">
                  <c:v>4</c:v>
                </c:pt>
                <c:pt idx="2487">
                  <c:v>4</c:v>
                </c:pt>
                <c:pt idx="2488">
                  <c:v>4</c:v>
                </c:pt>
                <c:pt idx="2489">
                  <c:v>4</c:v>
                </c:pt>
                <c:pt idx="2490">
                  <c:v>4</c:v>
                </c:pt>
                <c:pt idx="2491">
                  <c:v>4</c:v>
                </c:pt>
                <c:pt idx="2492">
                  <c:v>4</c:v>
                </c:pt>
                <c:pt idx="2493">
                  <c:v>4</c:v>
                </c:pt>
                <c:pt idx="2494">
                  <c:v>4</c:v>
                </c:pt>
                <c:pt idx="2495">
                  <c:v>4</c:v>
                </c:pt>
                <c:pt idx="2496">
                  <c:v>4</c:v>
                </c:pt>
                <c:pt idx="2497">
                  <c:v>4</c:v>
                </c:pt>
                <c:pt idx="2498">
                  <c:v>4</c:v>
                </c:pt>
                <c:pt idx="2499">
                  <c:v>4</c:v>
                </c:pt>
                <c:pt idx="2500">
                  <c:v>4</c:v>
                </c:pt>
                <c:pt idx="2501">
                  <c:v>4</c:v>
                </c:pt>
                <c:pt idx="2502">
                  <c:v>4</c:v>
                </c:pt>
                <c:pt idx="2503">
                  <c:v>4</c:v>
                </c:pt>
                <c:pt idx="2504">
                  <c:v>4</c:v>
                </c:pt>
                <c:pt idx="2505">
                  <c:v>4</c:v>
                </c:pt>
                <c:pt idx="2506">
                  <c:v>4</c:v>
                </c:pt>
                <c:pt idx="2507">
                  <c:v>4</c:v>
                </c:pt>
                <c:pt idx="2508">
                  <c:v>4</c:v>
                </c:pt>
                <c:pt idx="2509">
                  <c:v>4</c:v>
                </c:pt>
                <c:pt idx="2510">
                  <c:v>4</c:v>
                </c:pt>
                <c:pt idx="2511">
                  <c:v>4</c:v>
                </c:pt>
                <c:pt idx="2512">
                  <c:v>4</c:v>
                </c:pt>
                <c:pt idx="2513">
                  <c:v>4</c:v>
                </c:pt>
                <c:pt idx="2514">
                  <c:v>4</c:v>
                </c:pt>
                <c:pt idx="2515">
                  <c:v>4</c:v>
                </c:pt>
                <c:pt idx="2516">
                  <c:v>4</c:v>
                </c:pt>
                <c:pt idx="2517">
                  <c:v>4</c:v>
                </c:pt>
                <c:pt idx="2518">
                  <c:v>4</c:v>
                </c:pt>
                <c:pt idx="2519">
                  <c:v>4</c:v>
                </c:pt>
                <c:pt idx="2520">
                  <c:v>4</c:v>
                </c:pt>
                <c:pt idx="2521">
                  <c:v>4</c:v>
                </c:pt>
                <c:pt idx="2522">
                  <c:v>4</c:v>
                </c:pt>
                <c:pt idx="2523">
                  <c:v>4</c:v>
                </c:pt>
                <c:pt idx="2524">
                  <c:v>4</c:v>
                </c:pt>
                <c:pt idx="2525">
                  <c:v>4</c:v>
                </c:pt>
                <c:pt idx="2526">
                  <c:v>4</c:v>
                </c:pt>
                <c:pt idx="2527">
                  <c:v>4</c:v>
                </c:pt>
                <c:pt idx="2528">
                  <c:v>4</c:v>
                </c:pt>
                <c:pt idx="2529">
                  <c:v>4</c:v>
                </c:pt>
                <c:pt idx="2530">
                  <c:v>4</c:v>
                </c:pt>
                <c:pt idx="2531">
                  <c:v>4</c:v>
                </c:pt>
                <c:pt idx="2532">
                  <c:v>4</c:v>
                </c:pt>
                <c:pt idx="2533">
                  <c:v>4</c:v>
                </c:pt>
                <c:pt idx="2534">
                  <c:v>4</c:v>
                </c:pt>
                <c:pt idx="2535">
                  <c:v>4</c:v>
                </c:pt>
                <c:pt idx="2536">
                  <c:v>4</c:v>
                </c:pt>
                <c:pt idx="2537">
                  <c:v>4</c:v>
                </c:pt>
                <c:pt idx="2538">
                  <c:v>4</c:v>
                </c:pt>
                <c:pt idx="2539">
                  <c:v>4</c:v>
                </c:pt>
                <c:pt idx="2540">
                  <c:v>4</c:v>
                </c:pt>
                <c:pt idx="2541">
                  <c:v>4</c:v>
                </c:pt>
                <c:pt idx="2542">
                  <c:v>4</c:v>
                </c:pt>
                <c:pt idx="2543">
                  <c:v>4</c:v>
                </c:pt>
                <c:pt idx="2544">
                  <c:v>4</c:v>
                </c:pt>
                <c:pt idx="2545">
                  <c:v>4</c:v>
                </c:pt>
                <c:pt idx="2546">
                  <c:v>4</c:v>
                </c:pt>
                <c:pt idx="2547">
                  <c:v>4</c:v>
                </c:pt>
                <c:pt idx="2548">
                  <c:v>4</c:v>
                </c:pt>
                <c:pt idx="2549">
                  <c:v>4</c:v>
                </c:pt>
                <c:pt idx="2550">
                  <c:v>4</c:v>
                </c:pt>
                <c:pt idx="2551">
                  <c:v>4</c:v>
                </c:pt>
                <c:pt idx="2552">
                  <c:v>4</c:v>
                </c:pt>
                <c:pt idx="2553">
                  <c:v>4</c:v>
                </c:pt>
                <c:pt idx="2554">
                  <c:v>4</c:v>
                </c:pt>
                <c:pt idx="2555">
                  <c:v>4</c:v>
                </c:pt>
                <c:pt idx="2556">
                  <c:v>4</c:v>
                </c:pt>
                <c:pt idx="2557">
                  <c:v>4</c:v>
                </c:pt>
                <c:pt idx="2558">
                  <c:v>4</c:v>
                </c:pt>
                <c:pt idx="2559">
                  <c:v>4</c:v>
                </c:pt>
                <c:pt idx="2560">
                  <c:v>4</c:v>
                </c:pt>
                <c:pt idx="2561">
                  <c:v>4</c:v>
                </c:pt>
                <c:pt idx="2562">
                  <c:v>4</c:v>
                </c:pt>
                <c:pt idx="2563">
                  <c:v>4</c:v>
                </c:pt>
                <c:pt idx="2564">
                  <c:v>4</c:v>
                </c:pt>
                <c:pt idx="2565">
                  <c:v>4</c:v>
                </c:pt>
                <c:pt idx="2566">
                  <c:v>4</c:v>
                </c:pt>
                <c:pt idx="2567">
                  <c:v>4</c:v>
                </c:pt>
                <c:pt idx="2568">
                  <c:v>4</c:v>
                </c:pt>
                <c:pt idx="2569">
                  <c:v>4</c:v>
                </c:pt>
                <c:pt idx="2570">
                  <c:v>4</c:v>
                </c:pt>
                <c:pt idx="2571">
                  <c:v>4</c:v>
                </c:pt>
                <c:pt idx="2572">
                  <c:v>4</c:v>
                </c:pt>
                <c:pt idx="2573">
                  <c:v>4</c:v>
                </c:pt>
                <c:pt idx="2574">
                  <c:v>4</c:v>
                </c:pt>
                <c:pt idx="2575">
                  <c:v>4</c:v>
                </c:pt>
                <c:pt idx="2576">
                  <c:v>4</c:v>
                </c:pt>
                <c:pt idx="2577">
                  <c:v>4</c:v>
                </c:pt>
                <c:pt idx="2578">
                  <c:v>4</c:v>
                </c:pt>
                <c:pt idx="2579">
                  <c:v>4</c:v>
                </c:pt>
                <c:pt idx="2580">
                  <c:v>4</c:v>
                </c:pt>
                <c:pt idx="2581">
                  <c:v>4</c:v>
                </c:pt>
                <c:pt idx="2582">
                  <c:v>4</c:v>
                </c:pt>
                <c:pt idx="2583">
                  <c:v>4</c:v>
                </c:pt>
                <c:pt idx="2584">
                  <c:v>4</c:v>
                </c:pt>
                <c:pt idx="2585">
                  <c:v>4</c:v>
                </c:pt>
                <c:pt idx="2586">
                  <c:v>4</c:v>
                </c:pt>
                <c:pt idx="2587">
                  <c:v>4</c:v>
                </c:pt>
                <c:pt idx="2588">
                  <c:v>4</c:v>
                </c:pt>
                <c:pt idx="2589">
                  <c:v>4</c:v>
                </c:pt>
                <c:pt idx="2590">
                  <c:v>4</c:v>
                </c:pt>
                <c:pt idx="2591">
                  <c:v>4</c:v>
                </c:pt>
                <c:pt idx="2592">
                  <c:v>4</c:v>
                </c:pt>
                <c:pt idx="2593">
                  <c:v>4</c:v>
                </c:pt>
                <c:pt idx="2594">
                  <c:v>4</c:v>
                </c:pt>
                <c:pt idx="2595">
                  <c:v>4</c:v>
                </c:pt>
                <c:pt idx="2596">
                  <c:v>4</c:v>
                </c:pt>
                <c:pt idx="2597">
                  <c:v>4</c:v>
                </c:pt>
                <c:pt idx="2598">
                  <c:v>4</c:v>
                </c:pt>
                <c:pt idx="2599">
                  <c:v>4</c:v>
                </c:pt>
                <c:pt idx="2600">
                  <c:v>4</c:v>
                </c:pt>
                <c:pt idx="2601">
                  <c:v>4</c:v>
                </c:pt>
                <c:pt idx="2602">
                  <c:v>4</c:v>
                </c:pt>
                <c:pt idx="2603">
                  <c:v>4</c:v>
                </c:pt>
                <c:pt idx="2604">
                  <c:v>4</c:v>
                </c:pt>
                <c:pt idx="2605">
                  <c:v>4</c:v>
                </c:pt>
                <c:pt idx="2606">
                  <c:v>4</c:v>
                </c:pt>
                <c:pt idx="2607">
                  <c:v>4</c:v>
                </c:pt>
                <c:pt idx="2608">
                  <c:v>4</c:v>
                </c:pt>
                <c:pt idx="2609">
                  <c:v>4</c:v>
                </c:pt>
                <c:pt idx="2610">
                  <c:v>4</c:v>
                </c:pt>
                <c:pt idx="2611">
                  <c:v>4</c:v>
                </c:pt>
                <c:pt idx="2612">
                  <c:v>4</c:v>
                </c:pt>
                <c:pt idx="2613">
                  <c:v>4</c:v>
                </c:pt>
                <c:pt idx="2614">
                  <c:v>4</c:v>
                </c:pt>
                <c:pt idx="2615">
                  <c:v>4</c:v>
                </c:pt>
                <c:pt idx="2616">
                  <c:v>4</c:v>
                </c:pt>
                <c:pt idx="2617">
                  <c:v>4</c:v>
                </c:pt>
                <c:pt idx="2618">
                  <c:v>4</c:v>
                </c:pt>
                <c:pt idx="2619">
                  <c:v>4</c:v>
                </c:pt>
                <c:pt idx="2620">
                  <c:v>4</c:v>
                </c:pt>
                <c:pt idx="2621">
                  <c:v>4</c:v>
                </c:pt>
                <c:pt idx="2622">
                  <c:v>4</c:v>
                </c:pt>
                <c:pt idx="2623">
                  <c:v>4</c:v>
                </c:pt>
                <c:pt idx="2624">
                  <c:v>4</c:v>
                </c:pt>
                <c:pt idx="2625">
                  <c:v>4</c:v>
                </c:pt>
                <c:pt idx="2626">
                  <c:v>4</c:v>
                </c:pt>
                <c:pt idx="2627">
                  <c:v>4</c:v>
                </c:pt>
                <c:pt idx="2628">
                  <c:v>4</c:v>
                </c:pt>
                <c:pt idx="2629">
                  <c:v>4</c:v>
                </c:pt>
                <c:pt idx="2630">
                  <c:v>4</c:v>
                </c:pt>
                <c:pt idx="2631">
                  <c:v>4</c:v>
                </c:pt>
                <c:pt idx="2632">
                  <c:v>4</c:v>
                </c:pt>
                <c:pt idx="2633">
                  <c:v>4</c:v>
                </c:pt>
                <c:pt idx="2634">
                  <c:v>4</c:v>
                </c:pt>
                <c:pt idx="2635">
                  <c:v>4</c:v>
                </c:pt>
                <c:pt idx="2636">
                  <c:v>4</c:v>
                </c:pt>
                <c:pt idx="2637">
                  <c:v>4</c:v>
                </c:pt>
                <c:pt idx="2638">
                  <c:v>4</c:v>
                </c:pt>
                <c:pt idx="2639">
                  <c:v>4</c:v>
                </c:pt>
                <c:pt idx="2640">
                  <c:v>4</c:v>
                </c:pt>
                <c:pt idx="2641">
                  <c:v>4</c:v>
                </c:pt>
                <c:pt idx="2642">
                  <c:v>4</c:v>
                </c:pt>
                <c:pt idx="2643">
                  <c:v>4</c:v>
                </c:pt>
                <c:pt idx="2644">
                  <c:v>4</c:v>
                </c:pt>
                <c:pt idx="2645">
                  <c:v>4</c:v>
                </c:pt>
                <c:pt idx="2646">
                  <c:v>4</c:v>
                </c:pt>
                <c:pt idx="2647">
                  <c:v>4</c:v>
                </c:pt>
                <c:pt idx="2648">
                  <c:v>4</c:v>
                </c:pt>
                <c:pt idx="2649">
                  <c:v>4</c:v>
                </c:pt>
                <c:pt idx="2650">
                  <c:v>4</c:v>
                </c:pt>
                <c:pt idx="2651">
                  <c:v>4</c:v>
                </c:pt>
                <c:pt idx="2652">
                  <c:v>4</c:v>
                </c:pt>
                <c:pt idx="2653">
                  <c:v>4</c:v>
                </c:pt>
                <c:pt idx="2654">
                  <c:v>4</c:v>
                </c:pt>
                <c:pt idx="2655">
                  <c:v>4</c:v>
                </c:pt>
                <c:pt idx="2656">
                  <c:v>4</c:v>
                </c:pt>
                <c:pt idx="2657">
                  <c:v>4</c:v>
                </c:pt>
                <c:pt idx="2658">
                  <c:v>4</c:v>
                </c:pt>
                <c:pt idx="2659">
                  <c:v>4</c:v>
                </c:pt>
                <c:pt idx="2660">
                  <c:v>4</c:v>
                </c:pt>
                <c:pt idx="2661">
                  <c:v>4.25</c:v>
                </c:pt>
                <c:pt idx="2662">
                  <c:v>4.25</c:v>
                </c:pt>
                <c:pt idx="2663">
                  <c:v>4.25</c:v>
                </c:pt>
                <c:pt idx="2664">
                  <c:v>4.25</c:v>
                </c:pt>
                <c:pt idx="2665">
                  <c:v>4.25</c:v>
                </c:pt>
                <c:pt idx="2666">
                  <c:v>4.25</c:v>
                </c:pt>
                <c:pt idx="2667">
                  <c:v>4.25</c:v>
                </c:pt>
                <c:pt idx="2668">
                  <c:v>4.25</c:v>
                </c:pt>
                <c:pt idx="2669">
                  <c:v>4.25</c:v>
                </c:pt>
                <c:pt idx="2670">
                  <c:v>4.25</c:v>
                </c:pt>
                <c:pt idx="2671">
                  <c:v>4.25</c:v>
                </c:pt>
                <c:pt idx="2672">
                  <c:v>4.25</c:v>
                </c:pt>
                <c:pt idx="2673">
                  <c:v>4.25</c:v>
                </c:pt>
                <c:pt idx="2674">
                  <c:v>4.25</c:v>
                </c:pt>
                <c:pt idx="2675">
                  <c:v>4.25</c:v>
                </c:pt>
                <c:pt idx="2676">
                  <c:v>4.25</c:v>
                </c:pt>
                <c:pt idx="2677">
                  <c:v>4.25</c:v>
                </c:pt>
                <c:pt idx="2678">
                  <c:v>4.25</c:v>
                </c:pt>
                <c:pt idx="2679">
                  <c:v>4.25</c:v>
                </c:pt>
                <c:pt idx="2680">
                  <c:v>4.25</c:v>
                </c:pt>
                <c:pt idx="2681">
                  <c:v>4.25</c:v>
                </c:pt>
                <c:pt idx="2682">
                  <c:v>4.25</c:v>
                </c:pt>
                <c:pt idx="2683">
                  <c:v>4.25</c:v>
                </c:pt>
                <c:pt idx="2684">
                  <c:v>4.25</c:v>
                </c:pt>
                <c:pt idx="2685">
                  <c:v>4.25</c:v>
                </c:pt>
                <c:pt idx="2686">
                  <c:v>4.25</c:v>
                </c:pt>
                <c:pt idx="2687">
                  <c:v>4.25</c:v>
                </c:pt>
                <c:pt idx="2688">
                  <c:v>4.25</c:v>
                </c:pt>
                <c:pt idx="2689">
                  <c:v>4.25</c:v>
                </c:pt>
                <c:pt idx="2690">
                  <c:v>4.25</c:v>
                </c:pt>
                <c:pt idx="2691">
                  <c:v>4.25</c:v>
                </c:pt>
                <c:pt idx="2692">
                  <c:v>4.25</c:v>
                </c:pt>
                <c:pt idx="2693">
                  <c:v>4.25</c:v>
                </c:pt>
                <c:pt idx="2694">
                  <c:v>4.25</c:v>
                </c:pt>
                <c:pt idx="2695">
                  <c:v>4.25</c:v>
                </c:pt>
                <c:pt idx="2696">
                  <c:v>4.25</c:v>
                </c:pt>
                <c:pt idx="2697">
                  <c:v>4.25</c:v>
                </c:pt>
                <c:pt idx="2698">
                  <c:v>4.25</c:v>
                </c:pt>
                <c:pt idx="2699">
                  <c:v>4.25</c:v>
                </c:pt>
                <c:pt idx="2700">
                  <c:v>4.25</c:v>
                </c:pt>
                <c:pt idx="2701">
                  <c:v>4.25</c:v>
                </c:pt>
                <c:pt idx="2702">
                  <c:v>4.25</c:v>
                </c:pt>
                <c:pt idx="2703">
                  <c:v>4.25</c:v>
                </c:pt>
                <c:pt idx="2704">
                  <c:v>4.25</c:v>
                </c:pt>
                <c:pt idx="2705">
                  <c:v>4.25</c:v>
                </c:pt>
                <c:pt idx="2706">
                  <c:v>4.25</c:v>
                </c:pt>
                <c:pt idx="2707">
                  <c:v>4.25</c:v>
                </c:pt>
                <c:pt idx="2708">
                  <c:v>4.25</c:v>
                </c:pt>
                <c:pt idx="2709">
                  <c:v>4.25</c:v>
                </c:pt>
                <c:pt idx="2710">
                  <c:v>4.25</c:v>
                </c:pt>
                <c:pt idx="2711">
                  <c:v>4.25</c:v>
                </c:pt>
                <c:pt idx="2712">
                  <c:v>4.25</c:v>
                </c:pt>
                <c:pt idx="2713">
                  <c:v>4.25</c:v>
                </c:pt>
                <c:pt idx="2714">
                  <c:v>4.25</c:v>
                </c:pt>
                <c:pt idx="2715">
                  <c:v>4.25</c:v>
                </c:pt>
                <c:pt idx="2716">
                  <c:v>4.25</c:v>
                </c:pt>
                <c:pt idx="2717">
                  <c:v>4.25</c:v>
                </c:pt>
                <c:pt idx="2718">
                  <c:v>4.25</c:v>
                </c:pt>
                <c:pt idx="2719">
                  <c:v>4.25</c:v>
                </c:pt>
                <c:pt idx="2720">
                  <c:v>4.25</c:v>
                </c:pt>
                <c:pt idx="2721">
                  <c:v>4.25</c:v>
                </c:pt>
                <c:pt idx="2722">
                  <c:v>4.5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Фиксированная ставка по операциям предоставления ликвидности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Лист2!$A$360:$A$3082</c:f>
              <c:numCache>
                <c:formatCode>m/d/yyyy</c:formatCode>
                <c:ptCount val="2723"/>
                <c:pt idx="0">
                  <c:v>37259</c:v>
                </c:pt>
                <c:pt idx="1">
                  <c:v>37260</c:v>
                </c:pt>
                <c:pt idx="2">
                  <c:v>37264</c:v>
                </c:pt>
                <c:pt idx="3">
                  <c:v>37265</c:v>
                </c:pt>
                <c:pt idx="4">
                  <c:v>37266</c:v>
                </c:pt>
                <c:pt idx="5">
                  <c:v>37267</c:v>
                </c:pt>
                <c:pt idx="6">
                  <c:v>37270</c:v>
                </c:pt>
                <c:pt idx="7">
                  <c:v>37271</c:v>
                </c:pt>
                <c:pt idx="8">
                  <c:v>37272</c:v>
                </c:pt>
                <c:pt idx="9">
                  <c:v>37273</c:v>
                </c:pt>
                <c:pt idx="10">
                  <c:v>37274</c:v>
                </c:pt>
                <c:pt idx="11">
                  <c:v>37277</c:v>
                </c:pt>
                <c:pt idx="12">
                  <c:v>37278</c:v>
                </c:pt>
                <c:pt idx="13">
                  <c:v>37279</c:v>
                </c:pt>
                <c:pt idx="14">
                  <c:v>37280</c:v>
                </c:pt>
                <c:pt idx="15">
                  <c:v>37281</c:v>
                </c:pt>
                <c:pt idx="16">
                  <c:v>37284</c:v>
                </c:pt>
                <c:pt idx="17">
                  <c:v>37285</c:v>
                </c:pt>
                <c:pt idx="18">
                  <c:v>37286</c:v>
                </c:pt>
                <c:pt idx="19">
                  <c:v>37287</c:v>
                </c:pt>
                <c:pt idx="20">
                  <c:v>37288</c:v>
                </c:pt>
                <c:pt idx="21">
                  <c:v>37291</c:v>
                </c:pt>
                <c:pt idx="22">
                  <c:v>37292</c:v>
                </c:pt>
                <c:pt idx="23">
                  <c:v>37293</c:v>
                </c:pt>
                <c:pt idx="24">
                  <c:v>37294</c:v>
                </c:pt>
                <c:pt idx="25">
                  <c:v>37295</c:v>
                </c:pt>
                <c:pt idx="26">
                  <c:v>37298</c:v>
                </c:pt>
                <c:pt idx="27">
                  <c:v>37299</c:v>
                </c:pt>
                <c:pt idx="28">
                  <c:v>37300</c:v>
                </c:pt>
                <c:pt idx="29">
                  <c:v>37301</c:v>
                </c:pt>
                <c:pt idx="30">
                  <c:v>37302</c:v>
                </c:pt>
                <c:pt idx="31">
                  <c:v>37305</c:v>
                </c:pt>
                <c:pt idx="32">
                  <c:v>37306</c:v>
                </c:pt>
                <c:pt idx="33">
                  <c:v>37307</c:v>
                </c:pt>
                <c:pt idx="34">
                  <c:v>37308</c:v>
                </c:pt>
                <c:pt idx="35">
                  <c:v>37309</c:v>
                </c:pt>
                <c:pt idx="36">
                  <c:v>37313</c:v>
                </c:pt>
                <c:pt idx="37">
                  <c:v>37314</c:v>
                </c:pt>
                <c:pt idx="38">
                  <c:v>37315</c:v>
                </c:pt>
                <c:pt idx="39">
                  <c:v>37316</c:v>
                </c:pt>
                <c:pt idx="40">
                  <c:v>37319</c:v>
                </c:pt>
                <c:pt idx="41">
                  <c:v>37320</c:v>
                </c:pt>
                <c:pt idx="42">
                  <c:v>37321</c:v>
                </c:pt>
                <c:pt idx="43">
                  <c:v>37322</c:v>
                </c:pt>
                <c:pt idx="44">
                  <c:v>37326</c:v>
                </c:pt>
                <c:pt idx="45">
                  <c:v>37327</c:v>
                </c:pt>
                <c:pt idx="46">
                  <c:v>37328</c:v>
                </c:pt>
                <c:pt idx="47">
                  <c:v>37329</c:v>
                </c:pt>
                <c:pt idx="48">
                  <c:v>37330</c:v>
                </c:pt>
                <c:pt idx="49">
                  <c:v>37333</c:v>
                </c:pt>
                <c:pt idx="50">
                  <c:v>37334</c:v>
                </c:pt>
                <c:pt idx="51">
                  <c:v>37335</c:v>
                </c:pt>
                <c:pt idx="52">
                  <c:v>37336</c:v>
                </c:pt>
                <c:pt idx="53">
                  <c:v>37337</c:v>
                </c:pt>
                <c:pt idx="54">
                  <c:v>37340</c:v>
                </c:pt>
                <c:pt idx="55">
                  <c:v>37341</c:v>
                </c:pt>
                <c:pt idx="56">
                  <c:v>37342</c:v>
                </c:pt>
                <c:pt idx="57">
                  <c:v>37343</c:v>
                </c:pt>
                <c:pt idx="58">
                  <c:v>37344</c:v>
                </c:pt>
                <c:pt idx="59">
                  <c:v>37347</c:v>
                </c:pt>
                <c:pt idx="60">
                  <c:v>37348</c:v>
                </c:pt>
                <c:pt idx="61">
                  <c:v>37349</c:v>
                </c:pt>
                <c:pt idx="62">
                  <c:v>37350</c:v>
                </c:pt>
                <c:pt idx="63">
                  <c:v>37351</c:v>
                </c:pt>
                <c:pt idx="64">
                  <c:v>37354</c:v>
                </c:pt>
                <c:pt idx="65">
                  <c:v>37355</c:v>
                </c:pt>
                <c:pt idx="66">
                  <c:v>37356</c:v>
                </c:pt>
                <c:pt idx="67">
                  <c:v>37357</c:v>
                </c:pt>
                <c:pt idx="68">
                  <c:v>37358</c:v>
                </c:pt>
                <c:pt idx="69">
                  <c:v>37361</c:v>
                </c:pt>
                <c:pt idx="70">
                  <c:v>37362</c:v>
                </c:pt>
                <c:pt idx="71">
                  <c:v>37363</c:v>
                </c:pt>
                <c:pt idx="72">
                  <c:v>37364</c:v>
                </c:pt>
                <c:pt idx="73">
                  <c:v>37365</c:v>
                </c:pt>
                <c:pt idx="74">
                  <c:v>37368</c:v>
                </c:pt>
                <c:pt idx="75">
                  <c:v>37369</c:v>
                </c:pt>
                <c:pt idx="76">
                  <c:v>37370</c:v>
                </c:pt>
                <c:pt idx="77">
                  <c:v>37371</c:v>
                </c:pt>
                <c:pt idx="78">
                  <c:v>37372</c:v>
                </c:pt>
                <c:pt idx="79">
                  <c:v>37373</c:v>
                </c:pt>
                <c:pt idx="80">
                  <c:v>37375</c:v>
                </c:pt>
                <c:pt idx="81">
                  <c:v>37376</c:v>
                </c:pt>
                <c:pt idx="82">
                  <c:v>37382</c:v>
                </c:pt>
                <c:pt idx="83">
                  <c:v>37383</c:v>
                </c:pt>
                <c:pt idx="84">
                  <c:v>37384</c:v>
                </c:pt>
                <c:pt idx="85">
                  <c:v>37389</c:v>
                </c:pt>
                <c:pt idx="86">
                  <c:v>37390</c:v>
                </c:pt>
                <c:pt idx="87">
                  <c:v>37391</c:v>
                </c:pt>
                <c:pt idx="88">
                  <c:v>37392</c:v>
                </c:pt>
                <c:pt idx="89">
                  <c:v>37393</c:v>
                </c:pt>
                <c:pt idx="90">
                  <c:v>37394</c:v>
                </c:pt>
                <c:pt idx="91">
                  <c:v>37396</c:v>
                </c:pt>
                <c:pt idx="92">
                  <c:v>37397</c:v>
                </c:pt>
                <c:pt idx="93">
                  <c:v>37398</c:v>
                </c:pt>
                <c:pt idx="94">
                  <c:v>37399</c:v>
                </c:pt>
                <c:pt idx="95">
                  <c:v>37400</c:v>
                </c:pt>
                <c:pt idx="96">
                  <c:v>37403</c:v>
                </c:pt>
                <c:pt idx="97">
                  <c:v>37404</c:v>
                </c:pt>
                <c:pt idx="98">
                  <c:v>37405</c:v>
                </c:pt>
                <c:pt idx="99">
                  <c:v>37406</c:v>
                </c:pt>
                <c:pt idx="100">
                  <c:v>37407</c:v>
                </c:pt>
                <c:pt idx="101">
                  <c:v>37410</c:v>
                </c:pt>
                <c:pt idx="102">
                  <c:v>37411</c:v>
                </c:pt>
                <c:pt idx="103">
                  <c:v>37412</c:v>
                </c:pt>
                <c:pt idx="104">
                  <c:v>37413</c:v>
                </c:pt>
                <c:pt idx="105">
                  <c:v>37414</c:v>
                </c:pt>
                <c:pt idx="106">
                  <c:v>37417</c:v>
                </c:pt>
                <c:pt idx="107">
                  <c:v>37418</c:v>
                </c:pt>
                <c:pt idx="108">
                  <c:v>37420</c:v>
                </c:pt>
                <c:pt idx="109">
                  <c:v>37421</c:v>
                </c:pt>
                <c:pt idx="110">
                  <c:v>37424</c:v>
                </c:pt>
                <c:pt idx="111">
                  <c:v>37425</c:v>
                </c:pt>
                <c:pt idx="112">
                  <c:v>37426</c:v>
                </c:pt>
                <c:pt idx="113">
                  <c:v>37427</c:v>
                </c:pt>
                <c:pt idx="114">
                  <c:v>37428</c:v>
                </c:pt>
                <c:pt idx="115">
                  <c:v>37431</c:v>
                </c:pt>
                <c:pt idx="116">
                  <c:v>37432</c:v>
                </c:pt>
                <c:pt idx="117">
                  <c:v>37433</c:v>
                </c:pt>
                <c:pt idx="118">
                  <c:v>37434</c:v>
                </c:pt>
                <c:pt idx="119">
                  <c:v>37435</c:v>
                </c:pt>
                <c:pt idx="120">
                  <c:v>37438</c:v>
                </c:pt>
                <c:pt idx="121">
                  <c:v>37439</c:v>
                </c:pt>
                <c:pt idx="122">
                  <c:v>37440</c:v>
                </c:pt>
                <c:pt idx="123">
                  <c:v>37441</c:v>
                </c:pt>
                <c:pt idx="124">
                  <c:v>37442</c:v>
                </c:pt>
                <c:pt idx="125">
                  <c:v>37445</c:v>
                </c:pt>
                <c:pt idx="126">
                  <c:v>37446</c:v>
                </c:pt>
                <c:pt idx="127">
                  <c:v>37447</c:v>
                </c:pt>
                <c:pt idx="128">
                  <c:v>37448</c:v>
                </c:pt>
                <c:pt idx="129">
                  <c:v>37449</c:v>
                </c:pt>
                <c:pt idx="130">
                  <c:v>37452</c:v>
                </c:pt>
                <c:pt idx="131">
                  <c:v>37453</c:v>
                </c:pt>
                <c:pt idx="132">
                  <c:v>37454</c:v>
                </c:pt>
                <c:pt idx="133">
                  <c:v>37455</c:v>
                </c:pt>
                <c:pt idx="134">
                  <c:v>37456</c:v>
                </c:pt>
                <c:pt idx="135">
                  <c:v>37459</c:v>
                </c:pt>
                <c:pt idx="136">
                  <c:v>37460</c:v>
                </c:pt>
                <c:pt idx="137">
                  <c:v>37461</c:v>
                </c:pt>
                <c:pt idx="138">
                  <c:v>37462</c:v>
                </c:pt>
                <c:pt idx="139">
                  <c:v>37463</c:v>
                </c:pt>
                <c:pt idx="140">
                  <c:v>37466</c:v>
                </c:pt>
                <c:pt idx="141">
                  <c:v>37467</c:v>
                </c:pt>
                <c:pt idx="142">
                  <c:v>37468</c:v>
                </c:pt>
                <c:pt idx="143">
                  <c:v>37469</c:v>
                </c:pt>
                <c:pt idx="144">
                  <c:v>37470</c:v>
                </c:pt>
                <c:pt idx="145">
                  <c:v>37473</c:v>
                </c:pt>
                <c:pt idx="146">
                  <c:v>37474</c:v>
                </c:pt>
                <c:pt idx="147">
                  <c:v>37475</c:v>
                </c:pt>
                <c:pt idx="148">
                  <c:v>37476</c:v>
                </c:pt>
                <c:pt idx="149">
                  <c:v>37477</c:v>
                </c:pt>
                <c:pt idx="150">
                  <c:v>37480</c:v>
                </c:pt>
                <c:pt idx="151">
                  <c:v>37481</c:v>
                </c:pt>
                <c:pt idx="152">
                  <c:v>37482</c:v>
                </c:pt>
                <c:pt idx="153">
                  <c:v>37483</c:v>
                </c:pt>
                <c:pt idx="154">
                  <c:v>37484</c:v>
                </c:pt>
                <c:pt idx="155">
                  <c:v>37487</c:v>
                </c:pt>
                <c:pt idx="156">
                  <c:v>37488</c:v>
                </c:pt>
                <c:pt idx="157">
                  <c:v>37489</c:v>
                </c:pt>
                <c:pt idx="158">
                  <c:v>37490</c:v>
                </c:pt>
                <c:pt idx="159">
                  <c:v>37491</c:v>
                </c:pt>
                <c:pt idx="160">
                  <c:v>37494</c:v>
                </c:pt>
                <c:pt idx="161">
                  <c:v>37495</c:v>
                </c:pt>
                <c:pt idx="162">
                  <c:v>37496</c:v>
                </c:pt>
                <c:pt idx="163">
                  <c:v>37497</c:v>
                </c:pt>
                <c:pt idx="164">
                  <c:v>37498</c:v>
                </c:pt>
                <c:pt idx="165">
                  <c:v>37501</c:v>
                </c:pt>
                <c:pt idx="166">
                  <c:v>37502</c:v>
                </c:pt>
                <c:pt idx="167">
                  <c:v>37503</c:v>
                </c:pt>
                <c:pt idx="168">
                  <c:v>37504</c:v>
                </c:pt>
                <c:pt idx="169">
                  <c:v>37505</c:v>
                </c:pt>
                <c:pt idx="170">
                  <c:v>37508</c:v>
                </c:pt>
                <c:pt idx="171">
                  <c:v>37509</c:v>
                </c:pt>
                <c:pt idx="172">
                  <c:v>37510</c:v>
                </c:pt>
                <c:pt idx="173">
                  <c:v>37511</c:v>
                </c:pt>
                <c:pt idx="174">
                  <c:v>37512</c:v>
                </c:pt>
                <c:pt idx="175">
                  <c:v>37515</c:v>
                </c:pt>
                <c:pt idx="176">
                  <c:v>37516</c:v>
                </c:pt>
                <c:pt idx="177">
                  <c:v>37517</c:v>
                </c:pt>
                <c:pt idx="178">
                  <c:v>37518</c:v>
                </c:pt>
                <c:pt idx="179">
                  <c:v>37519</c:v>
                </c:pt>
                <c:pt idx="180">
                  <c:v>37522</c:v>
                </c:pt>
                <c:pt idx="181">
                  <c:v>37523</c:v>
                </c:pt>
                <c:pt idx="182">
                  <c:v>37524</c:v>
                </c:pt>
                <c:pt idx="183">
                  <c:v>37525</c:v>
                </c:pt>
                <c:pt idx="184">
                  <c:v>37526</c:v>
                </c:pt>
                <c:pt idx="185">
                  <c:v>37529</c:v>
                </c:pt>
                <c:pt idx="186">
                  <c:v>37530</c:v>
                </c:pt>
                <c:pt idx="187">
                  <c:v>37531</c:v>
                </c:pt>
                <c:pt idx="188">
                  <c:v>37532</c:v>
                </c:pt>
                <c:pt idx="189">
                  <c:v>37533</c:v>
                </c:pt>
                <c:pt idx="190">
                  <c:v>37536</c:v>
                </c:pt>
                <c:pt idx="191">
                  <c:v>37537</c:v>
                </c:pt>
                <c:pt idx="192">
                  <c:v>37538</c:v>
                </c:pt>
                <c:pt idx="193">
                  <c:v>37539</c:v>
                </c:pt>
                <c:pt idx="194">
                  <c:v>37540</c:v>
                </c:pt>
                <c:pt idx="195">
                  <c:v>37543</c:v>
                </c:pt>
                <c:pt idx="196">
                  <c:v>37544</c:v>
                </c:pt>
                <c:pt idx="197">
                  <c:v>37545</c:v>
                </c:pt>
                <c:pt idx="198">
                  <c:v>37546</c:v>
                </c:pt>
                <c:pt idx="199">
                  <c:v>37547</c:v>
                </c:pt>
                <c:pt idx="200">
                  <c:v>37550</c:v>
                </c:pt>
                <c:pt idx="201">
                  <c:v>37551</c:v>
                </c:pt>
                <c:pt idx="202">
                  <c:v>37552</c:v>
                </c:pt>
                <c:pt idx="203">
                  <c:v>37553</c:v>
                </c:pt>
                <c:pt idx="204">
                  <c:v>37554</c:v>
                </c:pt>
                <c:pt idx="205">
                  <c:v>37557</c:v>
                </c:pt>
                <c:pt idx="206">
                  <c:v>37558</c:v>
                </c:pt>
                <c:pt idx="207">
                  <c:v>37559</c:v>
                </c:pt>
                <c:pt idx="208">
                  <c:v>37560</c:v>
                </c:pt>
                <c:pt idx="209">
                  <c:v>37561</c:v>
                </c:pt>
                <c:pt idx="210">
                  <c:v>37564</c:v>
                </c:pt>
                <c:pt idx="211">
                  <c:v>37565</c:v>
                </c:pt>
                <c:pt idx="212">
                  <c:v>37566</c:v>
                </c:pt>
                <c:pt idx="213">
                  <c:v>37570</c:v>
                </c:pt>
                <c:pt idx="214">
                  <c:v>37571</c:v>
                </c:pt>
                <c:pt idx="215">
                  <c:v>37572</c:v>
                </c:pt>
                <c:pt idx="216">
                  <c:v>37573</c:v>
                </c:pt>
                <c:pt idx="217">
                  <c:v>37574</c:v>
                </c:pt>
                <c:pt idx="218">
                  <c:v>37575</c:v>
                </c:pt>
                <c:pt idx="219">
                  <c:v>37578</c:v>
                </c:pt>
                <c:pt idx="220">
                  <c:v>37579</c:v>
                </c:pt>
                <c:pt idx="221">
                  <c:v>37580</c:v>
                </c:pt>
                <c:pt idx="222">
                  <c:v>37581</c:v>
                </c:pt>
                <c:pt idx="223">
                  <c:v>37582</c:v>
                </c:pt>
                <c:pt idx="224">
                  <c:v>37585</c:v>
                </c:pt>
                <c:pt idx="225">
                  <c:v>37588</c:v>
                </c:pt>
                <c:pt idx="226">
                  <c:v>37589</c:v>
                </c:pt>
                <c:pt idx="227">
                  <c:v>37592</c:v>
                </c:pt>
                <c:pt idx="228">
                  <c:v>37593</c:v>
                </c:pt>
                <c:pt idx="229">
                  <c:v>37594</c:v>
                </c:pt>
                <c:pt idx="230">
                  <c:v>37595</c:v>
                </c:pt>
                <c:pt idx="231">
                  <c:v>37596</c:v>
                </c:pt>
                <c:pt idx="232">
                  <c:v>37599</c:v>
                </c:pt>
                <c:pt idx="233">
                  <c:v>37600</c:v>
                </c:pt>
                <c:pt idx="234">
                  <c:v>37601</c:v>
                </c:pt>
                <c:pt idx="235">
                  <c:v>37605</c:v>
                </c:pt>
                <c:pt idx="236">
                  <c:v>37606</c:v>
                </c:pt>
                <c:pt idx="237">
                  <c:v>37607</c:v>
                </c:pt>
                <c:pt idx="238">
                  <c:v>37608</c:v>
                </c:pt>
                <c:pt idx="239">
                  <c:v>37609</c:v>
                </c:pt>
                <c:pt idx="240">
                  <c:v>37610</c:v>
                </c:pt>
                <c:pt idx="241">
                  <c:v>37613</c:v>
                </c:pt>
                <c:pt idx="242">
                  <c:v>37614</c:v>
                </c:pt>
                <c:pt idx="243">
                  <c:v>37615</c:v>
                </c:pt>
                <c:pt idx="244">
                  <c:v>37616</c:v>
                </c:pt>
                <c:pt idx="245">
                  <c:v>37617</c:v>
                </c:pt>
                <c:pt idx="246">
                  <c:v>37620</c:v>
                </c:pt>
                <c:pt idx="247">
                  <c:v>37621</c:v>
                </c:pt>
                <c:pt idx="248">
                  <c:v>37625</c:v>
                </c:pt>
                <c:pt idx="249">
                  <c:v>37626</c:v>
                </c:pt>
                <c:pt idx="250">
                  <c:v>37629</c:v>
                </c:pt>
                <c:pt idx="251">
                  <c:v>37630</c:v>
                </c:pt>
                <c:pt idx="252">
                  <c:v>37631</c:v>
                </c:pt>
                <c:pt idx="253">
                  <c:v>37634</c:v>
                </c:pt>
                <c:pt idx="254">
                  <c:v>37636</c:v>
                </c:pt>
                <c:pt idx="255">
                  <c:v>37637</c:v>
                </c:pt>
                <c:pt idx="256">
                  <c:v>37638</c:v>
                </c:pt>
                <c:pt idx="257">
                  <c:v>37641</c:v>
                </c:pt>
                <c:pt idx="258">
                  <c:v>37642</c:v>
                </c:pt>
                <c:pt idx="259">
                  <c:v>37643</c:v>
                </c:pt>
                <c:pt idx="260">
                  <c:v>37644</c:v>
                </c:pt>
                <c:pt idx="261">
                  <c:v>37645</c:v>
                </c:pt>
                <c:pt idx="262">
                  <c:v>37648</c:v>
                </c:pt>
                <c:pt idx="263">
                  <c:v>37649</c:v>
                </c:pt>
                <c:pt idx="264">
                  <c:v>37650</c:v>
                </c:pt>
                <c:pt idx="265">
                  <c:v>37651</c:v>
                </c:pt>
                <c:pt idx="266">
                  <c:v>37652</c:v>
                </c:pt>
                <c:pt idx="267">
                  <c:v>37655</c:v>
                </c:pt>
                <c:pt idx="268">
                  <c:v>37656</c:v>
                </c:pt>
                <c:pt idx="269">
                  <c:v>37657</c:v>
                </c:pt>
                <c:pt idx="270">
                  <c:v>37658</c:v>
                </c:pt>
                <c:pt idx="271">
                  <c:v>37659</c:v>
                </c:pt>
                <c:pt idx="272">
                  <c:v>37662</c:v>
                </c:pt>
                <c:pt idx="273">
                  <c:v>37663</c:v>
                </c:pt>
                <c:pt idx="274">
                  <c:v>37664</c:v>
                </c:pt>
                <c:pt idx="275">
                  <c:v>37665</c:v>
                </c:pt>
                <c:pt idx="276">
                  <c:v>37666</c:v>
                </c:pt>
                <c:pt idx="277">
                  <c:v>37669</c:v>
                </c:pt>
                <c:pt idx="278">
                  <c:v>37670</c:v>
                </c:pt>
                <c:pt idx="279">
                  <c:v>37671</c:v>
                </c:pt>
                <c:pt idx="280">
                  <c:v>37672</c:v>
                </c:pt>
                <c:pt idx="281">
                  <c:v>37673</c:v>
                </c:pt>
                <c:pt idx="282">
                  <c:v>37677</c:v>
                </c:pt>
                <c:pt idx="283">
                  <c:v>37678</c:v>
                </c:pt>
                <c:pt idx="284">
                  <c:v>37679</c:v>
                </c:pt>
                <c:pt idx="285">
                  <c:v>37680</c:v>
                </c:pt>
                <c:pt idx="286">
                  <c:v>37683</c:v>
                </c:pt>
                <c:pt idx="287">
                  <c:v>37684</c:v>
                </c:pt>
                <c:pt idx="288">
                  <c:v>37685</c:v>
                </c:pt>
                <c:pt idx="289">
                  <c:v>37686</c:v>
                </c:pt>
                <c:pt idx="290">
                  <c:v>37687</c:v>
                </c:pt>
                <c:pt idx="291">
                  <c:v>37691</c:v>
                </c:pt>
                <c:pt idx="292">
                  <c:v>37692</c:v>
                </c:pt>
                <c:pt idx="293">
                  <c:v>37693</c:v>
                </c:pt>
                <c:pt idx="294">
                  <c:v>37694</c:v>
                </c:pt>
                <c:pt idx="295">
                  <c:v>37697</c:v>
                </c:pt>
                <c:pt idx="296">
                  <c:v>37698</c:v>
                </c:pt>
                <c:pt idx="297">
                  <c:v>37699</c:v>
                </c:pt>
                <c:pt idx="298">
                  <c:v>37700</c:v>
                </c:pt>
                <c:pt idx="299">
                  <c:v>37701</c:v>
                </c:pt>
                <c:pt idx="300">
                  <c:v>37704</c:v>
                </c:pt>
                <c:pt idx="301">
                  <c:v>37705</c:v>
                </c:pt>
                <c:pt idx="302">
                  <c:v>37706</c:v>
                </c:pt>
                <c:pt idx="303">
                  <c:v>37707</c:v>
                </c:pt>
                <c:pt idx="304">
                  <c:v>37708</c:v>
                </c:pt>
                <c:pt idx="305">
                  <c:v>37711</c:v>
                </c:pt>
                <c:pt idx="306">
                  <c:v>37712</c:v>
                </c:pt>
                <c:pt idx="307">
                  <c:v>37713</c:v>
                </c:pt>
                <c:pt idx="308">
                  <c:v>37714</c:v>
                </c:pt>
                <c:pt idx="309">
                  <c:v>37715</c:v>
                </c:pt>
                <c:pt idx="310">
                  <c:v>37718</c:v>
                </c:pt>
                <c:pt idx="311">
                  <c:v>37719</c:v>
                </c:pt>
                <c:pt idx="312">
                  <c:v>37720</c:v>
                </c:pt>
                <c:pt idx="313">
                  <c:v>37721</c:v>
                </c:pt>
                <c:pt idx="314">
                  <c:v>37722</c:v>
                </c:pt>
                <c:pt idx="315">
                  <c:v>37725</c:v>
                </c:pt>
                <c:pt idx="316">
                  <c:v>37726</c:v>
                </c:pt>
                <c:pt idx="317">
                  <c:v>37727</c:v>
                </c:pt>
                <c:pt idx="318">
                  <c:v>37728</c:v>
                </c:pt>
                <c:pt idx="319">
                  <c:v>37729</c:v>
                </c:pt>
                <c:pt idx="320">
                  <c:v>37732</c:v>
                </c:pt>
                <c:pt idx="321">
                  <c:v>37733</c:v>
                </c:pt>
                <c:pt idx="322">
                  <c:v>37734</c:v>
                </c:pt>
                <c:pt idx="323">
                  <c:v>37735</c:v>
                </c:pt>
                <c:pt idx="324">
                  <c:v>37736</c:v>
                </c:pt>
                <c:pt idx="325">
                  <c:v>37739</c:v>
                </c:pt>
                <c:pt idx="326">
                  <c:v>37740</c:v>
                </c:pt>
                <c:pt idx="327">
                  <c:v>37741</c:v>
                </c:pt>
                <c:pt idx="328">
                  <c:v>37746</c:v>
                </c:pt>
                <c:pt idx="329">
                  <c:v>37747</c:v>
                </c:pt>
                <c:pt idx="330">
                  <c:v>37748</c:v>
                </c:pt>
                <c:pt idx="331">
                  <c:v>37749</c:v>
                </c:pt>
                <c:pt idx="332">
                  <c:v>37753</c:v>
                </c:pt>
                <c:pt idx="333">
                  <c:v>37754</c:v>
                </c:pt>
                <c:pt idx="334">
                  <c:v>37755</c:v>
                </c:pt>
                <c:pt idx="335">
                  <c:v>37756</c:v>
                </c:pt>
                <c:pt idx="336">
                  <c:v>37757</c:v>
                </c:pt>
                <c:pt idx="337">
                  <c:v>37760</c:v>
                </c:pt>
                <c:pt idx="338">
                  <c:v>37761</c:v>
                </c:pt>
                <c:pt idx="339">
                  <c:v>37762</c:v>
                </c:pt>
                <c:pt idx="340">
                  <c:v>37763</c:v>
                </c:pt>
                <c:pt idx="341">
                  <c:v>37764</c:v>
                </c:pt>
                <c:pt idx="342">
                  <c:v>37767</c:v>
                </c:pt>
                <c:pt idx="343">
                  <c:v>37768</c:v>
                </c:pt>
                <c:pt idx="344">
                  <c:v>37769</c:v>
                </c:pt>
                <c:pt idx="345">
                  <c:v>37770</c:v>
                </c:pt>
                <c:pt idx="346">
                  <c:v>37771</c:v>
                </c:pt>
                <c:pt idx="347">
                  <c:v>37774</c:v>
                </c:pt>
                <c:pt idx="348">
                  <c:v>37775</c:v>
                </c:pt>
                <c:pt idx="349">
                  <c:v>37776</c:v>
                </c:pt>
                <c:pt idx="350">
                  <c:v>37777</c:v>
                </c:pt>
                <c:pt idx="351">
                  <c:v>37778</c:v>
                </c:pt>
                <c:pt idx="352">
                  <c:v>37781</c:v>
                </c:pt>
                <c:pt idx="353">
                  <c:v>37782</c:v>
                </c:pt>
                <c:pt idx="354">
                  <c:v>37783</c:v>
                </c:pt>
                <c:pt idx="355">
                  <c:v>37788</c:v>
                </c:pt>
                <c:pt idx="356">
                  <c:v>37789</c:v>
                </c:pt>
                <c:pt idx="357">
                  <c:v>37790</c:v>
                </c:pt>
                <c:pt idx="358">
                  <c:v>37791</c:v>
                </c:pt>
                <c:pt idx="359">
                  <c:v>37792</c:v>
                </c:pt>
                <c:pt idx="360">
                  <c:v>37793</c:v>
                </c:pt>
                <c:pt idx="361">
                  <c:v>37795</c:v>
                </c:pt>
                <c:pt idx="362">
                  <c:v>37796</c:v>
                </c:pt>
                <c:pt idx="363">
                  <c:v>37797</c:v>
                </c:pt>
                <c:pt idx="364">
                  <c:v>37798</c:v>
                </c:pt>
                <c:pt idx="365">
                  <c:v>37799</c:v>
                </c:pt>
                <c:pt idx="366">
                  <c:v>37802</c:v>
                </c:pt>
                <c:pt idx="367">
                  <c:v>37803</c:v>
                </c:pt>
                <c:pt idx="368">
                  <c:v>37804</c:v>
                </c:pt>
                <c:pt idx="369">
                  <c:v>37805</c:v>
                </c:pt>
                <c:pt idx="370">
                  <c:v>37806</c:v>
                </c:pt>
                <c:pt idx="371">
                  <c:v>37809</c:v>
                </c:pt>
                <c:pt idx="372">
                  <c:v>37810</c:v>
                </c:pt>
                <c:pt idx="373">
                  <c:v>37811</c:v>
                </c:pt>
                <c:pt idx="374">
                  <c:v>37812</c:v>
                </c:pt>
                <c:pt idx="375">
                  <c:v>37813</c:v>
                </c:pt>
                <c:pt idx="376">
                  <c:v>37816</c:v>
                </c:pt>
                <c:pt idx="377">
                  <c:v>37817</c:v>
                </c:pt>
                <c:pt idx="378">
                  <c:v>37818</c:v>
                </c:pt>
                <c:pt idx="379">
                  <c:v>37819</c:v>
                </c:pt>
                <c:pt idx="380">
                  <c:v>37820</c:v>
                </c:pt>
                <c:pt idx="381">
                  <c:v>37823</c:v>
                </c:pt>
                <c:pt idx="382">
                  <c:v>37824</c:v>
                </c:pt>
                <c:pt idx="383">
                  <c:v>37825</c:v>
                </c:pt>
                <c:pt idx="384">
                  <c:v>37826</c:v>
                </c:pt>
                <c:pt idx="385">
                  <c:v>37827</c:v>
                </c:pt>
                <c:pt idx="386">
                  <c:v>37830</c:v>
                </c:pt>
                <c:pt idx="387">
                  <c:v>37831</c:v>
                </c:pt>
                <c:pt idx="388">
                  <c:v>37832</c:v>
                </c:pt>
                <c:pt idx="389">
                  <c:v>37833</c:v>
                </c:pt>
                <c:pt idx="390">
                  <c:v>37834</c:v>
                </c:pt>
                <c:pt idx="391">
                  <c:v>37837</c:v>
                </c:pt>
                <c:pt idx="392">
                  <c:v>37838</c:v>
                </c:pt>
                <c:pt idx="393">
                  <c:v>37839</c:v>
                </c:pt>
                <c:pt idx="394">
                  <c:v>37840</c:v>
                </c:pt>
                <c:pt idx="395">
                  <c:v>37841</c:v>
                </c:pt>
                <c:pt idx="396">
                  <c:v>37844</c:v>
                </c:pt>
                <c:pt idx="397">
                  <c:v>37845</c:v>
                </c:pt>
                <c:pt idx="398">
                  <c:v>37846</c:v>
                </c:pt>
                <c:pt idx="399">
                  <c:v>37847</c:v>
                </c:pt>
                <c:pt idx="400">
                  <c:v>37848</c:v>
                </c:pt>
                <c:pt idx="401">
                  <c:v>37851</c:v>
                </c:pt>
                <c:pt idx="402">
                  <c:v>37852</c:v>
                </c:pt>
                <c:pt idx="403">
                  <c:v>37853</c:v>
                </c:pt>
                <c:pt idx="404">
                  <c:v>37854</c:v>
                </c:pt>
                <c:pt idx="405">
                  <c:v>37855</c:v>
                </c:pt>
                <c:pt idx="406">
                  <c:v>37858</c:v>
                </c:pt>
                <c:pt idx="407">
                  <c:v>37859</c:v>
                </c:pt>
                <c:pt idx="408">
                  <c:v>37860</c:v>
                </c:pt>
                <c:pt idx="409">
                  <c:v>37861</c:v>
                </c:pt>
                <c:pt idx="410">
                  <c:v>37862</c:v>
                </c:pt>
                <c:pt idx="411">
                  <c:v>37865</c:v>
                </c:pt>
                <c:pt idx="412">
                  <c:v>37866</c:v>
                </c:pt>
                <c:pt idx="413">
                  <c:v>37867</c:v>
                </c:pt>
                <c:pt idx="414">
                  <c:v>37868</c:v>
                </c:pt>
                <c:pt idx="415">
                  <c:v>37869</c:v>
                </c:pt>
                <c:pt idx="416">
                  <c:v>37872</c:v>
                </c:pt>
                <c:pt idx="417">
                  <c:v>37873</c:v>
                </c:pt>
                <c:pt idx="418">
                  <c:v>37874</c:v>
                </c:pt>
                <c:pt idx="419">
                  <c:v>37875</c:v>
                </c:pt>
                <c:pt idx="420">
                  <c:v>37876</c:v>
                </c:pt>
                <c:pt idx="421">
                  <c:v>37879</c:v>
                </c:pt>
                <c:pt idx="422">
                  <c:v>37880</c:v>
                </c:pt>
                <c:pt idx="423">
                  <c:v>37881</c:v>
                </c:pt>
                <c:pt idx="424">
                  <c:v>37882</c:v>
                </c:pt>
                <c:pt idx="425">
                  <c:v>37883</c:v>
                </c:pt>
                <c:pt idx="426">
                  <c:v>37886</c:v>
                </c:pt>
                <c:pt idx="427">
                  <c:v>37887</c:v>
                </c:pt>
                <c:pt idx="428">
                  <c:v>37888</c:v>
                </c:pt>
                <c:pt idx="429">
                  <c:v>37889</c:v>
                </c:pt>
                <c:pt idx="430">
                  <c:v>37890</c:v>
                </c:pt>
                <c:pt idx="431">
                  <c:v>37893</c:v>
                </c:pt>
                <c:pt idx="432">
                  <c:v>37894</c:v>
                </c:pt>
                <c:pt idx="433">
                  <c:v>37895</c:v>
                </c:pt>
                <c:pt idx="434">
                  <c:v>37896</c:v>
                </c:pt>
                <c:pt idx="435">
                  <c:v>37897</c:v>
                </c:pt>
                <c:pt idx="436">
                  <c:v>37900</c:v>
                </c:pt>
                <c:pt idx="437">
                  <c:v>37901</c:v>
                </c:pt>
                <c:pt idx="438">
                  <c:v>37902</c:v>
                </c:pt>
                <c:pt idx="439">
                  <c:v>37903</c:v>
                </c:pt>
                <c:pt idx="440">
                  <c:v>37904</c:v>
                </c:pt>
                <c:pt idx="441">
                  <c:v>37907</c:v>
                </c:pt>
                <c:pt idx="442">
                  <c:v>37908</c:v>
                </c:pt>
                <c:pt idx="443">
                  <c:v>37909</c:v>
                </c:pt>
                <c:pt idx="444">
                  <c:v>37910</c:v>
                </c:pt>
                <c:pt idx="445">
                  <c:v>37911</c:v>
                </c:pt>
                <c:pt idx="446">
                  <c:v>37914</c:v>
                </c:pt>
                <c:pt idx="447">
                  <c:v>37915</c:v>
                </c:pt>
                <c:pt idx="448">
                  <c:v>37916</c:v>
                </c:pt>
                <c:pt idx="449">
                  <c:v>37917</c:v>
                </c:pt>
                <c:pt idx="450">
                  <c:v>37918</c:v>
                </c:pt>
                <c:pt idx="451">
                  <c:v>37921</c:v>
                </c:pt>
                <c:pt idx="452">
                  <c:v>37922</c:v>
                </c:pt>
                <c:pt idx="453">
                  <c:v>37923</c:v>
                </c:pt>
                <c:pt idx="454">
                  <c:v>37924</c:v>
                </c:pt>
                <c:pt idx="455">
                  <c:v>37925</c:v>
                </c:pt>
                <c:pt idx="456">
                  <c:v>37928</c:v>
                </c:pt>
                <c:pt idx="457">
                  <c:v>37929</c:v>
                </c:pt>
                <c:pt idx="458">
                  <c:v>37930</c:v>
                </c:pt>
                <c:pt idx="459">
                  <c:v>37931</c:v>
                </c:pt>
                <c:pt idx="460">
                  <c:v>37935</c:v>
                </c:pt>
                <c:pt idx="461">
                  <c:v>37936</c:v>
                </c:pt>
                <c:pt idx="462">
                  <c:v>37937</c:v>
                </c:pt>
                <c:pt idx="463">
                  <c:v>37938</c:v>
                </c:pt>
                <c:pt idx="464">
                  <c:v>37939</c:v>
                </c:pt>
                <c:pt idx="465">
                  <c:v>37942</c:v>
                </c:pt>
                <c:pt idx="466">
                  <c:v>37943</c:v>
                </c:pt>
                <c:pt idx="467">
                  <c:v>37944</c:v>
                </c:pt>
                <c:pt idx="468">
                  <c:v>37945</c:v>
                </c:pt>
                <c:pt idx="469">
                  <c:v>37946</c:v>
                </c:pt>
                <c:pt idx="470">
                  <c:v>37949</c:v>
                </c:pt>
                <c:pt idx="471">
                  <c:v>37950</c:v>
                </c:pt>
                <c:pt idx="472">
                  <c:v>37951</c:v>
                </c:pt>
                <c:pt idx="473">
                  <c:v>37952</c:v>
                </c:pt>
                <c:pt idx="474">
                  <c:v>37953</c:v>
                </c:pt>
                <c:pt idx="475">
                  <c:v>37956</c:v>
                </c:pt>
                <c:pt idx="476">
                  <c:v>37957</c:v>
                </c:pt>
                <c:pt idx="477">
                  <c:v>37958</c:v>
                </c:pt>
                <c:pt idx="478">
                  <c:v>37959</c:v>
                </c:pt>
                <c:pt idx="479">
                  <c:v>37960</c:v>
                </c:pt>
                <c:pt idx="480">
                  <c:v>37963</c:v>
                </c:pt>
                <c:pt idx="481">
                  <c:v>37964</c:v>
                </c:pt>
                <c:pt idx="482">
                  <c:v>37965</c:v>
                </c:pt>
                <c:pt idx="483">
                  <c:v>37966</c:v>
                </c:pt>
                <c:pt idx="484">
                  <c:v>37970</c:v>
                </c:pt>
                <c:pt idx="485">
                  <c:v>37971</c:v>
                </c:pt>
                <c:pt idx="486">
                  <c:v>37972</c:v>
                </c:pt>
                <c:pt idx="487">
                  <c:v>37973</c:v>
                </c:pt>
                <c:pt idx="488">
                  <c:v>37974</c:v>
                </c:pt>
                <c:pt idx="489">
                  <c:v>37977</c:v>
                </c:pt>
                <c:pt idx="490">
                  <c:v>37978</c:v>
                </c:pt>
                <c:pt idx="491">
                  <c:v>37979</c:v>
                </c:pt>
                <c:pt idx="492">
                  <c:v>37980</c:v>
                </c:pt>
                <c:pt idx="493">
                  <c:v>37981</c:v>
                </c:pt>
                <c:pt idx="494">
                  <c:v>37984</c:v>
                </c:pt>
                <c:pt idx="495">
                  <c:v>37985</c:v>
                </c:pt>
                <c:pt idx="496">
                  <c:v>37986</c:v>
                </c:pt>
                <c:pt idx="497">
                  <c:v>37991</c:v>
                </c:pt>
                <c:pt idx="498">
                  <c:v>37992</c:v>
                </c:pt>
                <c:pt idx="499">
                  <c:v>37994</c:v>
                </c:pt>
                <c:pt idx="500">
                  <c:v>37995</c:v>
                </c:pt>
                <c:pt idx="501">
                  <c:v>37998</c:v>
                </c:pt>
                <c:pt idx="502">
                  <c:v>37999</c:v>
                </c:pt>
                <c:pt idx="503">
                  <c:v>38000</c:v>
                </c:pt>
                <c:pt idx="504">
                  <c:v>38001</c:v>
                </c:pt>
                <c:pt idx="505">
                  <c:v>38002</c:v>
                </c:pt>
                <c:pt idx="506">
                  <c:v>38005</c:v>
                </c:pt>
                <c:pt idx="507">
                  <c:v>38006</c:v>
                </c:pt>
                <c:pt idx="508">
                  <c:v>38007</c:v>
                </c:pt>
                <c:pt idx="509">
                  <c:v>38008</c:v>
                </c:pt>
                <c:pt idx="510">
                  <c:v>38009</c:v>
                </c:pt>
                <c:pt idx="511">
                  <c:v>38012</c:v>
                </c:pt>
                <c:pt idx="512">
                  <c:v>38013</c:v>
                </c:pt>
                <c:pt idx="513">
                  <c:v>38014</c:v>
                </c:pt>
                <c:pt idx="514">
                  <c:v>38015</c:v>
                </c:pt>
                <c:pt idx="515">
                  <c:v>38016</c:v>
                </c:pt>
                <c:pt idx="516">
                  <c:v>38019</c:v>
                </c:pt>
                <c:pt idx="517">
                  <c:v>38020</c:v>
                </c:pt>
                <c:pt idx="518">
                  <c:v>38021</c:v>
                </c:pt>
                <c:pt idx="519">
                  <c:v>38022</c:v>
                </c:pt>
                <c:pt idx="520">
                  <c:v>38023</c:v>
                </c:pt>
                <c:pt idx="521">
                  <c:v>38026</c:v>
                </c:pt>
                <c:pt idx="522">
                  <c:v>38027</c:v>
                </c:pt>
                <c:pt idx="523">
                  <c:v>38028</c:v>
                </c:pt>
                <c:pt idx="524">
                  <c:v>38029</c:v>
                </c:pt>
                <c:pt idx="525">
                  <c:v>38030</c:v>
                </c:pt>
                <c:pt idx="526">
                  <c:v>38033</c:v>
                </c:pt>
                <c:pt idx="527">
                  <c:v>38034</c:v>
                </c:pt>
                <c:pt idx="528">
                  <c:v>38035</c:v>
                </c:pt>
                <c:pt idx="529">
                  <c:v>38036</c:v>
                </c:pt>
                <c:pt idx="530">
                  <c:v>38037</c:v>
                </c:pt>
                <c:pt idx="531">
                  <c:v>38041</c:v>
                </c:pt>
                <c:pt idx="532">
                  <c:v>38042</c:v>
                </c:pt>
                <c:pt idx="533">
                  <c:v>38043</c:v>
                </c:pt>
                <c:pt idx="534">
                  <c:v>38044</c:v>
                </c:pt>
                <c:pt idx="535">
                  <c:v>38047</c:v>
                </c:pt>
                <c:pt idx="536">
                  <c:v>38048</c:v>
                </c:pt>
                <c:pt idx="537">
                  <c:v>38049</c:v>
                </c:pt>
                <c:pt idx="538">
                  <c:v>38050</c:v>
                </c:pt>
                <c:pt idx="539">
                  <c:v>38051</c:v>
                </c:pt>
                <c:pt idx="540">
                  <c:v>38055</c:v>
                </c:pt>
                <c:pt idx="541">
                  <c:v>38056</c:v>
                </c:pt>
                <c:pt idx="542">
                  <c:v>38057</c:v>
                </c:pt>
                <c:pt idx="543">
                  <c:v>38058</c:v>
                </c:pt>
                <c:pt idx="544">
                  <c:v>38061</c:v>
                </c:pt>
                <c:pt idx="545">
                  <c:v>38062</c:v>
                </c:pt>
                <c:pt idx="546">
                  <c:v>38063</c:v>
                </c:pt>
                <c:pt idx="547">
                  <c:v>38064</c:v>
                </c:pt>
                <c:pt idx="548">
                  <c:v>38065</c:v>
                </c:pt>
                <c:pt idx="549">
                  <c:v>38068</c:v>
                </c:pt>
                <c:pt idx="550">
                  <c:v>38069</c:v>
                </c:pt>
                <c:pt idx="551">
                  <c:v>38070</c:v>
                </c:pt>
                <c:pt idx="552">
                  <c:v>38071</c:v>
                </c:pt>
                <c:pt idx="553">
                  <c:v>38072</c:v>
                </c:pt>
                <c:pt idx="554">
                  <c:v>38075</c:v>
                </c:pt>
                <c:pt idx="555">
                  <c:v>38076</c:v>
                </c:pt>
                <c:pt idx="556">
                  <c:v>38077</c:v>
                </c:pt>
                <c:pt idx="557">
                  <c:v>38078</c:v>
                </c:pt>
                <c:pt idx="558">
                  <c:v>38079</c:v>
                </c:pt>
                <c:pt idx="559">
                  <c:v>38082</c:v>
                </c:pt>
                <c:pt idx="560">
                  <c:v>38083</c:v>
                </c:pt>
                <c:pt idx="561">
                  <c:v>38084</c:v>
                </c:pt>
                <c:pt idx="562">
                  <c:v>38085</c:v>
                </c:pt>
                <c:pt idx="563">
                  <c:v>38086</c:v>
                </c:pt>
                <c:pt idx="564">
                  <c:v>38089</c:v>
                </c:pt>
                <c:pt idx="565">
                  <c:v>38090</c:v>
                </c:pt>
                <c:pt idx="566">
                  <c:v>38091</c:v>
                </c:pt>
                <c:pt idx="567">
                  <c:v>38092</c:v>
                </c:pt>
                <c:pt idx="568">
                  <c:v>38093</c:v>
                </c:pt>
                <c:pt idx="569">
                  <c:v>38096</c:v>
                </c:pt>
                <c:pt idx="570">
                  <c:v>38097</c:v>
                </c:pt>
                <c:pt idx="571">
                  <c:v>38098</c:v>
                </c:pt>
                <c:pt idx="572">
                  <c:v>38099</c:v>
                </c:pt>
                <c:pt idx="573">
                  <c:v>38100</c:v>
                </c:pt>
                <c:pt idx="574">
                  <c:v>38103</c:v>
                </c:pt>
                <c:pt idx="575">
                  <c:v>38104</c:v>
                </c:pt>
                <c:pt idx="576">
                  <c:v>38105</c:v>
                </c:pt>
                <c:pt idx="577">
                  <c:v>38106</c:v>
                </c:pt>
                <c:pt idx="578">
                  <c:v>38107</c:v>
                </c:pt>
                <c:pt idx="579">
                  <c:v>38112</c:v>
                </c:pt>
                <c:pt idx="580">
                  <c:v>38113</c:v>
                </c:pt>
                <c:pt idx="581">
                  <c:v>38114</c:v>
                </c:pt>
                <c:pt idx="582">
                  <c:v>38118</c:v>
                </c:pt>
                <c:pt idx="583">
                  <c:v>38119</c:v>
                </c:pt>
                <c:pt idx="584">
                  <c:v>38120</c:v>
                </c:pt>
                <c:pt idx="585">
                  <c:v>38121</c:v>
                </c:pt>
                <c:pt idx="586">
                  <c:v>38124</c:v>
                </c:pt>
                <c:pt idx="587">
                  <c:v>38125</c:v>
                </c:pt>
                <c:pt idx="588">
                  <c:v>38126</c:v>
                </c:pt>
                <c:pt idx="589">
                  <c:v>38127</c:v>
                </c:pt>
                <c:pt idx="590">
                  <c:v>38128</c:v>
                </c:pt>
                <c:pt idx="591">
                  <c:v>38131</c:v>
                </c:pt>
                <c:pt idx="592">
                  <c:v>38132</c:v>
                </c:pt>
                <c:pt idx="593">
                  <c:v>38133</c:v>
                </c:pt>
                <c:pt idx="594">
                  <c:v>38134</c:v>
                </c:pt>
                <c:pt idx="595">
                  <c:v>38135</c:v>
                </c:pt>
                <c:pt idx="596">
                  <c:v>38138</c:v>
                </c:pt>
                <c:pt idx="597">
                  <c:v>38139</c:v>
                </c:pt>
                <c:pt idx="598">
                  <c:v>38140</c:v>
                </c:pt>
                <c:pt idx="599">
                  <c:v>38141</c:v>
                </c:pt>
                <c:pt idx="600">
                  <c:v>38142</c:v>
                </c:pt>
                <c:pt idx="601">
                  <c:v>38145</c:v>
                </c:pt>
                <c:pt idx="602">
                  <c:v>38146</c:v>
                </c:pt>
                <c:pt idx="603">
                  <c:v>38147</c:v>
                </c:pt>
                <c:pt idx="604">
                  <c:v>38148</c:v>
                </c:pt>
                <c:pt idx="605">
                  <c:v>38149</c:v>
                </c:pt>
                <c:pt idx="606">
                  <c:v>38153</c:v>
                </c:pt>
                <c:pt idx="607">
                  <c:v>38154</c:v>
                </c:pt>
                <c:pt idx="608">
                  <c:v>38155</c:v>
                </c:pt>
                <c:pt idx="609">
                  <c:v>38156</c:v>
                </c:pt>
                <c:pt idx="610">
                  <c:v>38159</c:v>
                </c:pt>
                <c:pt idx="611">
                  <c:v>38160</c:v>
                </c:pt>
                <c:pt idx="612">
                  <c:v>38161</c:v>
                </c:pt>
                <c:pt idx="613">
                  <c:v>38162</c:v>
                </c:pt>
                <c:pt idx="614">
                  <c:v>38163</c:v>
                </c:pt>
                <c:pt idx="615">
                  <c:v>38166</c:v>
                </c:pt>
                <c:pt idx="616">
                  <c:v>38167</c:v>
                </c:pt>
                <c:pt idx="617">
                  <c:v>38168</c:v>
                </c:pt>
                <c:pt idx="618">
                  <c:v>38169</c:v>
                </c:pt>
                <c:pt idx="619">
                  <c:v>38170</c:v>
                </c:pt>
                <c:pt idx="620">
                  <c:v>38173</c:v>
                </c:pt>
                <c:pt idx="621">
                  <c:v>38174</c:v>
                </c:pt>
                <c:pt idx="622">
                  <c:v>38175</c:v>
                </c:pt>
                <c:pt idx="623">
                  <c:v>38176</c:v>
                </c:pt>
                <c:pt idx="624">
                  <c:v>38177</c:v>
                </c:pt>
                <c:pt idx="625">
                  <c:v>38180</c:v>
                </c:pt>
                <c:pt idx="626">
                  <c:v>38181</c:v>
                </c:pt>
                <c:pt idx="627">
                  <c:v>38182</c:v>
                </c:pt>
                <c:pt idx="628">
                  <c:v>38183</c:v>
                </c:pt>
                <c:pt idx="629">
                  <c:v>38184</c:v>
                </c:pt>
                <c:pt idx="630">
                  <c:v>38187</c:v>
                </c:pt>
                <c:pt idx="631">
                  <c:v>38188</c:v>
                </c:pt>
                <c:pt idx="632">
                  <c:v>38189</c:v>
                </c:pt>
                <c:pt idx="633">
                  <c:v>38190</c:v>
                </c:pt>
                <c:pt idx="634">
                  <c:v>38191</c:v>
                </c:pt>
                <c:pt idx="635">
                  <c:v>38194</c:v>
                </c:pt>
                <c:pt idx="636">
                  <c:v>38195</c:v>
                </c:pt>
                <c:pt idx="637">
                  <c:v>38196</c:v>
                </c:pt>
                <c:pt idx="638">
                  <c:v>38197</c:v>
                </c:pt>
                <c:pt idx="639">
                  <c:v>38198</c:v>
                </c:pt>
                <c:pt idx="640">
                  <c:v>38201</c:v>
                </c:pt>
                <c:pt idx="641">
                  <c:v>38202</c:v>
                </c:pt>
                <c:pt idx="642">
                  <c:v>38203</c:v>
                </c:pt>
                <c:pt idx="643">
                  <c:v>38204</c:v>
                </c:pt>
                <c:pt idx="644">
                  <c:v>38205</c:v>
                </c:pt>
                <c:pt idx="645">
                  <c:v>38208</c:v>
                </c:pt>
                <c:pt idx="646">
                  <c:v>38209</c:v>
                </c:pt>
                <c:pt idx="647">
                  <c:v>38210</c:v>
                </c:pt>
                <c:pt idx="648">
                  <c:v>38211</c:v>
                </c:pt>
                <c:pt idx="649">
                  <c:v>38212</c:v>
                </c:pt>
                <c:pt idx="650">
                  <c:v>38215</c:v>
                </c:pt>
                <c:pt idx="651">
                  <c:v>38216</c:v>
                </c:pt>
                <c:pt idx="652">
                  <c:v>38217</c:v>
                </c:pt>
                <c:pt idx="653">
                  <c:v>38218</c:v>
                </c:pt>
                <c:pt idx="654">
                  <c:v>38219</c:v>
                </c:pt>
                <c:pt idx="655">
                  <c:v>38222</c:v>
                </c:pt>
                <c:pt idx="656">
                  <c:v>38223</c:v>
                </c:pt>
                <c:pt idx="657">
                  <c:v>38224</c:v>
                </c:pt>
                <c:pt idx="658">
                  <c:v>38225</c:v>
                </c:pt>
                <c:pt idx="659">
                  <c:v>38226</c:v>
                </c:pt>
                <c:pt idx="660">
                  <c:v>38229</c:v>
                </c:pt>
                <c:pt idx="661">
                  <c:v>38230</c:v>
                </c:pt>
                <c:pt idx="662">
                  <c:v>38231</c:v>
                </c:pt>
                <c:pt idx="663">
                  <c:v>38232</c:v>
                </c:pt>
                <c:pt idx="664">
                  <c:v>38233</c:v>
                </c:pt>
                <c:pt idx="665">
                  <c:v>38236</c:v>
                </c:pt>
                <c:pt idx="666">
                  <c:v>38237</c:v>
                </c:pt>
                <c:pt idx="667">
                  <c:v>38238</c:v>
                </c:pt>
                <c:pt idx="668">
                  <c:v>38239</c:v>
                </c:pt>
                <c:pt idx="669">
                  <c:v>38240</c:v>
                </c:pt>
                <c:pt idx="670">
                  <c:v>38243</c:v>
                </c:pt>
                <c:pt idx="671">
                  <c:v>38244</c:v>
                </c:pt>
                <c:pt idx="672">
                  <c:v>38245</c:v>
                </c:pt>
                <c:pt idx="673">
                  <c:v>38246</c:v>
                </c:pt>
                <c:pt idx="674">
                  <c:v>38247</c:v>
                </c:pt>
                <c:pt idx="675">
                  <c:v>38250</c:v>
                </c:pt>
                <c:pt idx="676">
                  <c:v>38251</c:v>
                </c:pt>
                <c:pt idx="677">
                  <c:v>38252</c:v>
                </c:pt>
                <c:pt idx="678">
                  <c:v>38253</c:v>
                </c:pt>
                <c:pt idx="679">
                  <c:v>38254</c:v>
                </c:pt>
                <c:pt idx="680">
                  <c:v>38257</c:v>
                </c:pt>
                <c:pt idx="681">
                  <c:v>38258</c:v>
                </c:pt>
                <c:pt idx="682">
                  <c:v>38259</c:v>
                </c:pt>
                <c:pt idx="683">
                  <c:v>38260</c:v>
                </c:pt>
                <c:pt idx="684">
                  <c:v>38261</c:v>
                </c:pt>
                <c:pt idx="685">
                  <c:v>38264</c:v>
                </c:pt>
                <c:pt idx="686">
                  <c:v>38265</c:v>
                </c:pt>
                <c:pt idx="687">
                  <c:v>38266</c:v>
                </c:pt>
                <c:pt idx="688">
                  <c:v>38267</c:v>
                </c:pt>
                <c:pt idx="689">
                  <c:v>38268</c:v>
                </c:pt>
                <c:pt idx="690">
                  <c:v>38271</c:v>
                </c:pt>
                <c:pt idx="691">
                  <c:v>38272</c:v>
                </c:pt>
                <c:pt idx="692">
                  <c:v>38273</c:v>
                </c:pt>
                <c:pt idx="693">
                  <c:v>38274</c:v>
                </c:pt>
                <c:pt idx="694">
                  <c:v>38275</c:v>
                </c:pt>
                <c:pt idx="695">
                  <c:v>38278</c:v>
                </c:pt>
                <c:pt idx="696">
                  <c:v>38279</c:v>
                </c:pt>
                <c:pt idx="697">
                  <c:v>38280</c:v>
                </c:pt>
                <c:pt idx="698">
                  <c:v>38281</c:v>
                </c:pt>
                <c:pt idx="699">
                  <c:v>38282</c:v>
                </c:pt>
                <c:pt idx="700">
                  <c:v>38285</c:v>
                </c:pt>
                <c:pt idx="701">
                  <c:v>38286</c:v>
                </c:pt>
                <c:pt idx="702">
                  <c:v>38287</c:v>
                </c:pt>
                <c:pt idx="703">
                  <c:v>38288</c:v>
                </c:pt>
                <c:pt idx="704">
                  <c:v>38289</c:v>
                </c:pt>
                <c:pt idx="705">
                  <c:v>38292</c:v>
                </c:pt>
                <c:pt idx="706">
                  <c:v>38293</c:v>
                </c:pt>
                <c:pt idx="707">
                  <c:v>38294</c:v>
                </c:pt>
                <c:pt idx="708">
                  <c:v>38295</c:v>
                </c:pt>
                <c:pt idx="709">
                  <c:v>38296</c:v>
                </c:pt>
                <c:pt idx="710">
                  <c:v>38300</c:v>
                </c:pt>
                <c:pt idx="711">
                  <c:v>38301</c:v>
                </c:pt>
                <c:pt idx="712">
                  <c:v>38302</c:v>
                </c:pt>
                <c:pt idx="713">
                  <c:v>38303</c:v>
                </c:pt>
                <c:pt idx="714">
                  <c:v>38306</c:v>
                </c:pt>
                <c:pt idx="715">
                  <c:v>38307</c:v>
                </c:pt>
                <c:pt idx="716">
                  <c:v>38308</c:v>
                </c:pt>
                <c:pt idx="717">
                  <c:v>38309</c:v>
                </c:pt>
                <c:pt idx="718">
                  <c:v>38310</c:v>
                </c:pt>
                <c:pt idx="719">
                  <c:v>38313</c:v>
                </c:pt>
                <c:pt idx="720">
                  <c:v>38314</c:v>
                </c:pt>
                <c:pt idx="721">
                  <c:v>38315</c:v>
                </c:pt>
                <c:pt idx="722">
                  <c:v>38316</c:v>
                </c:pt>
                <c:pt idx="723">
                  <c:v>38317</c:v>
                </c:pt>
                <c:pt idx="724">
                  <c:v>38320</c:v>
                </c:pt>
                <c:pt idx="725">
                  <c:v>38321</c:v>
                </c:pt>
                <c:pt idx="726">
                  <c:v>38322</c:v>
                </c:pt>
                <c:pt idx="727">
                  <c:v>38323</c:v>
                </c:pt>
                <c:pt idx="728">
                  <c:v>38324</c:v>
                </c:pt>
                <c:pt idx="729">
                  <c:v>38327</c:v>
                </c:pt>
                <c:pt idx="730">
                  <c:v>38328</c:v>
                </c:pt>
                <c:pt idx="731">
                  <c:v>38329</c:v>
                </c:pt>
                <c:pt idx="732">
                  <c:v>38330</c:v>
                </c:pt>
                <c:pt idx="733">
                  <c:v>38331</c:v>
                </c:pt>
                <c:pt idx="734">
                  <c:v>38335</c:v>
                </c:pt>
                <c:pt idx="735">
                  <c:v>38336</c:v>
                </c:pt>
                <c:pt idx="736">
                  <c:v>38337</c:v>
                </c:pt>
                <c:pt idx="737">
                  <c:v>38338</c:v>
                </c:pt>
                <c:pt idx="738">
                  <c:v>38341</c:v>
                </c:pt>
                <c:pt idx="739">
                  <c:v>38342</c:v>
                </c:pt>
                <c:pt idx="740">
                  <c:v>38343</c:v>
                </c:pt>
                <c:pt idx="741">
                  <c:v>38344</c:v>
                </c:pt>
                <c:pt idx="742">
                  <c:v>38345</c:v>
                </c:pt>
                <c:pt idx="743">
                  <c:v>38348</c:v>
                </c:pt>
                <c:pt idx="744">
                  <c:v>38349</c:v>
                </c:pt>
                <c:pt idx="745">
                  <c:v>38350</c:v>
                </c:pt>
                <c:pt idx="746">
                  <c:v>38351</c:v>
                </c:pt>
                <c:pt idx="747">
                  <c:v>38352</c:v>
                </c:pt>
                <c:pt idx="748">
                  <c:v>38363</c:v>
                </c:pt>
                <c:pt idx="749">
                  <c:v>38364</c:v>
                </c:pt>
                <c:pt idx="750">
                  <c:v>38365</c:v>
                </c:pt>
                <c:pt idx="751">
                  <c:v>38366</c:v>
                </c:pt>
                <c:pt idx="752">
                  <c:v>38369</c:v>
                </c:pt>
                <c:pt idx="753">
                  <c:v>38370</c:v>
                </c:pt>
                <c:pt idx="754">
                  <c:v>38371</c:v>
                </c:pt>
                <c:pt idx="755">
                  <c:v>38372</c:v>
                </c:pt>
                <c:pt idx="756">
                  <c:v>38373</c:v>
                </c:pt>
                <c:pt idx="757">
                  <c:v>38376</c:v>
                </c:pt>
                <c:pt idx="758">
                  <c:v>38377</c:v>
                </c:pt>
                <c:pt idx="759">
                  <c:v>38378</c:v>
                </c:pt>
                <c:pt idx="760">
                  <c:v>38379</c:v>
                </c:pt>
                <c:pt idx="761">
                  <c:v>38380</c:v>
                </c:pt>
                <c:pt idx="762">
                  <c:v>38383</c:v>
                </c:pt>
                <c:pt idx="763">
                  <c:v>38384</c:v>
                </c:pt>
                <c:pt idx="764">
                  <c:v>38385</c:v>
                </c:pt>
                <c:pt idx="765">
                  <c:v>38386</c:v>
                </c:pt>
                <c:pt idx="766">
                  <c:v>38387</c:v>
                </c:pt>
                <c:pt idx="767">
                  <c:v>38390</c:v>
                </c:pt>
                <c:pt idx="768">
                  <c:v>38391</c:v>
                </c:pt>
                <c:pt idx="769">
                  <c:v>38392</c:v>
                </c:pt>
                <c:pt idx="770">
                  <c:v>38393</c:v>
                </c:pt>
                <c:pt idx="771">
                  <c:v>38394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38404</c:v>
                </c:pt>
                <c:pt idx="778">
                  <c:v>38405</c:v>
                </c:pt>
                <c:pt idx="779">
                  <c:v>38407</c:v>
                </c:pt>
                <c:pt idx="780">
                  <c:v>38408</c:v>
                </c:pt>
                <c:pt idx="781">
                  <c:v>38411</c:v>
                </c:pt>
                <c:pt idx="782">
                  <c:v>38412</c:v>
                </c:pt>
                <c:pt idx="783">
                  <c:v>38413</c:v>
                </c:pt>
                <c:pt idx="784">
                  <c:v>38414</c:v>
                </c:pt>
                <c:pt idx="785">
                  <c:v>38415</c:v>
                </c:pt>
                <c:pt idx="786">
                  <c:v>38416</c:v>
                </c:pt>
                <c:pt idx="787">
                  <c:v>38420</c:v>
                </c:pt>
                <c:pt idx="788">
                  <c:v>38421</c:v>
                </c:pt>
                <c:pt idx="789">
                  <c:v>38422</c:v>
                </c:pt>
                <c:pt idx="790">
                  <c:v>38425</c:v>
                </c:pt>
                <c:pt idx="791">
                  <c:v>38426</c:v>
                </c:pt>
                <c:pt idx="792">
                  <c:v>38427</c:v>
                </c:pt>
                <c:pt idx="793">
                  <c:v>38428</c:v>
                </c:pt>
                <c:pt idx="794">
                  <c:v>38429</c:v>
                </c:pt>
                <c:pt idx="795">
                  <c:v>38432</c:v>
                </c:pt>
                <c:pt idx="796">
                  <c:v>38433</c:v>
                </c:pt>
                <c:pt idx="797">
                  <c:v>38434</c:v>
                </c:pt>
                <c:pt idx="798">
                  <c:v>38435</c:v>
                </c:pt>
                <c:pt idx="799">
                  <c:v>38436</c:v>
                </c:pt>
                <c:pt idx="800">
                  <c:v>38439</c:v>
                </c:pt>
                <c:pt idx="801">
                  <c:v>38440</c:v>
                </c:pt>
                <c:pt idx="802">
                  <c:v>38441</c:v>
                </c:pt>
                <c:pt idx="803">
                  <c:v>38442</c:v>
                </c:pt>
                <c:pt idx="804">
                  <c:v>38443</c:v>
                </c:pt>
                <c:pt idx="805">
                  <c:v>38446</c:v>
                </c:pt>
                <c:pt idx="806">
                  <c:v>38447</c:v>
                </c:pt>
                <c:pt idx="807">
                  <c:v>38448</c:v>
                </c:pt>
                <c:pt idx="808">
                  <c:v>38449</c:v>
                </c:pt>
                <c:pt idx="809">
                  <c:v>38450</c:v>
                </c:pt>
                <c:pt idx="810">
                  <c:v>38453</c:v>
                </c:pt>
                <c:pt idx="811">
                  <c:v>38454</c:v>
                </c:pt>
                <c:pt idx="812">
                  <c:v>38455</c:v>
                </c:pt>
                <c:pt idx="813">
                  <c:v>38456</c:v>
                </c:pt>
                <c:pt idx="814">
                  <c:v>38457</c:v>
                </c:pt>
                <c:pt idx="815">
                  <c:v>38460</c:v>
                </c:pt>
                <c:pt idx="816">
                  <c:v>38461</c:v>
                </c:pt>
                <c:pt idx="817">
                  <c:v>38462</c:v>
                </c:pt>
                <c:pt idx="818">
                  <c:v>38463</c:v>
                </c:pt>
                <c:pt idx="819">
                  <c:v>38464</c:v>
                </c:pt>
                <c:pt idx="820">
                  <c:v>38467</c:v>
                </c:pt>
                <c:pt idx="821">
                  <c:v>38468</c:v>
                </c:pt>
                <c:pt idx="822">
                  <c:v>38469</c:v>
                </c:pt>
                <c:pt idx="823">
                  <c:v>38470</c:v>
                </c:pt>
                <c:pt idx="824">
                  <c:v>38471</c:v>
                </c:pt>
                <c:pt idx="825">
                  <c:v>38475</c:v>
                </c:pt>
                <c:pt idx="826">
                  <c:v>38476</c:v>
                </c:pt>
                <c:pt idx="827">
                  <c:v>38477</c:v>
                </c:pt>
                <c:pt idx="828">
                  <c:v>38478</c:v>
                </c:pt>
                <c:pt idx="829">
                  <c:v>38483</c:v>
                </c:pt>
                <c:pt idx="830">
                  <c:v>38484</c:v>
                </c:pt>
                <c:pt idx="831">
                  <c:v>38485</c:v>
                </c:pt>
                <c:pt idx="832">
                  <c:v>38486</c:v>
                </c:pt>
                <c:pt idx="833">
                  <c:v>38488</c:v>
                </c:pt>
                <c:pt idx="834">
                  <c:v>38489</c:v>
                </c:pt>
                <c:pt idx="835">
                  <c:v>38490</c:v>
                </c:pt>
                <c:pt idx="836">
                  <c:v>38491</c:v>
                </c:pt>
                <c:pt idx="837">
                  <c:v>38492</c:v>
                </c:pt>
                <c:pt idx="838">
                  <c:v>38495</c:v>
                </c:pt>
                <c:pt idx="839">
                  <c:v>38496</c:v>
                </c:pt>
                <c:pt idx="840">
                  <c:v>38497</c:v>
                </c:pt>
                <c:pt idx="841">
                  <c:v>38498</c:v>
                </c:pt>
                <c:pt idx="842">
                  <c:v>38499</c:v>
                </c:pt>
                <c:pt idx="843">
                  <c:v>38502</c:v>
                </c:pt>
                <c:pt idx="844">
                  <c:v>38503</c:v>
                </c:pt>
                <c:pt idx="845">
                  <c:v>38504</c:v>
                </c:pt>
                <c:pt idx="846">
                  <c:v>38505</c:v>
                </c:pt>
                <c:pt idx="847">
                  <c:v>38506</c:v>
                </c:pt>
                <c:pt idx="848">
                  <c:v>38509</c:v>
                </c:pt>
                <c:pt idx="849">
                  <c:v>38510</c:v>
                </c:pt>
                <c:pt idx="850">
                  <c:v>38511</c:v>
                </c:pt>
                <c:pt idx="851">
                  <c:v>38512</c:v>
                </c:pt>
                <c:pt idx="852">
                  <c:v>38513</c:v>
                </c:pt>
                <c:pt idx="853">
                  <c:v>38517</c:v>
                </c:pt>
                <c:pt idx="854">
                  <c:v>38518</c:v>
                </c:pt>
                <c:pt idx="855">
                  <c:v>38519</c:v>
                </c:pt>
                <c:pt idx="856">
                  <c:v>38520</c:v>
                </c:pt>
                <c:pt idx="857">
                  <c:v>38523</c:v>
                </c:pt>
                <c:pt idx="858">
                  <c:v>38524</c:v>
                </c:pt>
                <c:pt idx="859">
                  <c:v>38525</c:v>
                </c:pt>
                <c:pt idx="860">
                  <c:v>38526</c:v>
                </c:pt>
                <c:pt idx="861">
                  <c:v>38527</c:v>
                </c:pt>
                <c:pt idx="862">
                  <c:v>38530</c:v>
                </c:pt>
                <c:pt idx="863">
                  <c:v>38531</c:v>
                </c:pt>
                <c:pt idx="864">
                  <c:v>38532</c:v>
                </c:pt>
                <c:pt idx="865">
                  <c:v>38533</c:v>
                </c:pt>
                <c:pt idx="866">
                  <c:v>38534</c:v>
                </c:pt>
                <c:pt idx="867">
                  <c:v>38537</c:v>
                </c:pt>
                <c:pt idx="868">
                  <c:v>38538</c:v>
                </c:pt>
                <c:pt idx="869">
                  <c:v>38539</c:v>
                </c:pt>
                <c:pt idx="870">
                  <c:v>38540</c:v>
                </c:pt>
                <c:pt idx="871">
                  <c:v>38541</c:v>
                </c:pt>
                <c:pt idx="872">
                  <c:v>38544</c:v>
                </c:pt>
                <c:pt idx="873">
                  <c:v>38545</c:v>
                </c:pt>
                <c:pt idx="874">
                  <c:v>38546</c:v>
                </c:pt>
                <c:pt idx="875">
                  <c:v>38547</c:v>
                </c:pt>
                <c:pt idx="876">
                  <c:v>38548</c:v>
                </c:pt>
                <c:pt idx="877">
                  <c:v>38551</c:v>
                </c:pt>
                <c:pt idx="878">
                  <c:v>38552</c:v>
                </c:pt>
                <c:pt idx="879">
                  <c:v>38553</c:v>
                </c:pt>
                <c:pt idx="880">
                  <c:v>38554</c:v>
                </c:pt>
                <c:pt idx="881">
                  <c:v>38555</c:v>
                </c:pt>
                <c:pt idx="882">
                  <c:v>38558</c:v>
                </c:pt>
                <c:pt idx="883">
                  <c:v>38559</c:v>
                </c:pt>
                <c:pt idx="884">
                  <c:v>38560</c:v>
                </c:pt>
                <c:pt idx="885">
                  <c:v>38561</c:v>
                </c:pt>
                <c:pt idx="886">
                  <c:v>38562</c:v>
                </c:pt>
                <c:pt idx="887">
                  <c:v>38565</c:v>
                </c:pt>
                <c:pt idx="888">
                  <c:v>38566</c:v>
                </c:pt>
                <c:pt idx="889">
                  <c:v>38567</c:v>
                </c:pt>
                <c:pt idx="890">
                  <c:v>38568</c:v>
                </c:pt>
                <c:pt idx="891">
                  <c:v>38569</c:v>
                </c:pt>
                <c:pt idx="892">
                  <c:v>38572</c:v>
                </c:pt>
                <c:pt idx="893">
                  <c:v>38573</c:v>
                </c:pt>
                <c:pt idx="894">
                  <c:v>38574</c:v>
                </c:pt>
                <c:pt idx="895">
                  <c:v>38575</c:v>
                </c:pt>
                <c:pt idx="896">
                  <c:v>38576</c:v>
                </c:pt>
                <c:pt idx="897">
                  <c:v>38579</c:v>
                </c:pt>
                <c:pt idx="898">
                  <c:v>38580</c:v>
                </c:pt>
                <c:pt idx="899">
                  <c:v>38581</c:v>
                </c:pt>
                <c:pt idx="900">
                  <c:v>38582</c:v>
                </c:pt>
                <c:pt idx="901">
                  <c:v>38583</c:v>
                </c:pt>
                <c:pt idx="902">
                  <c:v>38586</c:v>
                </c:pt>
                <c:pt idx="903">
                  <c:v>38587</c:v>
                </c:pt>
                <c:pt idx="904">
                  <c:v>38588</c:v>
                </c:pt>
                <c:pt idx="905">
                  <c:v>38589</c:v>
                </c:pt>
                <c:pt idx="906">
                  <c:v>38590</c:v>
                </c:pt>
                <c:pt idx="907">
                  <c:v>38593</c:v>
                </c:pt>
                <c:pt idx="908">
                  <c:v>38594</c:v>
                </c:pt>
                <c:pt idx="909">
                  <c:v>38595</c:v>
                </c:pt>
                <c:pt idx="910">
                  <c:v>38596</c:v>
                </c:pt>
                <c:pt idx="911">
                  <c:v>38597</c:v>
                </c:pt>
                <c:pt idx="912">
                  <c:v>38600</c:v>
                </c:pt>
                <c:pt idx="913">
                  <c:v>38601</c:v>
                </c:pt>
                <c:pt idx="914">
                  <c:v>38602</c:v>
                </c:pt>
                <c:pt idx="915">
                  <c:v>38603</c:v>
                </c:pt>
                <c:pt idx="916">
                  <c:v>38604</c:v>
                </c:pt>
                <c:pt idx="917">
                  <c:v>38607</c:v>
                </c:pt>
                <c:pt idx="918">
                  <c:v>38608</c:v>
                </c:pt>
                <c:pt idx="919">
                  <c:v>38609</c:v>
                </c:pt>
                <c:pt idx="920">
                  <c:v>38610</c:v>
                </c:pt>
                <c:pt idx="921">
                  <c:v>38611</c:v>
                </c:pt>
                <c:pt idx="922">
                  <c:v>38614</c:v>
                </c:pt>
                <c:pt idx="923">
                  <c:v>38615</c:v>
                </c:pt>
                <c:pt idx="924">
                  <c:v>38616</c:v>
                </c:pt>
                <c:pt idx="925">
                  <c:v>38617</c:v>
                </c:pt>
                <c:pt idx="926">
                  <c:v>38618</c:v>
                </c:pt>
                <c:pt idx="927">
                  <c:v>38621</c:v>
                </c:pt>
                <c:pt idx="928">
                  <c:v>38622</c:v>
                </c:pt>
                <c:pt idx="929">
                  <c:v>38623</c:v>
                </c:pt>
                <c:pt idx="930">
                  <c:v>38624</c:v>
                </c:pt>
                <c:pt idx="931">
                  <c:v>38625</c:v>
                </c:pt>
                <c:pt idx="932">
                  <c:v>38628</c:v>
                </c:pt>
                <c:pt idx="933">
                  <c:v>38629</c:v>
                </c:pt>
                <c:pt idx="934">
                  <c:v>38630</c:v>
                </c:pt>
                <c:pt idx="935">
                  <c:v>38631</c:v>
                </c:pt>
                <c:pt idx="936">
                  <c:v>38632</c:v>
                </c:pt>
                <c:pt idx="937">
                  <c:v>38635</c:v>
                </c:pt>
                <c:pt idx="938">
                  <c:v>38636</c:v>
                </c:pt>
                <c:pt idx="939">
                  <c:v>38637</c:v>
                </c:pt>
                <c:pt idx="940">
                  <c:v>38638</c:v>
                </c:pt>
                <c:pt idx="941">
                  <c:v>38639</c:v>
                </c:pt>
                <c:pt idx="942">
                  <c:v>38642</c:v>
                </c:pt>
                <c:pt idx="943">
                  <c:v>38643</c:v>
                </c:pt>
                <c:pt idx="944">
                  <c:v>38644</c:v>
                </c:pt>
                <c:pt idx="945">
                  <c:v>38645</c:v>
                </c:pt>
                <c:pt idx="946">
                  <c:v>38646</c:v>
                </c:pt>
                <c:pt idx="947">
                  <c:v>38649</c:v>
                </c:pt>
                <c:pt idx="948">
                  <c:v>38650</c:v>
                </c:pt>
                <c:pt idx="949">
                  <c:v>38651</c:v>
                </c:pt>
                <c:pt idx="950">
                  <c:v>38652</c:v>
                </c:pt>
                <c:pt idx="951">
                  <c:v>38653</c:v>
                </c:pt>
                <c:pt idx="952">
                  <c:v>38656</c:v>
                </c:pt>
                <c:pt idx="953">
                  <c:v>38657</c:v>
                </c:pt>
                <c:pt idx="954">
                  <c:v>38658</c:v>
                </c:pt>
                <c:pt idx="955">
                  <c:v>38659</c:v>
                </c:pt>
                <c:pt idx="956">
                  <c:v>38663</c:v>
                </c:pt>
                <c:pt idx="957">
                  <c:v>38664</c:v>
                </c:pt>
                <c:pt idx="958">
                  <c:v>38665</c:v>
                </c:pt>
                <c:pt idx="959">
                  <c:v>38666</c:v>
                </c:pt>
                <c:pt idx="960">
                  <c:v>38667</c:v>
                </c:pt>
                <c:pt idx="961">
                  <c:v>38670</c:v>
                </c:pt>
                <c:pt idx="962">
                  <c:v>38671</c:v>
                </c:pt>
                <c:pt idx="963">
                  <c:v>38672</c:v>
                </c:pt>
                <c:pt idx="964">
                  <c:v>38673</c:v>
                </c:pt>
                <c:pt idx="965">
                  <c:v>38674</c:v>
                </c:pt>
                <c:pt idx="966">
                  <c:v>38677</c:v>
                </c:pt>
                <c:pt idx="967">
                  <c:v>38678</c:v>
                </c:pt>
                <c:pt idx="968">
                  <c:v>38679</c:v>
                </c:pt>
                <c:pt idx="969">
                  <c:v>38680</c:v>
                </c:pt>
                <c:pt idx="970">
                  <c:v>38681</c:v>
                </c:pt>
                <c:pt idx="971">
                  <c:v>38684</c:v>
                </c:pt>
                <c:pt idx="972">
                  <c:v>38685</c:v>
                </c:pt>
                <c:pt idx="973">
                  <c:v>38686</c:v>
                </c:pt>
                <c:pt idx="974">
                  <c:v>38687</c:v>
                </c:pt>
                <c:pt idx="975">
                  <c:v>38688</c:v>
                </c:pt>
                <c:pt idx="976">
                  <c:v>38691</c:v>
                </c:pt>
                <c:pt idx="977">
                  <c:v>38692</c:v>
                </c:pt>
                <c:pt idx="978">
                  <c:v>38693</c:v>
                </c:pt>
                <c:pt idx="979">
                  <c:v>38694</c:v>
                </c:pt>
                <c:pt idx="980">
                  <c:v>38695</c:v>
                </c:pt>
                <c:pt idx="981">
                  <c:v>38698</c:v>
                </c:pt>
                <c:pt idx="982">
                  <c:v>38699</c:v>
                </c:pt>
                <c:pt idx="983">
                  <c:v>38700</c:v>
                </c:pt>
                <c:pt idx="984">
                  <c:v>38701</c:v>
                </c:pt>
                <c:pt idx="985">
                  <c:v>38702</c:v>
                </c:pt>
                <c:pt idx="986">
                  <c:v>38705</c:v>
                </c:pt>
                <c:pt idx="987">
                  <c:v>38706</c:v>
                </c:pt>
                <c:pt idx="988">
                  <c:v>38707</c:v>
                </c:pt>
                <c:pt idx="989">
                  <c:v>38708</c:v>
                </c:pt>
                <c:pt idx="990">
                  <c:v>38709</c:v>
                </c:pt>
                <c:pt idx="991">
                  <c:v>38712</c:v>
                </c:pt>
                <c:pt idx="992">
                  <c:v>38713</c:v>
                </c:pt>
                <c:pt idx="993">
                  <c:v>38714</c:v>
                </c:pt>
                <c:pt idx="994">
                  <c:v>38715</c:v>
                </c:pt>
                <c:pt idx="995">
                  <c:v>38716</c:v>
                </c:pt>
                <c:pt idx="996">
                  <c:v>38727</c:v>
                </c:pt>
                <c:pt idx="997">
                  <c:v>38728</c:v>
                </c:pt>
                <c:pt idx="998">
                  <c:v>38729</c:v>
                </c:pt>
                <c:pt idx="999">
                  <c:v>38730</c:v>
                </c:pt>
                <c:pt idx="1000">
                  <c:v>38733</c:v>
                </c:pt>
                <c:pt idx="1001">
                  <c:v>38734</c:v>
                </c:pt>
                <c:pt idx="1002">
                  <c:v>38735</c:v>
                </c:pt>
                <c:pt idx="1003">
                  <c:v>38736</c:v>
                </c:pt>
                <c:pt idx="1004">
                  <c:v>38737</c:v>
                </c:pt>
                <c:pt idx="1005">
                  <c:v>38740</c:v>
                </c:pt>
                <c:pt idx="1006">
                  <c:v>38741</c:v>
                </c:pt>
                <c:pt idx="1007">
                  <c:v>38742</c:v>
                </c:pt>
                <c:pt idx="1008">
                  <c:v>38743</c:v>
                </c:pt>
                <c:pt idx="1009">
                  <c:v>38744</c:v>
                </c:pt>
                <c:pt idx="1010">
                  <c:v>38747</c:v>
                </c:pt>
                <c:pt idx="1011">
                  <c:v>38748</c:v>
                </c:pt>
                <c:pt idx="1012">
                  <c:v>38749</c:v>
                </c:pt>
                <c:pt idx="1013">
                  <c:v>38750</c:v>
                </c:pt>
                <c:pt idx="1014">
                  <c:v>38751</c:v>
                </c:pt>
                <c:pt idx="1015">
                  <c:v>38754</c:v>
                </c:pt>
                <c:pt idx="1016">
                  <c:v>38755</c:v>
                </c:pt>
                <c:pt idx="1017">
                  <c:v>38756</c:v>
                </c:pt>
                <c:pt idx="1018">
                  <c:v>38757</c:v>
                </c:pt>
                <c:pt idx="1019">
                  <c:v>38758</c:v>
                </c:pt>
                <c:pt idx="1020">
                  <c:v>38761</c:v>
                </c:pt>
                <c:pt idx="1021">
                  <c:v>38762</c:v>
                </c:pt>
                <c:pt idx="1022">
                  <c:v>38763</c:v>
                </c:pt>
                <c:pt idx="1023">
                  <c:v>38764</c:v>
                </c:pt>
                <c:pt idx="1024">
                  <c:v>38765</c:v>
                </c:pt>
                <c:pt idx="1025">
                  <c:v>38768</c:v>
                </c:pt>
                <c:pt idx="1026">
                  <c:v>38769</c:v>
                </c:pt>
                <c:pt idx="1027">
                  <c:v>38770</c:v>
                </c:pt>
                <c:pt idx="1028">
                  <c:v>38774</c:v>
                </c:pt>
                <c:pt idx="1029">
                  <c:v>38775</c:v>
                </c:pt>
                <c:pt idx="1030">
                  <c:v>38776</c:v>
                </c:pt>
                <c:pt idx="1031">
                  <c:v>38777</c:v>
                </c:pt>
                <c:pt idx="1032">
                  <c:v>38778</c:v>
                </c:pt>
                <c:pt idx="1033">
                  <c:v>38779</c:v>
                </c:pt>
                <c:pt idx="1034">
                  <c:v>38782</c:v>
                </c:pt>
                <c:pt idx="1035">
                  <c:v>38783</c:v>
                </c:pt>
                <c:pt idx="1036">
                  <c:v>38785</c:v>
                </c:pt>
                <c:pt idx="1037">
                  <c:v>38786</c:v>
                </c:pt>
                <c:pt idx="1038">
                  <c:v>38789</c:v>
                </c:pt>
                <c:pt idx="1039">
                  <c:v>38790</c:v>
                </c:pt>
                <c:pt idx="1040">
                  <c:v>38791</c:v>
                </c:pt>
                <c:pt idx="1041">
                  <c:v>38792</c:v>
                </c:pt>
                <c:pt idx="1042">
                  <c:v>38793</c:v>
                </c:pt>
                <c:pt idx="1043">
                  <c:v>38796</c:v>
                </c:pt>
                <c:pt idx="1044">
                  <c:v>38797</c:v>
                </c:pt>
                <c:pt idx="1045">
                  <c:v>38798</c:v>
                </c:pt>
                <c:pt idx="1046">
                  <c:v>38799</c:v>
                </c:pt>
                <c:pt idx="1047">
                  <c:v>38800</c:v>
                </c:pt>
                <c:pt idx="1048">
                  <c:v>38803</c:v>
                </c:pt>
                <c:pt idx="1049">
                  <c:v>38804</c:v>
                </c:pt>
                <c:pt idx="1050">
                  <c:v>38805</c:v>
                </c:pt>
                <c:pt idx="1051">
                  <c:v>38806</c:v>
                </c:pt>
                <c:pt idx="1052">
                  <c:v>38807</c:v>
                </c:pt>
                <c:pt idx="1053">
                  <c:v>38810</c:v>
                </c:pt>
                <c:pt idx="1054">
                  <c:v>38811</c:v>
                </c:pt>
                <c:pt idx="1055">
                  <c:v>38812</c:v>
                </c:pt>
                <c:pt idx="1056">
                  <c:v>38813</c:v>
                </c:pt>
                <c:pt idx="1057">
                  <c:v>38814</c:v>
                </c:pt>
                <c:pt idx="1058">
                  <c:v>38817</c:v>
                </c:pt>
                <c:pt idx="1059">
                  <c:v>38818</c:v>
                </c:pt>
                <c:pt idx="1060">
                  <c:v>38819</c:v>
                </c:pt>
                <c:pt idx="1061">
                  <c:v>38820</c:v>
                </c:pt>
                <c:pt idx="1062">
                  <c:v>38821</c:v>
                </c:pt>
                <c:pt idx="1063">
                  <c:v>38824</c:v>
                </c:pt>
                <c:pt idx="1064">
                  <c:v>38825</c:v>
                </c:pt>
                <c:pt idx="1065">
                  <c:v>38826</c:v>
                </c:pt>
                <c:pt idx="1066">
                  <c:v>38827</c:v>
                </c:pt>
                <c:pt idx="1067">
                  <c:v>38828</c:v>
                </c:pt>
                <c:pt idx="1068">
                  <c:v>38831</c:v>
                </c:pt>
                <c:pt idx="1069">
                  <c:v>38832</c:v>
                </c:pt>
                <c:pt idx="1070">
                  <c:v>38833</c:v>
                </c:pt>
                <c:pt idx="1071">
                  <c:v>38834</c:v>
                </c:pt>
                <c:pt idx="1072">
                  <c:v>38835</c:v>
                </c:pt>
                <c:pt idx="1073">
                  <c:v>38839</c:v>
                </c:pt>
                <c:pt idx="1074">
                  <c:v>38840</c:v>
                </c:pt>
                <c:pt idx="1075">
                  <c:v>38841</c:v>
                </c:pt>
                <c:pt idx="1076">
                  <c:v>38842</c:v>
                </c:pt>
                <c:pt idx="1077">
                  <c:v>38843</c:v>
                </c:pt>
                <c:pt idx="1078">
                  <c:v>38847</c:v>
                </c:pt>
                <c:pt idx="1079">
                  <c:v>38848</c:v>
                </c:pt>
                <c:pt idx="1080">
                  <c:v>38849</c:v>
                </c:pt>
                <c:pt idx="1081">
                  <c:v>38852</c:v>
                </c:pt>
                <c:pt idx="1082">
                  <c:v>38853</c:v>
                </c:pt>
                <c:pt idx="1083">
                  <c:v>38854</c:v>
                </c:pt>
                <c:pt idx="1084">
                  <c:v>38855</c:v>
                </c:pt>
                <c:pt idx="1085">
                  <c:v>38856</c:v>
                </c:pt>
                <c:pt idx="1086">
                  <c:v>38859</c:v>
                </c:pt>
                <c:pt idx="1087">
                  <c:v>38860</c:v>
                </c:pt>
                <c:pt idx="1088">
                  <c:v>38861</c:v>
                </c:pt>
                <c:pt idx="1089">
                  <c:v>38862</c:v>
                </c:pt>
                <c:pt idx="1090">
                  <c:v>38863</c:v>
                </c:pt>
                <c:pt idx="1091">
                  <c:v>38866</c:v>
                </c:pt>
                <c:pt idx="1092">
                  <c:v>38867</c:v>
                </c:pt>
                <c:pt idx="1093">
                  <c:v>38868</c:v>
                </c:pt>
                <c:pt idx="1094">
                  <c:v>38869</c:v>
                </c:pt>
                <c:pt idx="1095">
                  <c:v>38870</c:v>
                </c:pt>
                <c:pt idx="1096">
                  <c:v>38873</c:v>
                </c:pt>
                <c:pt idx="1097">
                  <c:v>38874</c:v>
                </c:pt>
                <c:pt idx="1098">
                  <c:v>38875</c:v>
                </c:pt>
                <c:pt idx="1099">
                  <c:v>38876</c:v>
                </c:pt>
                <c:pt idx="1100">
                  <c:v>38877</c:v>
                </c:pt>
                <c:pt idx="1101">
                  <c:v>38881</c:v>
                </c:pt>
                <c:pt idx="1102">
                  <c:v>38882</c:v>
                </c:pt>
                <c:pt idx="1103">
                  <c:v>38883</c:v>
                </c:pt>
                <c:pt idx="1104">
                  <c:v>38884</c:v>
                </c:pt>
                <c:pt idx="1105">
                  <c:v>38887</c:v>
                </c:pt>
                <c:pt idx="1106">
                  <c:v>38888</c:v>
                </c:pt>
                <c:pt idx="1107">
                  <c:v>38889</c:v>
                </c:pt>
                <c:pt idx="1108">
                  <c:v>38890</c:v>
                </c:pt>
                <c:pt idx="1109">
                  <c:v>38891</c:v>
                </c:pt>
                <c:pt idx="1110">
                  <c:v>38894</c:v>
                </c:pt>
                <c:pt idx="1111">
                  <c:v>38895</c:v>
                </c:pt>
                <c:pt idx="1112">
                  <c:v>38896</c:v>
                </c:pt>
                <c:pt idx="1113">
                  <c:v>38897</c:v>
                </c:pt>
                <c:pt idx="1114">
                  <c:v>38898</c:v>
                </c:pt>
                <c:pt idx="1115">
                  <c:v>38901</c:v>
                </c:pt>
                <c:pt idx="1116">
                  <c:v>38902</c:v>
                </c:pt>
                <c:pt idx="1117">
                  <c:v>38903</c:v>
                </c:pt>
                <c:pt idx="1118">
                  <c:v>38904</c:v>
                </c:pt>
                <c:pt idx="1119">
                  <c:v>38905</c:v>
                </c:pt>
                <c:pt idx="1120">
                  <c:v>38908</c:v>
                </c:pt>
                <c:pt idx="1121">
                  <c:v>38909</c:v>
                </c:pt>
                <c:pt idx="1122">
                  <c:v>38910</c:v>
                </c:pt>
                <c:pt idx="1123">
                  <c:v>38911</c:v>
                </c:pt>
                <c:pt idx="1124">
                  <c:v>38912</c:v>
                </c:pt>
                <c:pt idx="1125">
                  <c:v>38915</c:v>
                </c:pt>
                <c:pt idx="1126">
                  <c:v>38916</c:v>
                </c:pt>
                <c:pt idx="1127">
                  <c:v>38917</c:v>
                </c:pt>
                <c:pt idx="1128">
                  <c:v>38918</c:v>
                </c:pt>
                <c:pt idx="1129">
                  <c:v>38919</c:v>
                </c:pt>
                <c:pt idx="1130">
                  <c:v>38922</c:v>
                </c:pt>
                <c:pt idx="1131">
                  <c:v>38923</c:v>
                </c:pt>
                <c:pt idx="1132">
                  <c:v>38924</c:v>
                </c:pt>
                <c:pt idx="1133">
                  <c:v>38925</c:v>
                </c:pt>
                <c:pt idx="1134">
                  <c:v>38926</c:v>
                </c:pt>
                <c:pt idx="1135">
                  <c:v>38929</c:v>
                </c:pt>
                <c:pt idx="1136">
                  <c:v>38930</c:v>
                </c:pt>
                <c:pt idx="1137">
                  <c:v>38931</c:v>
                </c:pt>
                <c:pt idx="1138">
                  <c:v>38932</c:v>
                </c:pt>
                <c:pt idx="1139">
                  <c:v>38933</c:v>
                </c:pt>
                <c:pt idx="1140">
                  <c:v>38936</c:v>
                </c:pt>
                <c:pt idx="1141">
                  <c:v>38937</c:v>
                </c:pt>
                <c:pt idx="1142">
                  <c:v>38938</c:v>
                </c:pt>
                <c:pt idx="1143">
                  <c:v>38939</c:v>
                </c:pt>
                <c:pt idx="1144">
                  <c:v>38940</c:v>
                </c:pt>
                <c:pt idx="1145">
                  <c:v>38943</c:v>
                </c:pt>
                <c:pt idx="1146">
                  <c:v>38944</c:v>
                </c:pt>
                <c:pt idx="1147">
                  <c:v>38945</c:v>
                </c:pt>
                <c:pt idx="1148">
                  <c:v>38946</c:v>
                </c:pt>
                <c:pt idx="1149">
                  <c:v>38947</c:v>
                </c:pt>
                <c:pt idx="1150">
                  <c:v>38950</c:v>
                </c:pt>
                <c:pt idx="1151">
                  <c:v>38951</c:v>
                </c:pt>
                <c:pt idx="1152">
                  <c:v>38952</c:v>
                </c:pt>
                <c:pt idx="1153">
                  <c:v>38953</c:v>
                </c:pt>
                <c:pt idx="1154">
                  <c:v>38954</c:v>
                </c:pt>
                <c:pt idx="1155">
                  <c:v>38957</c:v>
                </c:pt>
                <c:pt idx="1156">
                  <c:v>38958</c:v>
                </c:pt>
                <c:pt idx="1157">
                  <c:v>38959</c:v>
                </c:pt>
                <c:pt idx="1158">
                  <c:v>38960</c:v>
                </c:pt>
                <c:pt idx="1159">
                  <c:v>38961</c:v>
                </c:pt>
                <c:pt idx="1160">
                  <c:v>38964</c:v>
                </c:pt>
                <c:pt idx="1161">
                  <c:v>38965</c:v>
                </c:pt>
                <c:pt idx="1162">
                  <c:v>38966</c:v>
                </c:pt>
                <c:pt idx="1163">
                  <c:v>38967</c:v>
                </c:pt>
                <c:pt idx="1164">
                  <c:v>38968</c:v>
                </c:pt>
                <c:pt idx="1165">
                  <c:v>38971</c:v>
                </c:pt>
                <c:pt idx="1166">
                  <c:v>38972</c:v>
                </c:pt>
                <c:pt idx="1167">
                  <c:v>38973</c:v>
                </c:pt>
                <c:pt idx="1168">
                  <c:v>38974</c:v>
                </c:pt>
                <c:pt idx="1169">
                  <c:v>38975</c:v>
                </c:pt>
                <c:pt idx="1170">
                  <c:v>38978</c:v>
                </c:pt>
                <c:pt idx="1171">
                  <c:v>38979</c:v>
                </c:pt>
                <c:pt idx="1172">
                  <c:v>38980</c:v>
                </c:pt>
                <c:pt idx="1173">
                  <c:v>38981</c:v>
                </c:pt>
                <c:pt idx="1174">
                  <c:v>38982</c:v>
                </c:pt>
                <c:pt idx="1175">
                  <c:v>38985</c:v>
                </c:pt>
                <c:pt idx="1176">
                  <c:v>38986</c:v>
                </c:pt>
                <c:pt idx="1177">
                  <c:v>38987</c:v>
                </c:pt>
                <c:pt idx="1178">
                  <c:v>38988</c:v>
                </c:pt>
                <c:pt idx="1179">
                  <c:v>38989</c:v>
                </c:pt>
                <c:pt idx="1180">
                  <c:v>38992</c:v>
                </c:pt>
                <c:pt idx="1181">
                  <c:v>38993</c:v>
                </c:pt>
                <c:pt idx="1182">
                  <c:v>38994</c:v>
                </c:pt>
                <c:pt idx="1183">
                  <c:v>38995</c:v>
                </c:pt>
                <c:pt idx="1184">
                  <c:v>38996</c:v>
                </c:pt>
                <c:pt idx="1185">
                  <c:v>38999</c:v>
                </c:pt>
                <c:pt idx="1186">
                  <c:v>39000</c:v>
                </c:pt>
                <c:pt idx="1187">
                  <c:v>39001</c:v>
                </c:pt>
                <c:pt idx="1188">
                  <c:v>39002</c:v>
                </c:pt>
                <c:pt idx="1189">
                  <c:v>39003</c:v>
                </c:pt>
                <c:pt idx="1190">
                  <c:v>39006</c:v>
                </c:pt>
                <c:pt idx="1191">
                  <c:v>39007</c:v>
                </c:pt>
                <c:pt idx="1192">
                  <c:v>39008</c:v>
                </c:pt>
                <c:pt idx="1193">
                  <c:v>39009</c:v>
                </c:pt>
                <c:pt idx="1194">
                  <c:v>39010</c:v>
                </c:pt>
                <c:pt idx="1195">
                  <c:v>39013</c:v>
                </c:pt>
                <c:pt idx="1196">
                  <c:v>39014</c:v>
                </c:pt>
                <c:pt idx="1197">
                  <c:v>39015</c:v>
                </c:pt>
                <c:pt idx="1198">
                  <c:v>39016</c:v>
                </c:pt>
                <c:pt idx="1199">
                  <c:v>39017</c:v>
                </c:pt>
                <c:pt idx="1200">
                  <c:v>39020</c:v>
                </c:pt>
                <c:pt idx="1201">
                  <c:v>39021</c:v>
                </c:pt>
                <c:pt idx="1202">
                  <c:v>39022</c:v>
                </c:pt>
                <c:pt idx="1203">
                  <c:v>39023</c:v>
                </c:pt>
                <c:pt idx="1204">
                  <c:v>39024</c:v>
                </c:pt>
                <c:pt idx="1205">
                  <c:v>39028</c:v>
                </c:pt>
                <c:pt idx="1206">
                  <c:v>39029</c:v>
                </c:pt>
                <c:pt idx="1207">
                  <c:v>39030</c:v>
                </c:pt>
                <c:pt idx="1208">
                  <c:v>39031</c:v>
                </c:pt>
                <c:pt idx="1209">
                  <c:v>39034</c:v>
                </c:pt>
                <c:pt idx="1210">
                  <c:v>39035</c:v>
                </c:pt>
                <c:pt idx="1211">
                  <c:v>39036</c:v>
                </c:pt>
                <c:pt idx="1212">
                  <c:v>39037</c:v>
                </c:pt>
                <c:pt idx="1213">
                  <c:v>39038</c:v>
                </c:pt>
                <c:pt idx="1214">
                  <c:v>39041</c:v>
                </c:pt>
                <c:pt idx="1215">
                  <c:v>39042</c:v>
                </c:pt>
                <c:pt idx="1216">
                  <c:v>39043</c:v>
                </c:pt>
                <c:pt idx="1217">
                  <c:v>39044</c:v>
                </c:pt>
                <c:pt idx="1218">
                  <c:v>39045</c:v>
                </c:pt>
                <c:pt idx="1219">
                  <c:v>39048</c:v>
                </c:pt>
                <c:pt idx="1220">
                  <c:v>39049</c:v>
                </c:pt>
                <c:pt idx="1221">
                  <c:v>39050</c:v>
                </c:pt>
                <c:pt idx="1222">
                  <c:v>39051</c:v>
                </c:pt>
                <c:pt idx="1223">
                  <c:v>39052</c:v>
                </c:pt>
                <c:pt idx="1224">
                  <c:v>39055</c:v>
                </c:pt>
                <c:pt idx="1225">
                  <c:v>39056</c:v>
                </c:pt>
                <c:pt idx="1226">
                  <c:v>39057</c:v>
                </c:pt>
                <c:pt idx="1227">
                  <c:v>39058</c:v>
                </c:pt>
                <c:pt idx="1228">
                  <c:v>39059</c:v>
                </c:pt>
                <c:pt idx="1229">
                  <c:v>39062</c:v>
                </c:pt>
                <c:pt idx="1230">
                  <c:v>39063</c:v>
                </c:pt>
                <c:pt idx="1231">
                  <c:v>39064</c:v>
                </c:pt>
                <c:pt idx="1232">
                  <c:v>39065</c:v>
                </c:pt>
                <c:pt idx="1233">
                  <c:v>39066</c:v>
                </c:pt>
                <c:pt idx="1234">
                  <c:v>39069</c:v>
                </c:pt>
                <c:pt idx="1235">
                  <c:v>39070</c:v>
                </c:pt>
                <c:pt idx="1236">
                  <c:v>39071</c:v>
                </c:pt>
                <c:pt idx="1237">
                  <c:v>39072</c:v>
                </c:pt>
                <c:pt idx="1238">
                  <c:v>39073</c:v>
                </c:pt>
                <c:pt idx="1239">
                  <c:v>39076</c:v>
                </c:pt>
                <c:pt idx="1240">
                  <c:v>39077</c:v>
                </c:pt>
                <c:pt idx="1241">
                  <c:v>39078</c:v>
                </c:pt>
                <c:pt idx="1242">
                  <c:v>39079</c:v>
                </c:pt>
                <c:pt idx="1243">
                  <c:v>39080</c:v>
                </c:pt>
                <c:pt idx="1244">
                  <c:v>39091</c:v>
                </c:pt>
                <c:pt idx="1245">
                  <c:v>39092</c:v>
                </c:pt>
                <c:pt idx="1246">
                  <c:v>39093</c:v>
                </c:pt>
                <c:pt idx="1247">
                  <c:v>39094</c:v>
                </c:pt>
                <c:pt idx="1248">
                  <c:v>39097</c:v>
                </c:pt>
                <c:pt idx="1249">
                  <c:v>39098</c:v>
                </c:pt>
                <c:pt idx="1250">
                  <c:v>39099</c:v>
                </c:pt>
                <c:pt idx="1251">
                  <c:v>39100</c:v>
                </c:pt>
                <c:pt idx="1252">
                  <c:v>39101</c:v>
                </c:pt>
                <c:pt idx="1253">
                  <c:v>39104</c:v>
                </c:pt>
                <c:pt idx="1254">
                  <c:v>39105</c:v>
                </c:pt>
                <c:pt idx="1255">
                  <c:v>39106</c:v>
                </c:pt>
                <c:pt idx="1256">
                  <c:v>39107</c:v>
                </c:pt>
                <c:pt idx="1257">
                  <c:v>39108</c:v>
                </c:pt>
                <c:pt idx="1258">
                  <c:v>39111</c:v>
                </c:pt>
                <c:pt idx="1259">
                  <c:v>39112</c:v>
                </c:pt>
                <c:pt idx="1260">
                  <c:v>39113</c:v>
                </c:pt>
                <c:pt idx="1261">
                  <c:v>39114</c:v>
                </c:pt>
                <c:pt idx="1262">
                  <c:v>39115</c:v>
                </c:pt>
                <c:pt idx="1263">
                  <c:v>39118</c:v>
                </c:pt>
                <c:pt idx="1264">
                  <c:v>39119</c:v>
                </c:pt>
                <c:pt idx="1265">
                  <c:v>39120</c:v>
                </c:pt>
                <c:pt idx="1266">
                  <c:v>39121</c:v>
                </c:pt>
                <c:pt idx="1267">
                  <c:v>39122</c:v>
                </c:pt>
                <c:pt idx="1268">
                  <c:v>39125</c:v>
                </c:pt>
                <c:pt idx="1269">
                  <c:v>39126</c:v>
                </c:pt>
                <c:pt idx="1270">
                  <c:v>39127</c:v>
                </c:pt>
                <c:pt idx="1271">
                  <c:v>39128</c:v>
                </c:pt>
                <c:pt idx="1272">
                  <c:v>39129</c:v>
                </c:pt>
                <c:pt idx="1273">
                  <c:v>39132</c:v>
                </c:pt>
                <c:pt idx="1274">
                  <c:v>39133</c:v>
                </c:pt>
                <c:pt idx="1275">
                  <c:v>39134</c:v>
                </c:pt>
                <c:pt idx="1276">
                  <c:v>39135</c:v>
                </c:pt>
                <c:pt idx="1277">
                  <c:v>39139</c:v>
                </c:pt>
                <c:pt idx="1278">
                  <c:v>39140</c:v>
                </c:pt>
                <c:pt idx="1279">
                  <c:v>39141</c:v>
                </c:pt>
                <c:pt idx="1280">
                  <c:v>39142</c:v>
                </c:pt>
                <c:pt idx="1281">
                  <c:v>39143</c:v>
                </c:pt>
                <c:pt idx="1282">
                  <c:v>39146</c:v>
                </c:pt>
                <c:pt idx="1283">
                  <c:v>39147</c:v>
                </c:pt>
                <c:pt idx="1284">
                  <c:v>39148</c:v>
                </c:pt>
                <c:pt idx="1285">
                  <c:v>39150</c:v>
                </c:pt>
                <c:pt idx="1286">
                  <c:v>39153</c:v>
                </c:pt>
                <c:pt idx="1287">
                  <c:v>39154</c:v>
                </c:pt>
                <c:pt idx="1288">
                  <c:v>39155</c:v>
                </c:pt>
                <c:pt idx="1289">
                  <c:v>39156</c:v>
                </c:pt>
                <c:pt idx="1290">
                  <c:v>39157</c:v>
                </c:pt>
                <c:pt idx="1291">
                  <c:v>39160</c:v>
                </c:pt>
                <c:pt idx="1292">
                  <c:v>39161</c:v>
                </c:pt>
                <c:pt idx="1293">
                  <c:v>39162</c:v>
                </c:pt>
                <c:pt idx="1294">
                  <c:v>39163</c:v>
                </c:pt>
                <c:pt idx="1295">
                  <c:v>39164</c:v>
                </c:pt>
                <c:pt idx="1296">
                  <c:v>39167</c:v>
                </c:pt>
                <c:pt idx="1297">
                  <c:v>39168</c:v>
                </c:pt>
                <c:pt idx="1298">
                  <c:v>39169</c:v>
                </c:pt>
                <c:pt idx="1299">
                  <c:v>39170</c:v>
                </c:pt>
                <c:pt idx="1300">
                  <c:v>39171</c:v>
                </c:pt>
                <c:pt idx="1301">
                  <c:v>39174</c:v>
                </c:pt>
                <c:pt idx="1302">
                  <c:v>39175</c:v>
                </c:pt>
                <c:pt idx="1303">
                  <c:v>39176</c:v>
                </c:pt>
                <c:pt idx="1304">
                  <c:v>39177</c:v>
                </c:pt>
                <c:pt idx="1305">
                  <c:v>39178</c:v>
                </c:pt>
                <c:pt idx="1306">
                  <c:v>39181</c:v>
                </c:pt>
                <c:pt idx="1307">
                  <c:v>39182</c:v>
                </c:pt>
                <c:pt idx="1308">
                  <c:v>39183</c:v>
                </c:pt>
                <c:pt idx="1309">
                  <c:v>39184</c:v>
                </c:pt>
                <c:pt idx="1310">
                  <c:v>39185</c:v>
                </c:pt>
                <c:pt idx="1311">
                  <c:v>39188</c:v>
                </c:pt>
                <c:pt idx="1312">
                  <c:v>39189</c:v>
                </c:pt>
                <c:pt idx="1313">
                  <c:v>39190</c:v>
                </c:pt>
                <c:pt idx="1314">
                  <c:v>39191</c:v>
                </c:pt>
                <c:pt idx="1315">
                  <c:v>39192</c:v>
                </c:pt>
                <c:pt idx="1316">
                  <c:v>39195</c:v>
                </c:pt>
                <c:pt idx="1317">
                  <c:v>39196</c:v>
                </c:pt>
                <c:pt idx="1318">
                  <c:v>39197</c:v>
                </c:pt>
                <c:pt idx="1319">
                  <c:v>39198</c:v>
                </c:pt>
                <c:pt idx="1320">
                  <c:v>39199</c:v>
                </c:pt>
                <c:pt idx="1321">
                  <c:v>39200</c:v>
                </c:pt>
                <c:pt idx="1322">
                  <c:v>39204</c:v>
                </c:pt>
                <c:pt idx="1323">
                  <c:v>39205</c:v>
                </c:pt>
                <c:pt idx="1324">
                  <c:v>39206</c:v>
                </c:pt>
                <c:pt idx="1325">
                  <c:v>39209</c:v>
                </c:pt>
                <c:pt idx="1326">
                  <c:v>39210</c:v>
                </c:pt>
                <c:pt idx="1327">
                  <c:v>39212</c:v>
                </c:pt>
                <c:pt idx="1328">
                  <c:v>39213</c:v>
                </c:pt>
                <c:pt idx="1329">
                  <c:v>39216</c:v>
                </c:pt>
                <c:pt idx="1330">
                  <c:v>39217</c:v>
                </c:pt>
                <c:pt idx="1331">
                  <c:v>39218</c:v>
                </c:pt>
                <c:pt idx="1332">
                  <c:v>39219</c:v>
                </c:pt>
                <c:pt idx="1333">
                  <c:v>39220</c:v>
                </c:pt>
                <c:pt idx="1334">
                  <c:v>39223</c:v>
                </c:pt>
                <c:pt idx="1335">
                  <c:v>39224</c:v>
                </c:pt>
                <c:pt idx="1336">
                  <c:v>39225</c:v>
                </c:pt>
                <c:pt idx="1337">
                  <c:v>39226</c:v>
                </c:pt>
                <c:pt idx="1338">
                  <c:v>39227</c:v>
                </c:pt>
                <c:pt idx="1339">
                  <c:v>39230</c:v>
                </c:pt>
                <c:pt idx="1340">
                  <c:v>39231</c:v>
                </c:pt>
                <c:pt idx="1341">
                  <c:v>39232</c:v>
                </c:pt>
                <c:pt idx="1342">
                  <c:v>39233</c:v>
                </c:pt>
                <c:pt idx="1343">
                  <c:v>39234</c:v>
                </c:pt>
                <c:pt idx="1344">
                  <c:v>39237</c:v>
                </c:pt>
                <c:pt idx="1345">
                  <c:v>39238</c:v>
                </c:pt>
                <c:pt idx="1346">
                  <c:v>39239</c:v>
                </c:pt>
                <c:pt idx="1347">
                  <c:v>39240</c:v>
                </c:pt>
                <c:pt idx="1348">
                  <c:v>39241</c:v>
                </c:pt>
                <c:pt idx="1349">
                  <c:v>39242</c:v>
                </c:pt>
                <c:pt idx="1350">
                  <c:v>39246</c:v>
                </c:pt>
                <c:pt idx="1351">
                  <c:v>39247</c:v>
                </c:pt>
                <c:pt idx="1352">
                  <c:v>39248</c:v>
                </c:pt>
                <c:pt idx="1353">
                  <c:v>39251</c:v>
                </c:pt>
                <c:pt idx="1354">
                  <c:v>39252</c:v>
                </c:pt>
                <c:pt idx="1355">
                  <c:v>39253</c:v>
                </c:pt>
                <c:pt idx="1356">
                  <c:v>39254</c:v>
                </c:pt>
                <c:pt idx="1357">
                  <c:v>39255</c:v>
                </c:pt>
                <c:pt idx="1358">
                  <c:v>39258</c:v>
                </c:pt>
                <c:pt idx="1359">
                  <c:v>39259</c:v>
                </c:pt>
                <c:pt idx="1360">
                  <c:v>39260</c:v>
                </c:pt>
                <c:pt idx="1361">
                  <c:v>39261</c:v>
                </c:pt>
                <c:pt idx="1362">
                  <c:v>39262</c:v>
                </c:pt>
                <c:pt idx="1363">
                  <c:v>39265</c:v>
                </c:pt>
                <c:pt idx="1364">
                  <c:v>39266</c:v>
                </c:pt>
                <c:pt idx="1365">
                  <c:v>39267</c:v>
                </c:pt>
                <c:pt idx="1366">
                  <c:v>39268</c:v>
                </c:pt>
                <c:pt idx="1367">
                  <c:v>39269</c:v>
                </c:pt>
                <c:pt idx="1368">
                  <c:v>39272</c:v>
                </c:pt>
                <c:pt idx="1369">
                  <c:v>39273</c:v>
                </c:pt>
                <c:pt idx="1370">
                  <c:v>39274</c:v>
                </c:pt>
                <c:pt idx="1371">
                  <c:v>39275</c:v>
                </c:pt>
                <c:pt idx="1372">
                  <c:v>39276</c:v>
                </c:pt>
                <c:pt idx="1373">
                  <c:v>39279</c:v>
                </c:pt>
                <c:pt idx="1374">
                  <c:v>39280</c:v>
                </c:pt>
                <c:pt idx="1375">
                  <c:v>39281</c:v>
                </c:pt>
                <c:pt idx="1376">
                  <c:v>39282</c:v>
                </c:pt>
                <c:pt idx="1377">
                  <c:v>39283</c:v>
                </c:pt>
                <c:pt idx="1378">
                  <c:v>39286</c:v>
                </c:pt>
                <c:pt idx="1379">
                  <c:v>39287</c:v>
                </c:pt>
                <c:pt idx="1380">
                  <c:v>39288</c:v>
                </c:pt>
                <c:pt idx="1381">
                  <c:v>39289</c:v>
                </c:pt>
                <c:pt idx="1382">
                  <c:v>39290</c:v>
                </c:pt>
                <c:pt idx="1383">
                  <c:v>39293</c:v>
                </c:pt>
                <c:pt idx="1384">
                  <c:v>39294</c:v>
                </c:pt>
                <c:pt idx="1385">
                  <c:v>39295</c:v>
                </c:pt>
                <c:pt idx="1386">
                  <c:v>39296</c:v>
                </c:pt>
                <c:pt idx="1387">
                  <c:v>39297</c:v>
                </c:pt>
                <c:pt idx="1388">
                  <c:v>39300</c:v>
                </c:pt>
                <c:pt idx="1389">
                  <c:v>39301</c:v>
                </c:pt>
                <c:pt idx="1390">
                  <c:v>39302</c:v>
                </c:pt>
                <c:pt idx="1391">
                  <c:v>39303</c:v>
                </c:pt>
                <c:pt idx="1392">
                  <c:v>39304</c:v>
                </c:pt>
                <c:pt idx="1393">
                  <c:v>39307</c:v>
                </c:pt>
                <c:pt idx="1394">
                  <c:v>39308</c:v>
                </c:pt>
                <c:pt idx="1395">
                  <c:v>39309</c:v>
                </c:pt>
                <c:pt idx="1396">
                  <c:v>39310</c:v>
                </c:pt>
                <c:pt idx="1397">
                  <c:v>39311</c:v>
                </c:pt>
                <c:pt idx="1398">
                  <c:v>39314</c:v>
                </c:pt>
                <c:pt idx="1399">
                  <c:v>39315</c:v>
                </c:pt>
                <c:pt idx="1400">
                  <c:v>39316</c:v>
                </c:pt>
                <c:pt idx="1401">
                  <c:v>39317</c:v>
                </c:pt>
                <c:pt idx="1402">
                  <c:v>39318</c:v>
                </c:pt>
                <c:pt idx="1403">
                  <c:v>39321</c:v>
                </c:pt>
                <c:pt idx="1404">
                  <c:v>39322</c:v>
                </c:pt>
                <c:pt idx="1405">
                  <c:v>39323</c:v>
                </c:pt>
                <c:pt idx="1406">
                  <c:v>39324</c:v>
                </c:pt>
                <c:pt idx="1407">
                  <c:v>39325</c:v>
                </c:pt>
                <c:pt idx="1408">
                  <c:v>39328</c:v>
                </c:pt>
                <c:pt idx="1409">
                  <c:v>39329</c:v>
                </c:pt>
                <c:pt idx="1410">
                  <c:v>39330</c:v>
                </c:pt>
                <c:pt idx="1411">
                  <c:v>39331</c:v>
                </c:pt>
                <c:pt idx="1412">
                  <c:v>39332</c:v>
                </c:pt>
                <c:pt idx="1413">
                  <c:v>39335</c:v>
                </c:pt>
                <c:pt idx="1414">
                  <c:v>39336</c:v>
                </c:pt>
                <c:pt idx="1415">
                  <c:v>39337</c:v>
                </c:pt>
                <c:pt idx="1416">
                  <c:v>39338</c:v>
                </c:pt>
                <c:pt idx="1417">
                  <c:v>39339</c:v>
                </c:pt>
                <c:pt idx="1418">
                  <c:v>39342</c:v>
                </c:pt>
                <c:pt idx="1419">
                  <c:v>39343</c:v>
                </c:pt>
                <c:pt idx="1420">
                  <c:v>39344</c:v>
                </c:pt>
                <c:pt idx="1421">
                  <c:v>39345</c:v>
                </c:pt>
                <c:pt idx="1422">
                  <c:v>39346</c:v>
                </c:pt>
                <c:pt idx="1423">
                  <c:v>39349</c:v>
                </c:pt>
                <c:pt idx="1424">
                  <c:v>39350</c:v>
                </c:pt>
                <c:pt idx="1425">
                  <c:v>39351</c:v>
                </c:pt>
                <c:pt idx="1426">
                  <c:v>39352</c:v>
                </c:pt>
                <c:pt idx="1427">
                  <c:v>39353</c:v>
                </c:pt>
                <c:pt idx="1428">
                  <c:v>39356</c:v>
                </c:pt>
                <c:pt idx="1429">
                  <c:v>39357</c:v>
                </c:pt>
                <c:pt idx="1430">
                  <c:v>39358</c:v>
                </c:pt>
                <c:pt idx="1431">
                  <c:v>39359</c:v>
                </c:pt>
                <c:pt idx="1432">
                  <c:v>39360</c:v>
                </c:pt>
                <c:pt idx="1433">
                  <c:v>39363</c:v>
                </c:pt>
                <c:pt idx="1434">
                  <c:v>39364</c:v>
                </c:pt>
                <c:pt idx="1435">
                  <c:v>39365</c:v>
                </c:pt>
                <c:pt idx="1436">
                  <c:v>39366</c:v>
                </c:pt>
                <c:pt idx="1437">
                  <c:v>39367</c:v>
                </c:pt>
                <c:pt idx="1438">
                  <c:v>39370</c:v>
                </c:pt>
                <c:pt idx="1439">
                  <c:v>39371</c:v>
                </c:pt>
                <c:pt idx="1440">
                  <c:v>39372</c:v>
                </c:pt>
                <c:pt idx="1441">
                  <c:v>39373</c:v>
                </c:pt>
                <c:pt idx="1442">
                  <c:v>39374</c:v>
                </c:pt>
                <c:pt idx="1443">
                  <c:v>39377</c:v>
                </c:pt>
                <c:pt idx="1444">
                  <c:v>39378</c:v>
                </c:pt>
                <c:pt idx="1445">
                  <c:v>39379</c:v>
                </c:pt>
                <c:pt idx="1446">
                  <c:v>39380</c:v>
                </c:pt>
                <c:pt idx="1447">
                  <c:v>39381</c:v>
                </c:pt>
                <c:pt idx="1448">
                  <c:v>39384</c:v>
                </c:pt>
                <c:pt idx="1449">
                  <c:v>39385</c:v>
                </c:pt>
                <c:pt idx="1450">
                  <c:v>39386</c:v>
                </c:pt>
                <c:pt idx="1451">
                  <c:v>39387</c:v>
                </c:pt>
                <c:pt idx="1452">
                  <c:v>39388</c:v>
                </c:pt>
                <c:pt idx="1453">
                  <c:v>39392</c:v>
                </c:pt>
                <c:pt idx="1454">
                  <c:v>39393</c:v>
                </c:pt>
                <c:pt idx="1455">
                  <c:v>39394</c:v>
                </c:pt>
                <c:pt idx="1456">
                  <c:v>39395</c:v>
                </c:pt>
                <c:pt idx="1457">
                  <c:v>39398</c:v>
                </c:pt>
                <c:pt idx="1458">
                  <c:v>39399</c:v>
                </c:pt>
                <c:pt idx="1459">
                  <c:v>39400</c:v>
                </c:pt>
                <c:pt idx="1460">
                  <c:v>39401</c:v>
                </c:pt>
                <c:pt idx="1461">
                  <c:v>39402</c:v>
                </c:pt>
                <c:pt idx="1462">
                  <c:v>39405</c:v>
                </c:pt>
                <c:pt idx="1463">
                  <c:v>39406</c:v>
                </c:pt>
                <c:pt idx="1464">
                  <c:v>39407</c:v>
                </c:pt>
                <c:pt idx="1465">
                  <c:v>39408</c:v>
                </c:pt>
                <c:pt idx="1466">
                  <c:v>39409</c:v>
                </c:pt>
                <c:pt idx="1467">
                  <c:v>39412</c:v>
                </c:pt>
                <c:pt idx="1468">
                  <c:v>39413</c:v>
                </c:pt>
                <c:pt idx="1469">
                  <c:v>39414</c:v>
                </c:pt>
                <c:pt idx="1470">
                  <c:v>39415</c:v>
                </c:pt>
                <c:pt idx="1471">
                  <c:v>39416</c:v>
                </c:pt>
                <c:pt idx="1472">
                  <c:v>39419</c:v>
                </c:pt>
                <c:pt idx="1473">
                  <c:v>39420</c:v>
                </c:pt>
                <c:pt idx="1474">
                  <c:v>39421</c:v>
                </c:pt>
                <c:pt idx="1475">
                  <c:v>39422</c:v>
                </c:pt>
                <c:pt idx="1476">
                  <c:v>39423</c:v>
                </c:pt>
                <c:pt idx="1477">
                  <c:v>39426</c:v>
                </c:pt>
                <c:pt idx="1478">
                  <c:v>39427</c:v>
                </c:pt>
                <c:pt idx="1479">
                  <c:v>39428</c:v>
                </c:pt>
                <c:pt idx="1480">
                  <c:v>39429</c:v>
                </c:pt>
                <c:pt idx="1481">
                  <c:v>39430</c:v>
                </c:pt>
                <c:pt idx="1482">
                  <c:v>39433</c:v>
                </c:pt>
                <c:pt idx="1483">
                  <c:v>39434</c:v>
                </c:pt>
                <c:pt idx="1484">
                  <c:v>39435</c:v>
                </c:pt>
                <c:pt idx="1485">
                  <c:v>39436</c:v>
                </c:pt>
                <c:pt idx="1486">
                  <c:v>39437</c:v>
                </c:pt>
                <c:pt idx="1487">
                  <c:v>39440</c:v>
                </c:pt>
                <c:pt idx="1488">
                  <c:v>39441</c:v>
                </c:pt>
                <c:pt idx="1489">
                  <c:v>39442</c:v>
                </c:pt>
                <c:pt idx="1490">
                  <c:v>39443</c:v>
                </c:pt>
                <c:pt idx="1491">
                  <c:v>39444</c:v>
                </c:pt>
                <c:pt idx="1492">
                  <c:v>39445</c:v>
                </c:pt>
                <c:pt idx="1493">
                  <c:v>39456</c:v>
                </c:pt>
                <c:pt idx="1494">
                  <c:v>39457</c:v>
                </c:pt>
                <c:pt idx="1495">
                  <c:v>39458</c:v>
                </c:pt>
                <c:pt idx="1496">
                  <c:v>39461</c:v>
                </c:pt>
                <c:pt idx="1497">
                  <c:v>39462</c:v>
                </c:pt>
                <c:pt idx="1498">
                  <c:v>39463</c:v>
                </c:pt>
                <c:pt idx="1499">
                  <c:v>39464</c:v>
                </c:pt>
                <c:pt idx="1500">
                  <c:v>39465</c:v>
                </c:pt>
                <c:pt idx="1501">
                  <c:v>39468</c:v>
                </c:pt>
                <c:pt idx="1502">
                  <c:v>39469</c:v>
                </c:pt>
                <c:pt idx="1503">
                  <c:v>39470</c:v>
                </c:pt>
                <c:pt idx="1504">
                  <c:v>39471</c:v>
                </c:pt>
                <c:pt idx="1505">
                  <c:v>39472</c:v>
                </c:pt>
                <c:pt idx="1506">
                  <c:v>39475</c:v>
                </c:pt>
                <c:pt idx="1507">
                  <c:v>39476</c:v>
                </c:pt>
                <c:pt idx="1508">
                  <c:v>39477</c:v>
                </c:pt>
                <c:pt idx="1509">
                  <c:v>39478</c:v>
                </c:pt>
                <c:pt idx="1510">
                  <c:v>39479</c:v>
                </c:pt>
                <c:pt idx="1511">
                  <c:v>39482</c:v>
                </c:pt>
                <c:pt idx="1512">
                  <c:v>39483</c:v>
                </c:pt>
                <c:pt idx="1513">
                  <c:v>39484</c:v>
                </c:pt>
                <c:pt idx="1514">
                  <c:v>39485</c:v>
                </c:pt>
                <c:pt idx="1515">
                  <c:v>39486</c:v>
                </c:pt>
                <c:pt idx="1516">
                  <c:v>39489</c:v>
                </c:pt>
                <c:pt idx="1517">
                  <c:v>39490</c:v>
                </c:pt>
                <c:pt idx="1518">
                  <c:v>39491</c:v>
                </c:pt>
                <c:pt idx="1519">
                  <c:v>39492</c:v>
                </c:pt>
                <c:pt idx="1520">
                  <c:v>39493</c:v>
                </c:pt>
                <c:pt idx="1521">
                  <c:v>39496</c:v>
                </c:pt>
                <c:pt idx="1522">
                  <c:v>39497</c:v>
                </c:pt>
                <c:pt idx="1523">
                  <c:v>39498</c:v>
                </c:pt>
                <c:pt idx="1524">
                  <c:v>39499</c:v>
                </c:pt>
                <c:pt idx="1525">
                  <c:v>39500</c:v>
                </c:pt>
                <c:pt idx="1526">
                  <c:v>39504</c:v>
                </c:pt>
                <c:pt idx="1527">
                  <c:v>39505</c:v>
                </c:pt>
                <c:pt idx="1528">
                  <c:v>39506</c:v>
                </c:pt>
                <c:pt idx="1529">
                  <c:v>39507</c:v>
                </c:pt>
                <c:pt idx="1530">
                  <c:v>39510</c:v>
                </c:pt>
                <c:pt idx="1531">
                  <c:v>39511</c:v>
                </c:pt>
                <c:pt idx="1532">
                  <c:v>39512</c:v>
                </c:pt>
                <c:pt idx="1533">
                  <c:v>39513</c:v>
                </c:pt>
                <c:pt idx="1534">
                  <c:v>39514</c:v>
                </c:pt>
                <c:pt idx="1535">
                  <c:v>39518</c:v>
                </c:pt>
                <c:pt idx="1536">
                  <c:v>39519</c:v>
                </c:pt>
                <c:pt idx="1537">
                  <c:v>39520</c:v>
                </c:pt>
                <c:pt idx="1538">
                  <c:v>39521</c:v>
                </c:pt>
                <c:pt idx="1539">
                  <c:v>39524</c:v>
                </c:pt>
                <c:pt idx="1540">
                  <c:v>39525</c:v>
                </c:pt>
                <c:pt idx="1541">
                  <c:v>39526</c:v>
                </c:pt>
                <c:pt idx="1542">
                  <c:v>39527</c:v>
                </c:pt>
                <c:pt idx="1543">
                  <c:v>39528</c:v>
                </c:pt>
                <c:pt idx="1544">
                  <c:v>39531</c:v>
                </c:pt>
                <c:pt idx="1545">
                  <c:v>39532</c:v>
                </c:pt>
                <c:pt idx="1546">
                  <c:v>39533</c:v>
                </c:pt>
                <c:pt idx="1547">
                  <c:v>39534</c:v>
                </c:pt>
                <c:pt idx="1548">
                  <c:v>39535</c:v>
                </c:pt>
                <c:pt idx="1549">
                  <c:v>39538</c:v>
                </c:pt>
                <c:pt idx="1550">
                  <c:v>39539</c:v>
                </c:pt>
                <c:pt idx="1551">
                  <c:v>39540</c:v>
                </c:pt>
                <c:pt idx="1552">
                  <c:v>39541</c:v>
                </c:pt>
                <c:pt idx="1553">
                  <c:v>39542</c:v>
                </c:pt>
                <c:pt idx="1554">
                  <c:v>39545</c:v>
                </c:pt>
                <c:pt idx="1555">
                  <c:v>39546</c:v>
                </c:pt>
                <c:pt idx="1556">
                  <c:v>39547</c:v>
                </c:pt>
                <c:pt idx="1557">
                  <c:v>39548</c:v>
                </c:pt>
                <c:pt idx="1558">
                  <c:v>39549</c:v>
                </c:pt>
                <c:pt idx="1559">
                  <c:v>39552</c:v>
                </c:pt>
                <c:pt idx="1560">
                  <c:v>39553</c:v>
                </c:pt>
                <c:pt idx="1561">
                  <c:v>39554</c:v>
                </c:pt>
                <c:pt idx="1562">
                  <c:v>39555</c:v>
                </c:pt>
                <c:pt idx="1563">
                  <c:v>39556</c:v>
                </c:pt>
                <c:pt idx="1564">
                  <c:v>39559</c:v>
                </c:pt>
                <c:pt idx="1565">
                  <c:v>39560</c:v>
                </c:pt>
                <c:pt idx="1566">
                  <c:v>39561</c:v>
                </c:pt>
                <c:pt idx="1567">
                  <c:v>39562</c:v>
                </c:pt>
                <c:pt idx="1568">
                  <c:v>39563</c:v>
                </c:pt>
                <c:pt idx="1569">
                  <c:v>39566</c:v>
                </c:pt>
                <c:pt idx="1570">
                  <c:v>39567</c:v>
                </c:pt>
                <c:pt idx="1571">
                  <c:v>39568</c:v>
                </c:pt>
                <c:pt idx="1572">
                  <c:v>39572</c:v>
                </c:pt>
                <c:pt idx="1573">
                  <c:v>39573</c:v>
                </c:pt>
                <c:pt idx="1574">
                  <c:v>39574</c:v>
                </c:pt>
                <c:pt idx="1575">
                  <c:v>39575</c:v>
                </c:pt>
                <c:pt idx="1576">
                  <c:v>39576</c:v>
                </c:pt>
                <c:pt idx="1577">
                  <c:v>39580</c:v>
                </c:pt>
                <c:pt idx="1578">
                  <c:v>39581</c:v>
                </c:pt>
                <c:pt idx="1579">
                  <c:v>39582</c:v>
                </c:pt>
                <c:pt idx="1580">
                  <c:v>39583</c:v>
                </c:pt>
                <c:pt idx="1581">
                  <c:v>39584</c:v>
                </c:pt>
                <c:pt idx="1582">
                  <c:v>39587</c:v>
                </c:pt>
                <c:pt idx="1583">
                  <c:v>39588</c:v>
                </c:pt>
                <c:pt idx="1584">
                  <c:v>39589</c:v>
                </c:pt>
                <c:pt idx="1585">
                  <c:v>39590</c:v>
                </c:pt>
                <c:pt idx="1586">
                  <c:v>39591</c:v>
                </c:pt>
                <c:pt idx="1587">
                  <c:v>39594</c:v>
                </c:pt>
                <c:pt idx="1588">
                  <c:v>39595</c:v>
                </c:pt>
                <c:pt idx="1589">
                  <c:v>39596</c:v>
                </c:pt>
                <c:pt idx="1590">
                  <c:v>39597</c:v>
                </c:pt>
                <c:pt idx="1591">
                  <c:v>39598</c:v>
                </c:pt>
                <c:pt idx="1592">
                  <c:v>39601</c:v>
                </c:pt>
                <c:pt idx="1593">
                  <c:v>39602</c:v>
                </c:pt>
                <c:pt idx="1594">
                  <c:v>39603</c:v>
                </c:pt>
                <c:pt idx="1595">
                  <c:v>39604</c:v>
                </c:pt>
                <c:pt idx="1596">
                  <c:v>39605</c:v>
                </c:pt>
                <c:pt idx="1597">
                  <c:v>39606</c:v>
                </c:pt>
                <c:pt idx="1598">
                  <c:v>39608</c:v>
                </c:pt>
                <c:pt idx="1599">
                  <c:v>39609</c:v>
                </c:pt>
                <c:pt idx="1600">
                  <c:v>39610</c:v>
                </c:pt>
                <c:pt idx="1601">
                  <c:v>39615</c:v>
                </c:pt>
                <c:pt idx="1602">
                  <c:v>39616</c:v>
                </c:pt>
                <c:pt idx="1603">
                  <c:v>39617</c:v>
                </c:pt>
                <c:pt idx="1604">
                  <c:v>39618</c:v>
                </c:pt>
                <c:pt idx="1605">
                  <c:v>39619</c:v>
                </c:pt>
                <c:pt idx="1606">
                  <c:v>39622</c:v>
                </c:pt>
                <c:pt idx="1607">
                  <c:v>39623</c:v>
                </c:pt>
                <c:pt idx="1608">
                  <c:v>39624</c:v>
                </c:pt>
                <c:pt idx="1609">
                  <c:v>39625</c:v>
                </c:pt>
                <c:pt idx="1610">
                  <c:v>39626</c:v>
                </c:pt>
                <c:pt idx="1611">
                  <c:v>39629</c:v>
                </c:pt>
                <c:pt idx="1612">
                  <c:v>39630</c:v>
                </c:pt>
                <c:pt idx="1613">
                  <c:v>39631</c:v>
                </c:pt>
                <c:pt idx="1614">
                  <c:v>39632</c:v>
                </c:pt>
                <c:pt idx="1615">
                  <c:v>39633</c:v>
                </c:pt>
                <c:pt idx="1616">
                  <c:v>39636</c:v>
                </c:pt>
                <c:pt idx="1617">
                  <c:v>39637</c:v>
                </c:pt>
                <c:pt idx="1618">
                  <c:v>39638</c:v>
                </c:pt>
                <c:pt idx="1619">
                  <c:v>39639</c:v>
                </c:pt>
                <c:pt idx="1620">
                  <c:v>39640</c:v>
                </c:pt>
                <c:pt idx="1621">
                  <c:v>39643</c:v>
                </c:pt>
                <c:pt idx="1622">
                  <c:v>39644</c:v>
                </c:pt>
                <c:pt idx="1623">
                  <c:v>39645</c:v>
                </c:pt>
                <c:pt idx="1624">
                  <c:v>39646</c:v>
                </c:pt>
                <c:pt idx="1625">
                  <c:v>39647</c:v>
                </c:pt>
                <c:pt idx="1626">
                  <c:v>39650</c:v>
                </c:pt>
                <c:pt idx="1627">
                  <c:v>39651</c:v>
                </c:pt>
                <c:pt idx="1628">
                  <c:v>39652</c:v>
                </c:pt>
                <c:pt idx="1629">
                  <c:v>39653</c:v>
                </c:pt>
                <c:pt idx="1630">
                  <c:v>39654</c:v>
                </c:pt>
                <c:pt idx="1631">
                  <c:v>39657</c:v>
                </c:pt>
                <c:pt idx="1632">
                  <c:v>39658</c:v>
                </c:pt>
                <c:pt idx="1633">
                  <c:v>39659</c:v>
                </c:pt>
                <c:pt idx="1634">
                  <c:v>39660</c:v>
                </c:pt>
                <c:pt idx="1635">
                  <c:v>39661</c:v>
                </c:pt>
                <c:pt idx="1636">
                  <c:v>39664</c:v>
                </c:pt>
                <c:pt idx="1637">
                  <c:v>39665</c:v>
                </c:pt>
                <c:pt idx="1638">
                  <c:v>39666</c:v>
                </c:pt>
                <c:pt idx="1639">
                  <c:v>39667</c:v>
                </c:pt>
                <c:pt idx="1640">
                  <c:v>39668</c:v>
                </c:pt>
                <c:pt idx="1641">
                  <c:v>39671</c:v>
                </c:pt>
                <c:pt idx="1642">
                  <c:v>39672</c:v>
                </c:pt>
                <c:pt idx="1643">
                  <c:v>39673</c:v>
                </c:pt>
                <c:pt idx="1644">
                  <c:v>39674</c:v>
                </c:pt>
                <c:pt idx="1645">
                  <c:v>39675</c:v>
                </c:pt>
                <c:pt idx="1646">
                  <c:v>39678</c:v>
                </c:pt>
                <c:pt idx="1647">
                  <c:v>39679</c:v>
                </c:pt>
                <c:pt idx="1648">
                  <c:v>39680</c:v>
                </c:pt>
                <c:pt idx="1649">
                  <c:v>39681</c:v>
                </c:pt>
                <c:pt idx="1650">
                  <c:v>39682</c:v>
                </c:pt>
                <c:pt idx="1651">
                  <c:v>39685</c:v>
                </c:pt>
                <c:pt idx="1652">
                  <c:v>39686</c:v>
                </c:pt>
                <c:pt idx="1653">
                  <c:v>39687</c:v>
                </c:pt>
                <c:pt idx="1654">
                  <c:v>39688</c:v>
                </c:pt>
                <c:pt idx="1655">
                  <c:v>39689</c:v>
                </c:pt>
                <c:pt idx="1656">
                  <c:v>39692</c:v>
                </c:pt>
                <c:pt idx="1657">
                  <c:v>39693</c:v>
                </c:pt>
                <c:pt idx="1658">
                  <c:v>39694</c:v>
                </c:pt>
                <c:pt idx="1659">
                  <c:v>39695</c:v>
                </c:pt>
                <c:pt idx="1660">
                  <c:v>39696</c:v>
                </c:pt>
                <c:pt idx="1661">
                  <c:v>39699</c:v>
                </c:pt>
                <c:pt idx="1662">
                  <c:v>39700</c:v>
                </c:pt>
                <c:pt idx="1663">
                  <c:v>39701</c:v>
                </c:pt>
                <c:pt idx="1664">
                  <c:v>39702</c:v>
                </c:pt>
                <c:pt idx="1665">
                  <c:v>39703</c:v>
                </c:pt>
                <c:pt idx="1666">
                  <c:v>39706</c:v>
                </c:pt>
                <c:pt idx="1667">
                  <c:v>39707</c:v>
                </c:pt>
                <c:pt idx="1668">
                  <c:v>39708</c:v>
                </c:pt>
                <c:pt idx="1669">
                  <c:v>39709</c:v>
                </c:pt>
                <c:pt idx="1670">
                  <c:v>39710</c:v>
                </c:pt>
                <c:pt idx="1671">
                  <c:v>39713</c:v>
                </c:pt>
                <c:pt idx="1672">
                  <c:v>39714</c:v>
                </c:pt>
                <c:pt idx="1673">
                  <c:v>39715</c:v>
                </c:pt>
                <c:pt idx="1674">
                  <c:v>39716</c:v>
                </c:pt>
                <c:pt idx="1675">
                  <c:v>39717</c:v>
                </c:pt>
                <c:pt idx="1676">
                  <c:v>39720</c:v>
                </c:pt>
                <c:pt idx="1677">
                  <c:v>39721</c:v>
                </c:pt>
                <c:pt idx="1678">
                  <c:v>39722</c:v>
                </c:pt>
                <c:pt idx="1679">
                  <c:v>39723</c:v>
                </c:pt>
                <c:pt idx="1680">
                  <c:v>39724</c:v>
                </c:pt>
                <c:pt idx="1681">
                  <c:v>39727</c:v>
                </c:pt>
                <c:pt idx="1682">
                  <c:v>39728</c:v>
                </c:pt>
                <c:pt idx="1683">
                  <c:v>39729</c:v>
                </c:pt>
                <c:pt idx="1684">
                  <c:v>39730</c:v>
                </c:pt>
                <c:pt idx="1685">
                  <c:v>39731</c:v>
                </c:pt>
                <c:pt idx="1686">
                  <c:v>39734</c:v>
                </c:pt>
                <c:pt idx="1687">
                  <c:v>39735</c:v>
                </c:pt>
                <c:pt idx="1688">
                  <c:v>39736</c:v>
                </c:pt>
                <c:pt idx="1689">
                  <c:v>39737</c:v>
                </c:pt>
                <c:pt idx="1690">
                  <c:v>39738</c:v>
                </c:pt>
                <c:pt idx="1691">
                  <c:v>39741</c:v>
                </c:pt>
                <c:pt idx="1692">
                  <c:v>39742</c:v>
                </c:pt>
                <c:pt idx="1693">
                  <c:v>39743</c:v>
                </c:pt>
                <c:pt idx="1694">
                  <c:v>39744</c:v>
                </c:pt>
                <c:pt idx="1695">
                  <c:v>39745</c:v>
                </c:pt>
                <c:pt idx="1696">
                  <c:v>39748</c:v>
                </c:pt>
                <c:pt idx="1697">
                  <c:v>39749</c:v>
                </c:pt>
                <c:pt idx="1698">
                  <c:v>39750</c:v>
                </c:pt>
                <c:pt idx="1699">
                  <c:v>39751</c:v>
                </c:pt>
                <c:pt idx="1700">
                  <c:v>39752</c:v>
                </c:pt>
                <c:pt idx="1701">
                  <c:v>39753</c:v>
                </c:pt>
                <c:pt idx="1702">
                  <c:v>39757</c:v>
                </c:pt>
                <c:pt idx="1703">
                  <c:v>39758</c:v>
                </c:pt>
                <c:pt idx="1704">
                  <c:v>39759</c:v>
                </c:pt>
                <c:pt idx="1705">
                  <c:v>39762</c:v>
                </c:pt>
                <c:pt idx="1706">
                  <c:v>39763</c:v>
                </c:pt>
                <c:pt idx="1707">
                  <c:v>39764</c:v>
                </c:pt>
                <c:pt idx="1708">
                  <c:v>39765</c:v>
                </c:pt>
                <c:pt idx="1709">
                  <c:v>39766</c:v>
                </c:pt>
                <c:pt idx="1710">
                  <c:v>39769</c:v>
                </c:pt>
                <c:pt idx="1711">
                  <c:v>39770</c:v>
                </c:pt>
                <c:pt idx="1712">
                  <c:v>39771</c:v>
                </c:pt>
                <c:pt idx="1713">
                  <c:v>39772</c:v>
                </c:pt>
                <c:pt idx="1714">
                  <c:v>39773</c:v>
                </c:pt>
                <c:pt idx="1715">
                  <c:v>39776</c:v>
                </c:pt>
                <c:pt idx="1716">
                  <c:v>39777</c:v>
                </c:pt>
                <c:pt idx="1717">
                  <c:v>39778</c:v>
                </c:pt>
                <c:pt idx="1718">
                  <c:v>39779</c:v>
                </c:pt>
                <c:pt idx="1719">
                  <c:v>39780</c:v>
                </c:pt>
                <c:pt idx="1720">
                  <c:v>39783</c:v>
                </c:pt>
                <c:pt idx="1721">
                  <c:v>39784</c:v>
                </c:pt>
                <c:pt idx="1722">
                  <c:v>39785</c:v>
                </c:pt>
                <c:pt idx="1723">
                  <c:v>39786</c:v>
                </c:pt>
                <c:pt idx="1724">
                  <c:v>39787</c:v>
                </c:pt>
                <c:pt idx="1725">
                  <c:v>39790</c:v>
                </c:pt>
                <c:pt idx="1726">
                  <c:v>39791</c:v>
                </c:pt>
                <c:pt idx="1727">
                  <c:v>39792</c:v>
                </c:pt>
                <c:pt idx="1728">
                  <c:v>39793</c:v>
                </c:pt>
                <c:pt idx="1729">
                  <c:v>39794</c:v>
                </c:pt>
                <c:pt idx="1730">
                  <c:v>39797</c:v>
                </c:pt>
                <c:pt idx="1731">
                  <c:v>39798</c:v>
                </c:pt>
                <c:pt idx="1732">
                  <c:v>39799</c:v>
                </c:pt>
                <c:pt idx="1733">
                  <c:v>39800</c:v>
                </c:pt>
                <c:pt idx="1734">
                  <c:v>39801</c:v>
                </c:pt>
                <c:pt idx="1735">
                  <c:v>39804</c:v>
                </c:pt>
                <c:pt idx="1736">
                  <c:v>39805</c:v>
                </c:pt>
                <c:pt idx="1737">
                  <c:v>39806</c:v>
                </c:pt>
                <c:pt idx="1738">
                  <c:v>39807</c:v>
                </c:pt>
                <c:pt idx="1739">
                  <c:v>39808</c:v>
                </c:pt>
                <c:pt idx="1740">
                  <c:v>39811</c:v>
                </c:pt>
                <c:pt idx="1741">
                  <c:v>39812</c:v>
                </c:pt>
                <c:pt idx="1742">
                  <c:v>39813</c:v>
                </c:pt>
                <c:pt idx="1743">
                  <c:v>39824</c:v>
                </c:pt>
                <c:pt idx="1744">
                  <c:v>39825</c:v>
                </c:pt>
                <c:pt idx="1745">
                  <c:v>39826</c:v>
                </c:pt>
                <c:pt idx="1746">
                  <c:v>39827</c:v>
                </c:pt>
                <c:pt idx="1747">
                  <c:v>39828</c:v>
                </c:pt>
                <c:pt idx="1748">
                  <c:v>39829</c:v>
                </c:pt>
                <c:pt idx="1749">
                  <c:v>39832</c:v>
                </c:pt>
                <c:pt idx="1750">
                  <c:v>39833</c:v>
                </c:pt>
                <c:pt idx="1751">
                  <c:v>39834</c:v>
                </c:pt>
                <c:pt idx="1752">
                  <c:v>39835</c:v>
                </c:pt>
                <c:pt idx="1753">
                  <c:v>39836</c:v>
                </c:pt>
                <c:pt idx="1754">
                  <c:v>39839</c:v>
                </c:pt>
                <c:pt idx="1755">
                  <c:v>39840</c:v>
                </c:pt>
                <c:pt idx="1756">
                  <c:v>39841</c:v>
                </c:pt>
                <c:pt idx="1757">
                  <c:v>39842</c:v>
                </c:pt>
                <c:pt idx="1758">
                  <c:v>39843</c:v>
                </c:pt>
                <c:pt idx="1759">
                  <c:v>39846</c:v>
                </c:pt>
                <c:pt idx="1760">
                  <c:v>39847</c:v>
                </c:pt>
                <c:pt idx="1761">
                  <c:v>39848</c:v>
                </c:pt>
                <c:pt idx="1762">
                  <c:v>39849</c:v>
                </c:pt>
                <c:pt idx="1763">
                  <c:v>39850</c:v>
                </c:pt>
                <c:pt idx="1764">
                  <c:v>39853</c:v>
                </c:pt>
                <c:pt idx="1765">
                  <c:v>39854</c:v>
                </c:pt>
                <c:pt idx="1766">
                  <c:v>39855</c:v>
                </c:pt>
                <c:pt idx="1767">
                  <c:v>39856</c:v>
                </c:pt>
                <c:pt idx="1768">
                  <c:v>39857</c:v>
                </c:pt>
                <c:pt idx="1769">
                  <c:v>39860</c:v>
                </c:pt>
                <c:pt idx="1770">
                  <c:v>39861</c:v>
                </c:pt>
                <c:pt idx="1771">
                  <c:v>39862</c:v>
                </c:pt>
                <c:pt idx="1772">
                  <c:v>39863</c:v>
                </c:pt>
                <c:pt idx="1773">
                  <c:v>39864</c:v>
                </c:pt>
                <c:pt idx="1774">
                  <c:v>39868</c:v>
                </c:pt>
                <c:pt idx="1775">
                  <c:v>39869</c:v>
                </c:pt>
                <c:pt idx="1776">
                  <c:v>39870</c:v>
                </c:pt>
                <c:pt idx="1777">
                  <c:v>39871</c:v>
                </c:pt>
                <c:pt idx="1778">
                  <c:v>39874</c:v>
                </c:pt>
                <c:pt idx="1779">
                  <c:v>39875</c:v>
                </c:pt>
                <c:pt idx="1780">
                  <c:v>39876</c:v>
                </c:pt>
                <c:pt idx="1781">
                  <c:v>39877</c:v>
                </c:pt>
                <c:pt idx="1782">
                  <c:v>39878</c:v>
                </c:pt>
                <c:pt idx="1783">
                  <c:v>39882</c:v>
                </c:pt>
                <c:pt idx="1784">
                  <c:v>39883</c:v>
                </c:pt>
                <c:pt idx="1785">
                  <c:v>39884</c:v>
                </c:pt>
                <c:pt idx="1786">
                  <c:v>39885</c:v>
                </c:pt>
                <c:pt idx="1787">
                  <c:v>39888</c:v>
                </c:pt>
                <c:pt idx="1788">
                  <c:v>39889</c:v>
                </c:pt>
                <c:pt idx="1789">
                  <c:v>39890</c:v>
                </c:pt>
                <c:pt idx="1790">
                  <c:v>39891</c:v>
                </c:pt>
                <c:pt idx="1791">
                  <c:v>39892</c:v>
                </c:pt>
                <c:pt idx="1792">
                  <c:v>39895</c:v>
                </c:pt>
                <c:pt idx="1793">
                  <c:v>39896</c:v>
                </c:pt>
                <c:pt idx="1794">
                  <c:v>39897</c:v>
                </c:pt>
                <c:pt idx="1795">
                  <c:v>39898</c:v>
                </c:pt>
                <c:pt idx="1796">
                  <c:v>39899</c:v>
                </c:pt>
                <c:pt idx="1797">
                  <c:v>39902</c:v>
                </c:pt>
                <c:pt idx="1798">
                  <c:v>39903</c:v>
                </c:pt>
                <c:pt idx="1799">
                  <c:v>39904</c:v>
                </c:pt>
                <c:pt idx="1800">
                  <c:v>39905</c:v>
                </c:pt>
                <c:pt idx="1801">
                  <c:v>39906</c:v>
                </c:pt>
                <c:pt idx="1802">
                  <c:v>39909</c:v>
                </c:pt>
                <c:pt idx="1803">
                  <c:v>39910</c:v>
                </c:pt>
                <c:pt idx="1804">
                  <c:v>39911</c:v>
                </c:pt>
                <c:pt idx="1805">
                  <c:v>39912</c:v>
                </c:pt>
                <c:pt idx="1806">
                  <c:v>39913</c:v>
                </c:pt>
                <c:pt idx="1807">
                  <c:v>39916</c:v>
                </c:pt>
                <c:pt idx="1808">
                  <c:v>39917</c:v>
                </c:pt>
                <c:pt idx="1809">
                  <c:v>39918</c:v>
                </c:pt>
                <c:pt idx="1810">
                  <c:v>39919</c:v>
                </c:pt>
                <c:pt idx="1811">
                  <c:v>39920</c:v>
                </c:pt>
                <c:pt idx="1812">
                  <c:v>39923</c:v>
                </c:pt>
                <c:pt idx="1813">
                  <c:v>39924</c:v>
                </c:pt>
                <c:pt idx="1814">
                  <c:v>39925</c:v>
                </c:pt>
                <c:pt idx="1815">
                  <c:v>39926</c:v>
                </c:pt>
                <c:pt idx="1816">
                  <c:v>39927</c:v>
                </c:pt>
                <c:pt idx="1817">
                  <c:v>39930</c:v>
                </c:pt>
                <c:pt idx="1818">
                  <c:v>39931</c:v>
                </c:pt>
                <c:pt idx="1819">
                  <c:v>39932</c:v>
                </c:pt>
                <c:pt idx="1820">
                  <c:v>39933</c:v>
                </c:pt>
                <c:pt idx="1821">
                  <c:v>39937</c:v>
                </c:pt>
                <c:pt idx="1822">
                  <c:v>39938</c:v>
                </c:pt>
                <c:pt idx="1823">
                  <c:v>39939</c:v>
                </c:pt>
                <c:pt idx="1824">
                  <c:v>39940</c:v>
                </c:pt>
                <c:pt idx="1825">
                  <c:v>39941</c:v>
                </c:pt>
                <c:pt idx="1826">
                  <c:v>39945</c:v>
                </c:pt>
                <c:pt idx="1827">
                  <c:v>39946</c:v>
                </c:pt>
                <c:pt idx="1828">
                  <c:v>39947</c:v>
                </c:pt>
                <c:pt idx="1829">
                  <c:v>39948</c:v>
                </c:pt>
                <c:pt idx="1830">
                  <c:v>39951</c:v>
                </c:pt>
                <c:pt idx="1831">
                  <c:v>39952</c:v>
                </c:pt>
                <c:pt idx="1832">
                  <c:v>39953</c:v>
                </c:pt>
                <c:pt idx="1833">
                  <c:v>39954</c:v>
                </c:pt>
                <c:pt idx="1834">
                  <c:v>39955</c:v>
                </c:pt>
                <c:pt idx="1835">
                  <c:v>39958</c:v>
                </c:pt>
                <c:pt idx="1836">
                  <c:v>39959</c:v>
                </c:pt>
                <c:pt idx="1837">
                  <c:v>39960</c:v>
                </c:pt>
                <c:pt idx="1838">
                  <c:v>39961</c:v>
                </c:pt>
                <c:pt idx="1839">
                  <c:v>39962</c:v>
                </c:pt>
                <c:pt idx="1840">
                  <c:v>39965</c:v>
                </c:pt>
                <c:pt idx="1841">
                  <c:v>39966</c:v>
                </c:pt>
                <c:pt idx="1842">
                  <c:v>39967</c:v>
                </c:pt>
                <c:pt idx="1843">
                  <c:v>39968</c:v>
                </c:pt>
                <c:pt idx="1844">
                  <c:v>39969</c:v>
                </c:pt>
                <c:pt idx="1845">
                  <c:v>39972</c:v>
                </c:pt>
                <c:pt idx="1846">
                  <c:v>39973</c:v>
                </c:pt>
                <c:pt idx="1847">
                  <c:v>39974</c:v>
                </c:pt>
                <c:pt idx="1848">
                  <c:v>39975</c:v>
                </c:pt>
                <c:pt idx="1849">
                  <c:v>39979</c:v>
                </c:pt>
                <c:pt idx="1850">
                  <c:v>39980</c:v>
                </c:pt>
                <c:pt idx="1851">
                  <c:v>39981</c:v>
                </c:pt>
                <c:pt idx="1852">
                  <c:v>39982</c:v>
                </c:pt>
                <c:pt idx="1853">
                  <c:v>39983</c:v>
                </c:pt>
                <c:pt idx="1854">
                  <c:v>39986</c:v>
                </c:pt>
                <c:pt idx="1855">
                  <c:v>39987</c:v>
                </c:pt>
                <c:pt idx="1856">
                  <c:v>39988</c:v>
                </c:pt>
                <c:pt idx="1857">
                  <c:v>39989</c:v>
                </c:pt>
                <c:pt idx="1858">
                  <c:v>39990</c:v>
                </c:pt>
                <c:pt idx="1859">
                  <c:v>39993</c:v>
                </c:pt>
                <c:pt idx="1860">
                  <c:v>39994</c:v>
                </c:pt>
                <c:pt idx="1861">
                  <c:v>39995</c:v>
                </c:pt>
                <c:pt idx="1862">
                  <c:v>39996</c:v>
                </c:pt>
                <c:pt idx="1863">
                  <c:v>39997</c:v>
                </c:pt>
                <c:pt idx="1864">
                  <c:v>40000</c:v>
                </c:pt>
                <c:pt idx="1865">
                  <c:v>40001</c:v>
                </c:pt>
                <c:pt idx="1866">
                  <c:v>40002</c:v>
                </c:pt>
                <c:pt idx="1867">
                  <c:v>40003</c:v>
                </c:pt>
                <c:pt idx="1868">
                  <c:v>40004</c:v>
                </c:pt>
                <c:pt idx="1869">
                  <c:v>40007</c:v>
                </c:pt>
                <c:pt idx="1870">
                  <c:v>40008</c:v>
                </c:pt>
                <c:pt idx="1871">
                  <c:v>40009</c:v>
                </c:pt>
                <c:pt idx="1872">
                  <c:v>40010</c:v>
                </c:pt>
                <c:pt idx="1873">
                  <c:v>40011</c:v>
                </c:pt>
                <c:pt idx="1874">
                  <c:v>40014</c:v>
                </c:pt>
                <c:pt idx="1875">
                  <c:v>40015</c:v>
                </c:pt>
                <c:pt idx="1876">
                  <c:v>40016</c:v>
                </c:pt>
                <c:pt idx="1877">
                  <c:v>40017</c:v>
                </c:pt>
                <c:pt idx="1878">
                  <c:v>40018</c:v>
                </c:pt>
                <c:pt idx="1879">
                  <c:v>40021</c:v>
                </c:pt>
                <c:pt idx="1880">
                  <c:v>40022</c:v>
                </c:pt>
                <c:pt idx="1881">
                  <c:v>40023</c:v>
                </c:pt>
                <c:pt idx="1882">
                  <c:v>40024</c:v>
                </c:pt>
                <c:pt idx="1883">
                  <c:v>40025</c:v>
                </c:pt>
                <c:pt idx="1884">
                  <c:v>40028</c:v>
                </c:pt>
                <c:pt idx="1885">
                  <c:v>40029</c:v>
                </c:pt>
                <c:pt idx="1886">
                  <c:v>40030</c:v>
                </c:pt>
                <c:pt idx="1887">
                  <c:v>40031</c:v>
                </c:pt>
                <c:pt idx="1888">
                  <c:v>40032</c:v>
                </c:pt>
                <c:pt idx="1889">
                  <c:v>40035</c:v>
                </c:pt>
                <c:pt idx="1890">
                  <c:v>40036</c:v>
                </c:pt>
                <c:pt idx="1891">
                  <c:v>40037</c:v>
                </c:pt>
                <c:pt idx="1892">
                  <c:v>40038</c:v>
                </c:pt>
                <c:pt idx="1893">
                  <c:v>40039</c:v>
                </c:pt>
                <c:pt idx="1894">
                  <c:v>40042</c:v>
                </c:pt>
                <c:pt idx="1895">
                  <c:v>40043</c:v>
                </c:pt>
                <c:pt idx="1896">
                  <c:v>40044</c:v>
                </c:pt>
                <c:pt idx="1897">
                  <c:v>40045</c:v>
                </c:pt>
                <c:pt idx="1898">
                  <c:v>40046</c:v>
                </c:pt>
                <c:pt idx="1899">
                  <c:v>40049</c:v>
                </c:pt>
                <c:pt idx="1900">
                  <c:v>40050</c:v>
                </c:pt>
                <c:pt idx="1901">
                  <c:v>40051</c:v>
                </c:pt>
                <c:pt idx="1902">
                  <c:v>40052</c:v>
                </c:pt>
                <c:pt idx="1903">
                  <c:v>40053</c:v>
                </c:pt>
                <c:pt idx="1904">
                  <c:v>40056</c:v>
                </c:pt>
                <c:pt idx="1905">
                  <c:v>40057</c:v>
                </c:pt>
                <c:pt idx="1906">
                  <c:v>40058</c:v>
                </c:pt>
                <c:pt idx="1907">
                  <c:v>40059</c:v>
                </c:pt>
                <c:pt idx="1908">
                  <c:v>40060</c:v>
                </c:pt>
                <c:pt idx="1909">
                  <c:v>40063</c:v>
                </c:pt>
                <c:pt idx="1910">
                  <c:v>40064</c:v>
                </c:pt>
                <c:pt idx="1911">
                  <c:v>40065</c:v>
                </c:pt>
                <c:pt idx="1912">
                  <c:v>40066</c:v>
                </c:pt>
                <c:pt idx="1913">
                  <c:v>40067</c:v>
                </c:pt>
                <c:pt idx="1914">
                  <c:v>40070</c:v>
                </c:pt>
                <c:pt idx="1915">
                  <c:v>40071</c:v>
                </c:pt>
                <c:pt idx="1916">
                  <c:v>40072</c:v>
                </c:pt>
                <c:pt idx="1917">
                  <c:v>40073</c:v>
                </c:pt>
                <c:pt idx="1918">
                  <c:v>40074</c:v>
                </c:pt>
                <c:pt idx="1919">
                  <c:v>40077</c:v>
                </c:pt>
                <c:pt idx="1920">
                  <c:v>40078</c:v>
                </c:pt>
                <c:pt idx="1921">
                  <c:v>40079</c:v>
                </c:pt>
                <c:pt idx="1922">
                  <c:v>40080</c:v>
                </c:pt>
                <c:pt idx="1923">
                  <c:v>40081</c:v>
                </c:pt>
                <c:pt idx="1924">
                  <c:v>40084</c:v>
                </c:pt>
                <c:pt idx="1925">
                  <c:v>40085</c:v>
                </c:pt>
                <c:pt idx="1926">
                  <c:v>40086</c:v>
                </c:pt>
                <c:pt idx="1927">
                  <c:v>40087</c:v>
                </c:pt>
                <c:pt idx="1928">
                  <c:v>40088</c:v>
                </c:pt>
                <c:pt idx="1929">
                  <c:v>40091</c:v>
                </c:pt>
                <c:pt idx="1930">
                  <c:v>40092</c:v>
                </c:pt>
                <c:pt idx="1931">
                  <c:v>40093</c:v>
                </c:pt>
                <c:pt idx="1932">
                  <c:v>40094</c:v>
                </c:pt>
                <c:pt idx="1933">
                  <c:v>40095</c:v>
                </c:pt>
                <c:pt idx="1934">
                  <c:v>40098</c:v>
                </c:pt>
                <c:pt idx="1935">
                  <c:v>40099</c:v>
                </c:pt>
                <c:pt idx="1936">
                  <c:v>40100</c:v>
                </c:pt>
                <c:pt idx="1937">
                  <c:v>40101</c:v>
                </c:pt>
                <c:pt idx="1938">
                  <c:v>40102</c:v>
                </c:pt>
                <c:pt idx="1939">
                  <c:v>40105</c:v>
                </c:pt>
                <c:pt idx="1940">
                  <c:v>40106</c:v>
                </c:pt>
                <c:pt idx="1941">
                  <c:v>40107</c:v>
                </c:pt>
                <c:pt idx="1942">
                  <c:v>40108</c:v>
                </c:pt>
                <c:pt idx="1943">
                  <c:v>40109</c:v>
                </c:pt>
                <c:pt idx="1944">
                  <c:v>40112</c:v>
                </c:pt>
                <c:pt idx="1945">
                  <c:v>40113</c:v>
                </c:pt>
                <c:pt idx="1946">
                  <c:v>40114</c:v>
                </c:pt>
                <c:pt idx="1947">
                  <c:v>40115</c:v>
                </c:pt>
                <c:pt idx="1948">
                  <c:v>40116</c:v>
                </c:pt>
                <c:pt idx="1949">
                  <c:v>40119</c:v>
                </c:pt>
                <c:pt idx="1950">
                  <c:v>40120</c:v>
                </c:pt>
                <c:pt idx="1951">
                  <c:v>40122</c:v>
                </c:pt>
                <c:pt idx="1952">
                  <c:v>40123</c:v>
                </c:pt>
                <c:pt idx="1953">
                  <c:v>40126</c:v>
                </c:pt>
                <c:pt idx="1954">
                  <c:v>40127</c:v>
                </c:pt>
                <c:pt idx="1955">
                  <c:v>40128</c:v>
                </c:pt>
                <c:pt idx="1956">
                  <c:v>40129</c:v>
                </c:pt>
                <c:pt idx="1957">
                  <c:v>40130</c:v>
                </c:pt>
                <c:pt idx="1958">
                  <c:v>40133</c:v>
                </c:pt>
                <c:pt idx="1959">
                  <c:v>40134</c:v>
                </c:pt>
                <c:pt idx="1960">
                  <c:v>40135</c:v>
                </c:pt>
                <c:pt idx="1961">
                  <c:v>40136</c:v>
                </c:pt>
                <c:pt idx="1962">
                  <c:v>40137</c:v>
                </c:pt>
                <c:pt idx="1963">
                  <c:v>40140</c:v>
                </c:pt>
                <c:pt idx="1964">
                  <c:v>40141</c:v>
                </c:pt>
                <c:pt idx="1965">
                  <c:v>40142</c:v>
                </c:pt>
                <c:pt idx="1966">
                  <c:v>40143</c:v>
                </c:pt>
                <c:pt idx="1967">
                  <c:v>40144</c:v>
                </c:pt>
                <c:pt idx="1968">
                  <c:v>40147</c:v>
                </c:pt>
                <c:pt idx="1969">
                  <c:v>40148</c:v>
                </c:pt>
                <c:pt idx="1970">
                  <c:v>40149</c:v>
                </c:pt>
                <c:pt idx="1971">
                  <c:v>40150</c:v>
                </c:pt>
                <c:pt idx="1972">
                  <c:v>40151</c:v>
                </c:pt>
                <c:pt idx="1973">
                  <c:v>40154</c:v>
                </c:pt>
                <c:pt idx="1974">
                  <c:v>40155</c:v>
                </c:pt>
                <c:pt idx="1975">
                  <c:v>40156</c:v>
                </c:pt>
                <c:pt idx="1976">
                  <c:v>40157</c:v>
                </c:pt>
                <c:pt idx="1977">
                  <c:v>40158</c:v>
                </c:pt>
                <c:pt idx="1978">
                  <c:v>40161</c:v>
                </c:pt>
                <c:pt idx="1979">
                  <c:v>40162</c:v>
                </c:pt>
                <c:pt idx="1980">
                  <c:v>40163</c:v>
                </c:pt>
                <c:pt idx="1981">
                  <c:v>40164</c:v>
                </c:pt>
                <c:pt idx="1982">
                  <c:v>40165</c:v>
                </c:pt>
                <c:pt idx="1983">
                  <c:v>40168</c:v>
                </c:pt>
                <c:pt idx="1984">
                  <c:v>40169</c:v>
                </c:pt>
                <c:pt idx="1985">
                  <c:v>40170</c:v>
                </c:pt>
                <c:pt idx="1986">
                  <c:v>40171</c:v>
                </c:pt>
                <c:pt idx="1987">
                  <c:v>40172</c:v>
                </c:pt>
                <c:pt idx="1988">
                  <c:v>40175</c:v>
                </c:pt>
                <c:pt idx="1989">
                  <c:v>40176</c:v>
                </c:pt>
                <c:pt idx="1990">
                  <c:v>40177</c:v>
                </c:pt>
                <c:pt idx="1991">
                  <c:v>40178</c:v>
                </c:pt>
                <c:pt idx="1992">
                  <c:v>40189</c:v>
                </c:pt>
                <c:pt idx="1993">
                  <c:v>40190</c:v>
                </c:pt>
                <c:pt idx="1994">
                  <c:v>40191</c:v>
                </c:pt>
                <c:pt idx="1995">
                  <c:v>40192</c:v>
                </c:pt>
                <c:pt idx="1996">
                  <c:v>40193</c:v>
                </c:pt>
                <c:pt idx="1997">
                  <c:v>40196</c:v>
                </c:pt>
                <c:pt idx="1998">
                  <c:v>40197</c:v>
                </c:pt>
                <c:pt idx="1999">
                  <c:v>40198</c:v>
                </c:pt>
                <c:pt idx="2000">
                  <c:v>40199</c:v>
                </c:pt>
                <c:pt idx="2001">
                  <c:v>40200</c:v>
                </c:pt>
                <c:pt idx="2002">
                  <c:v>40203</c:v>
                </c:pt>
                <c:pt idx="2003">
                  <c:v>40204</c:v>
                </c:pt>
                <c:pt idx="2004">
                  <c:v>40205</c:v>
                </c:pt>
                <c:pt idx="2005">
                  <c:v>40206</c:v>
                </c:pt>
                <c:pt idx="2006">
                  <c:v>40207</c:v>
                </c:pt>
                <c:pt idx="2007">
                  <c:v>40210</c:v>
                </c:pt>
                <c:pt idx="2008">
                  <c:v>40211</c:v>
                </c:pt>
                <c:pt idx="2009">
                  <c:v>40212</c:v>
                </c:pt>
                <c:pt idx="2010">
                  <c:v>40213</c:v>
                </c:pt>
                <c:pt idx="2011">
                  <c:v>40214</c:v>
                </c:pt>
                <c:pt idx="2012">
                  <c:v>40217</c:v>
                </c:pt>
                <c:pt idx="2013">
                  <c:v>40218</c:v>
                </c:pt>
                <c:pt idx="2014">
                  <c:v>40219</c:v>
                </c:pt>
                <c:pt idx="2015">
                  <c:v>40220</c:v>
                </c:pt>
                <c:pt idx="2016">
                  <c:v>40221</c:v>
                </c:pt>
                <c:pt idx="2017">
                  <c:v>40224</c:v>
                </c:pt>
                <c:pt idx="2018">
                  <c:v>40225</c:v>
                </c:pt>
                <c:pt idx="2019">
                  <c:v>40226</c:v>
                </c:pt>
                <c:pt idx="2020">
                  <c:v>40227</c:v>
                </c:pt>
                <c:pt idx="2021">
                  <c:v>40228</c:v>
                </c:pt>
                <c:pt idx="2022">
                  <c:v>40233</c:v>
                </c:pt>
                <c:pt idx="2023">
                  <c:v>40234</c:v>
                </c:pt>
                <c:pt idx="2024">
                  <c:v>40235</c:v>
                </c:pt>
                <c:pt idx="2025">
                  <c:v>40236</c:v>
                </c:pt>
                <c:pt idx="2026">
                  <c:v>40238</c:v>
                </c:pt>
                <c:pt idx="2027">
                  <c:v>40239</c:v>
                </c:pt>
                <c:pt idx="2028">
                  <c:v>40240</c:v>
                </c:pt>
                <c:pt idx="2029">
                  <c:v>40241</c:v>
                </c:pt>
                <c:pt idx="2030">
                  <c:v>40242</c:v>
                </c:pt>
                <c:pt idx="2031">
                  <c:v>40246</c:v>
                </c:pt>
                <c:pt idx="2032">
                  <c:v>40247</c:v>
                </c:pt>
                <c:pt idx="2033">
                  <c:v>40248</c:v>
                </c:pt>
                <c:pt idx="2034">
                  <c:v>40249</c:v>
                </c:pt>
                <c:pt idx="2035">
                  <c:v>40252</c:v>
                </c:pt>
                <c:pt idx="2036">
                  <c:v>40253</c:v>
                </c:pt>
                <c:pt idx="2037">
                  <c:v>40254</c:v>
                </c:pt>
                <c:pt idx="2038">
                  <c:v>40255</c:v>
                </c:pt>
                <c:pt idx="2039">
                  <c:v>40256</c:v>
                </c:pt>
                <c:pt idx="2040">
                  <c:v>40259</c:v>
                </c:pt>
                <c:pt idx="2041">
                  <c:v>40260</c:v>
                </c:pt>
                <c:pt idx="2042">
                  <c:v>40261</c:v>
                </c:pt>
                <c:pt idx="2043">
                  <c:v>40262</c:v>
                </c:pt>
                <c:pt idx="2044">
                  <c:v>40263</c:v>
                </c:pt>
                <c:pt idx="2045">
                  <c:v>40266</c:v>
                </c:pt>
                <c:pt idx="2046">
                  <c:v>40267</c:v>
                </c:pt>
                <c:pt idx="2047">
                  <c:v>40268</c:v>
                </c:pt>
                <c:pt idx="2048">
                  <c:v>40269</c:v>
                </c:pt>
                <c:pt idx="2049">
                  <c:v>40270</c:v>
                </c:pt>
                <c:pt idx="2050">
                  <c:v>40273</c:v>
                </c:pt>
                <c:pt idx="2051">
                  <c:v>40274</c:v>
                </c:pt>
                <c:pt idx="2052">
                  <c:v>40275</c:v>
                </c:pt>
                <c:pt idx="2053">
                  <c:v>40276</c:v>
                </c:pt>
                <c:pt idx="2054">
                  <c:v>40277</c:v>
                </c:pt>
                <c:pt idx="2055">
                  <c:v>40280</c:v>
                </c:pt>
                <c:pt idx="2056">
                  <c:v>40281</c:v>
                </c:pt>
                <c:pt idx="2057">
                  <c:v>40282</c:v>
                </c:pt>
                <c:pt idx="2058">
                  <c:v>40283</c:v>
                </c:pt>
                <c:pt idx="2059">
                  <c:v>40284</c:v>
                </c:pt>
                <c:pt idx="2060">
                  <c:v>40287</c:v>
                </c:pt>
                <c:pt idx="2061">
                  <c:v>40288</c:v>
                </c:pt>
                <c:pt idx="2062">
                  <c:v>40289</c:v>
                </c:pt>
                <c:pt idx="2063">
                  <c:v>40290</c:v>
                </c:pt>
                <c:pt idx="2064">
                  <c:v>40291</c:v>
                </c:pt>
                <c:pt idx="2065">
                  <c:v>40294</c:v>
                </c:pt>
                <c:pt idx="2066">
                  <c:v>40295</c:v>
                </c:pt>
                <c:pt idx="2067">
                  <c:v>40296</c:v>
                </c:pt>
                <c:pt idx="2068">
                  <c:v>40297</c:v>
                </c:pt>
                <c:pt idx="2069">
                  <c:v>40298</c:v>
                </c:pt>
                <c:pt idx="2070">
                  <c:v>40302</c:v>
                </c:pt>
                <c:pt idx="2071">
                  <c:v>40303</c:v>
                </c:pt>
                <c:pt idx="2072">
                  <c:v>40304</c:v>
                </c:pt>
                <c:pt idx="2073">
                  <c:v>40305</c:v>
                </c:pt>
                <c:pt idx="2074">
                  <c:v>40309</c:v>
                </c:pt>
                <c:pt idx="2075">
                  <c:v>40310</c:v>
                </c:pt>
                <c:pt idx="2076">
                  <c:v>40311</c:v>
                </c:pt>
                <c:pt idx="2077">
                  <c:v>40312</c:v>
                </c:pt>
                <c:pt idx="2078">
                  <c:v>40315</c:v>
                </c:pt>
                <c:pt idx="2079">
                  <c:v>40316</c:v>
                </c:pt>
                <c:pt idx="2080">
                  <c:v>40317</c:v>
                </c:pt>
                <c:pt idx="2081">
                  <c:v>40318</c:v>
                </c:pt>
                <c:pt idx="2082">
                  <c:v>40319</c:v>
                </c:pt>
                <c:pt idx="2083">
                  <c:v>40322</c:v>
                </c:pt>
                <c:pt idx="2084">
                  <c:v>40323</c:v>
                </c:pt>
                <c:pt idx="2085">
                  <c:v>40324</c:v>
                </c:pt>
                <c:pt idx="2086">
                  <c:v>40325</c:v>
                </c:pt>
                <c:pt idx="2087">
                  <c:v>40326</c:v>
                </c:pt>
                <c:pt idx="2088">
                  <c:v>40329</c:v>
                </c:pt>
                <c:pt idx="2089">
                  <c:v>40330</c:v>
                </c:pt>
                <c:pt idx="2090">
                  <c:v>40331</c:v>
                </c:pt>
                <c:pt idx="2091">
                  <c:v>40332</c:v>
                </c:pt>
                <c:pt idx="2092">
                  <c:v>40333</c:v>
                </c:pt>
                <c:pt idx="2093">
                  <c:v>40336</c:v>
                </c:pt>
                <c:pt idx="2094">
                  <c:v>40337</c:v>
                </c:pt>
                <c:pt idx="2095">
                  <c:v>40338</c:v>
                </c:pt>
                <c:pt idx="2096">
                  <c:v>40339</c:v>
                </c:pt>
                <c:pt idx="2097">
                  <c:v>40340</c:v>
                </c:pt>
                <c:pt idx="2098">
                  <c:v>40344</c:v>
                </c:pt>
                <c:pt idx="2099">
                  <c:v>40345</c:v>
                </c:pt>
                <c:pt idx="2100">
                  <c:v>40346</c:v>
                </c:pt>
                <c:pt idx="2101">
                  <c:v>40347</c:v>
                </c:pt>
                <c:pt idx="2102">
                  <c:v>40350</c:v>
                </c:pt>
                <c:pt idx="2103">
                  <c:v>40351</c:v>
                </c:pt>
                <c:pt idx="2104">
                  <c:v>40352</c:v>
                </c:pt>
                <c:pt idx="2105">
                  <c:v>40353</c:v>
                </c:pt>
                <c:pt idx="2106">
                  <c:v>40354</c:v>
                </c:pt>
                <c:pt idx="2107">
                  <c:v>40357</c:v>
                </c:pt>
                <c:pt idx="2108">
                  <c:v>40358</c:v>
                </c:pt>
                <c:pt idx="2109">
                  <c:v>40359</c:v>
                </c:pt>
                <c:pt idx="2110">
                  <c:v>40360</c:v>
                </c:pt>
                <c:pt idx="2111">
                  <c:v>40361</c:v>
                </c:pt>
                <c:pt idx="2112">
                  <c:v>40364</c:v>
                </c:pt>
                <c:pt idx="2113">
                  <c:v>40365</c:v>
                </c:pt>
                <c:pt idx="2114">
                  <c:v>40366</c:v>
                </c:pt>
                <c:pt idx="2115">
                  <c:v>40367</c:v>
                </c:pt>
                <c:pt idx="2116">
                  <c:v>40368</c:v>
                </c:pt>
                <c:pt idx="2117">
                  <c:v>40371</c:v>
                </c:pt>
                <c:pt idx="2118">
                  <c:v>40372</c:v>
                </c:pt>
                <c:pt idx="2119">
                  <c:v>40373</c:v>
                </c:pt>
                <c:pt idx="2120">
                  <c:v>40374</c:v>
                </c:pt>
                <c:pt idx="2121">
                  <c:v>40375</c:v>
                </c:pt>
                <c:pt idx="2122">
                  <c:v>40378</c:v>
                </c:pt>
                <c:pt idx="2123">
                  <c:v>40379</c:v>
                </c:pt>
                <c:pt idx="2124">
                  <c:v>40380</c:v>
                </c:pt>
                <c:pt idx="2125">
                  <c:v>40381</c:v>
                </c:pt>
                <c:pt idx="2126">
                  <c:v>40382</c:v>
                </c:pt>
                <c:pt idx="2127">
                  <c:v>40385</c:v>
                </c:pt>
                <c:pt idx="2128">
                  <c:v>40386</c:v>
                </c:pt>
                <c:pt idx="2129">
                  <c:v>40387</c:v>
                </c:pt>
                <c:pt idx="2130">
                  <c:v>40388</c:v>
                </c:pt>
                <c:pt idx="2131">
                  <c:v>40389</c:v>
                </c:pt>
                <c:pt idx="2132">
                  <c:v>40392</c:v>
                </c:pt>
                <c:pt idx="2133">
                  <c:v>40393</c:v>
                </c:pt>
                <c:pt idx="2134">
                  <c:v>40394</c:v>
                </c:pt>
                <c:pt idx="2135">
                  <c:v>40395</c:v>
                </c:pt>
                <c:pt idx="2136">
                  <c:v>40396</c:v>
                </c:pt>
                <c:pt idx="2137">
                  <c:v>40399</c:v>
                </c:pt>
                <c:pt idx="2138">
                  <c:v>40400</c:v>
                </c:pt>
                <c:pt idx="2139">
                  <c:v>40401</c:v>
                </c:pt>
                <c:pt idx="2140">
                  <c:v>40402</c:v>
                </c:pt>
                <c:pt idx="2141">
                  <c:v>40403</c:v>
                </c:pt>
                <c:pt idx="2142">
                  <c:v>40406</c:v>
                </c:pt>
                <c:pt idx="2143">
                  <c:v>40407</c:v>
                </c:pt>
                <c:pt idx="2144">
                  <c:v>40408</c:v>
                </c:pt>
                <c:pt idx="2145">
                  <c:v>40409</c:v>
                </c:pt>
                <c:pt idx="2146">
                  <c:v>40410</c:v>
                </c:pt>
                <c:pt idx="2147">
                  <c:v>40413</c:v>
                </c:pt>
                <c:pt idx="2148">
                  <c:v>40414</c:v>
                </c:pt>
                <c:pt idx="2149">
                  <c:v>40415</c:v>
                </c:pt>
                <c:pt idx="2150">
                  <c:v>40416</c:v>
                </c:pt>
                <c:pt idx="2151">
                  <c:v>40417</c:v>
                </c:pt>
                <c:pt idx="2152">
                  <c:v>40420</c:v>
                </c:pt>
                <c:pt idx="2153">
                  <c:v>40421</c:v>
                </c:pt>
                <c:pt idx="2154">
                  <c:v>40422</c:v>
                </c:pt>
                <c:pt idx="2155">
                  <c:v>40423</c:v>
                </c:pt>
                <c:pt idx="2156">
                  <c:v>40424</c:v>
                </c:pt>
                <c:pt idx="2157">
                  <c:v>40427</c:v>
                </c:pt>
                <c:pt idx="2158">
                  <c:v>40428</c:v>
                </c:pt>
                <c:pt idx="2159">
                  <c:v>40429</c:v>
                </c:pt>
                <c:pt idx="2160">
                  <c:v>40430</c:v>
                </c:pt>
                <c:pt idx="2161">
                  <c:v>40431</c:v>
                </c:pt>
                <c:pt idx="2162">
                  <c:v>40434</c:v>
                </c:pt>
                <c:pt idx="2163">
                  <c:v>40435</c:v>
                </c:pt>
                <c:pt idx="2164">
                  <c:v>40436</c:v>
                </c:pt>
                <c:pt idx="2165">
                  <c:v>40437</c:v>
                </c:pt>
                <c:pt idx="2166">
                  <c:v>40438</c:v>
                </c:pt>
                <c:pt idx="2167">
                  <c:v>40441</c:v>
                </c:pt>
                <c:pt idx="2168">
                  <c:v>40442</c:v>
                </c:pt>
                <c:pt idx="2169">
                  <c:v>40443</c:v>
                </c:pt>
                <c:pt idx="2170">
                  <c:v>40444</c:v>
                </c:pt>
                <c:pt idx="2171">
                  <c:v>40445</c:v>
                </c:pt>
                <c:pt idx="2172">
                  <c:v>40448</c:v>
                </c:pt>
                <c:pt idx="2173">
                  <c:v>40449</c:v>
                </c:pt>
                <c:pt idx="2174">
                  <c:v>40450</c:v>
                </c:pt>
                <c:pt idx="2175">
                  <c:v>40451</c:v>
                </c:pt>
                <c:pt idx="2176">
                  <c:v>40452</c:v>
                </c:pt>
                <c:pt idx="2177">
                  <c:v>40455</c:v>
                </c:pt>
                <c:pt idx="2178">
                  <c:v>40456</c:v>
                </c:pt>
                <c:pt idx="2179">
                  <c:v>40457</c:v>
                </c:pt>
                <c:pt idx="2180">
                  <c:v>40458</c:v>
                </c:pt>
                <c:pt idx="2181">
                  <c:v>40459</c:v>
                </c:pt>
                <c:pt idx="2182">
                  <c:v>40462</c:v>
                </c:pt>
                <c:pt idx="2183">
                  <c:v>40463</c:v>
                </c:pt>
                <c:pt idx="2184">
                  <c:v>40464</c:v>
                </c:pt>
                <c:pt idx="2185">
                  <c:v>40465</c:v>
                </c:pt>
                <c:pt idx="2186">
                  <c:v>40466</c:v>
                </c:pt>
                <c:pt idx="2187">
                  <c:v>40469</c:v>
                </c:pt>
                <c:pt idx="2188">
                  <c:v>40470</c:v>
                </c:pt>
                <c:pt idx="2189">
                  <c:v>40471</c:v>
                </c:pt>
                <c:pt idx="2190">
                  <c:v>40472</c:v>
                </c:pt>
                <c:pt idx="2191">
                  <c:v>40473</c:v>
                </c:pt>
                <c:pt idx="2192">
                  <c:v>40476</c:v>
                </c:pt>
                <c:pt idx="2193">
                  <c:v>40477</c:v>
                </c:pt>
                <c:pt idx="2194">
                  <c:v>40478</c:v>
                </c:pt>
                <c:pt idx="2195">
                  <c:v>40479</c:v>
                </c:pt>
                <c:pt idx="2196">
                  <c:v>40480</c:v>
                </c:pt>
                <c:pt idx="2197">
                  <c:v>40483</c:v>
                </c:pt>
                <c:pt idx="2198">
                  <c:v>40484</c:v>
                </c:pt>
                <c:pt idx="2199">
                  <c:v>40485</c:v>
                </c:pt>
                <c:pt idx="2200">
                  <c:v>40490</c:v>
                </c:pt>
                <c:pt idx="2201">
                  <c:v>40491</c:v>
                </c:pt>
                <c:pt idx="2202">
                  <c:v>40492</c:v>
                </c:pt>
                <c:pt idx="2203">
                  <c:v>40493</c:v>
                </c:pt>
                <c:pt idx="2204">
                  <c:v>40494</c:v>
                </c:pt>
                <c:pt idx="2205">
                  <c:v>40495</c:v>
                </c:pt>
                <c:pt idx="2206">
                  <c:v>40497</c:v>
                </c:pt>
                <c:pt idx="2207">
                  <c:v>40498</c:v>
                </c:pt>
                <c:pt idx="2208">
                  <c:v>40499</c:v>
                </c:pt>
                <c:pt idx="2209">
                  <c:v>40500</c:v>
                </c:pt>
                <c:pt idx="2210">
                  <c:v>40501</c:v>
                </c:pt>
                <c:pt idx="2211">
                  <c:v>40504</c:v>
                </c:pt>
                <c:pt idx="2212">
                  <c:v>40505</c:v>
                </c:pt>
                <c:pt idx="2213">
                  <c:v>40506</c:v>
                </c:pt>
                <c:pt idx="2214">
                  <c:v>40507</c:v>
                </c:pt>
                <c:pt idx="2215">
                  <c:v>40508</c:v>
                </c:pt>
                <c:pt idx="2216">
                  <c:v>40511</c:v>
                </c:pt>
                <c:pt idx="2217">
                  <c:v>40512</c:v>
                </c:pt>
                <c:pt idx="2218">
                  <c:v>40513</c:v>
                </c:pt>
                <c:pt idx="2219">
                  <c:v>40514</c:v>
                </c:pt>
                <c:pt idx="2220">
                  <c:v>40515</c:v>
                </c:pt>
                <c:pt idx="2221">
                  <c:v>40518</c:v>
                </c:pt>
                <c:pt idx="2222">
                  <c:v>40519</c:v>
                </c:pt>
                <c:pt idx="2223">
                  <c:v>40520</c:v>
                </c:pt>
                <c:pt idx="2224">
                  <c:v>40521</c:v>
                </c:pt>
                <c:pt idx="2225">
                  <c:v>40522</c:v>
                </c:pt>
                <c:pt idx="2226">
                  <c:v>40525</c:v>
                </c:pt>
                <c:pt idx="2227">
                  <c:v>40526</c:v>
                </c:pt>
                <c:pt idx="2228">
                  <c:v>40527</c:v>
                </c:pt>
                <c:pt idx="2229">
                  <c:v>40528</c:v>
                </c:pt>
                <c:pt idx="2230">
                  <c:v>40529</c:v>
                </c:pt>
                <c:pt idx="2231">
                  <c:v>40532</c:v>
                </c:pt>
                <c:pt idx="2232">
                  <c:v>40533</c:v>
                </c:pt>
                <c:pt idx="2233">
                  <c:v>40534</c:v>
                </c:pt>
                <c:pt idx="2234">
                  <c:v>40535</c:v>
                </c:pt>
                <c:pt idx="2235">
                  <c:v>40536</c:v>
                </c:pt>
                <c:pt idx="2236">
                  <c:v>40539</c:v>
                </c:pt>
                <c:pt idx="2237">
                  <c:v>40540</c:v>
                </c:pt>
                <c:pt idx="2238">
                  <c:v>40541</c:v>
                </c:pt>
                <c:pt idx="2239">
                  <c:v>40542</c:v>
                </c:pt>
                <c:pt idx="2240">
                  <c:v>40543</c:v>
                </c:pt>
                <c:pt idx="2241">
                  <c:v>40554</c:v>
                </c:pt>
                <c:pt idx="2242">
                  <c:v>40555</c:v>
                </c:pt>
                <c:pt idx="2243">
                  <c:v>40556</c:v>
                </c:pt>
                <c:pt idx="2244">
                  <c:v>40557</c:v>
                </c:pt>
                <c:pt idx="2245">
                  <c:v>40560</c:v>
                </c:pt>
                <c:pt idx="2246">
                  <c:v>40561</c:v>
                </c:pt>
                <c:pt idx="2247">
                  <c:v>40562</c:v>
                </c:pt>
                <c:pt idx="2248">
                  <c:v>40563</c:v>
                </c:pt>
                <c:pt idx="2249">
                  <c:v>40564</c:v>
                </c:pt>
                <c:pt idx="2250">
                  <c:v>40567</c:v>
                </c:pt>
                <c:pt idx="2251">
                  <c:v>40568</c:v>
                </c:pt>
                <c:pt idx="2252">
                  <c:v>40569</c:v>
                </c:pt>
                <c:pt idx="2253">
                  <c:v>40570</c:v>
                </c:pt>
                <c:pt idx="2254">
                  <c:v>40571</c:v>
                </c:pt>
                <c:pt idx="2255">
                  <c:v>40574</c:v>
                </c:pt>
                <c:pt idx="2256">
                  <c:v>40575</c:v>
                </c:pt>
                <c:pt idx="2257">
                  <c:v>40576</c:v>
                </c:pt>
                <c:pt idx="2258">
                  <c:v>40577</c:v>
                </c:pt>
                <c:pt idx="2259">
                  <c:v>40578</c:v>
                </c:pt>
                <c:pt idx="2260">
                  <c:v>40581</c:v>
                </c:pt>
                <c:pt idx="2261">
                  <c:v>40582</c:v>
                </c:pt>
                <c:pt idx="2262">
                  <c:v>40583</c:v>
                </c:pt>
                <c:pt idx="2263">
                  <c:v>40584</c:v>
                </c:pt>
                <c:pt idx="2264">
                  <c:v>40585</c:v>
                </c:pt>
                <c:pt idx="2265">
                  <c:v>40588</c:v>
                </c:pt>
                <c:pt idx="2266">
                  <c:v>40589</c:v>
                </c:pt>
                <c:pt idx="2267">
                  <c:v>40590</c:v>
                </c:pt>
                <c:pt idx="2268">
                  <c:v>40591</c:v>
                </c:pt>
                <c:pt idx="2269">
                  <c:v>40592</c:v>
                </c:pt>
                <c:pt idx="2270">
                  <c:v>40595</c:v>
                </c:pt>
                <c:pt idx="2271">
                  <c:v>40596</c:v>
                </c:pt>
                <c:pt idx="2272">
                  <c:v>40598</c:v>
                </c:pt>
                <c:pt idx="2273">
                  <c:v>40599</c:v>
                </c:pt>
                <c:pt idx="2274">
                  <c:v>40602</c:v>
                </c:pt>
                <c:pt idx="2275">
                  <c:v>40603</c:v>
                </c:pt>
                <c:pt idx="2276">
                  <c:v>40604</c:v>
                </c:pt>
                <c:pt idx="2277">
                  <c:v>40605</c:v>
                </c:pt>
                <c:pt idx="2278">
                  <c:v>40606</c:v>
                </c:pt>
                <c:pt idx="2279">
                  <c:v>40607</c:v>
                </c:pt>
                <c:pt idx="2280">
                  <c:v>40611</c:v>
                </c:pt>
                <c:pt idx="2281">
                  <c:v>40612</c:v>
                </c:pt>
                <c:pt idx="2282">
                  <c:v>40613</c:v>
                </c:pt>
                <c:pt idx="2283">
                  <c:v>40616</c:v>
                </c:pt>
                <c:pt idx="2284">
                  <c:v>40617</c:v>
                </c:pt>
                <c:pt idx="2285">
                  <c:v>40618</c:v>
                </c:pt>
                <c:pt idx="2286">
                  <c:v>40619</c:v>
                </c:pt>
                <c:pt idx="2287">
                  <c:v>40620</c:v>
                </c:pt>
                <c:pt idx="2288">
                  <c:v>40623</c:v>
                </c:pt>
                <c:pt idx="2289">
                  <c:v>40624</c:v>
                </c:pt>
                <c:pt idx="2290">
                  <c:v>40625</c:v>
                </c:pt>
                <c:pt idx="2291">
                  <c:v>40626</c:v>
                </c:pt>
                <c:pt idx="2292">
                  <c:v>40627</c:v>
                </c:pt>
                <c:pt idx="2293">
                  <c:v>40630</c:v>
                </c:pt>
                <c:pt idx="2294">
                  <c:v>40631</c:v>
                </c:pt>
                <c:pt idx="2295">
                  <c:v>40632</c:v>
                </c:pt>
                <c:pt idx="2296">
                  <c:v>40633</c:v>
                </c:pt>
                <c:pt idx="2297">
                  <c:v>40634</c:v>
                </c:pt>
                <c:pt idx="2298">
                  <c:v>40637</c:v>
                </c:pt>
                <c:pt idx="2299">
                  <c:v>40638</c:v>
                </c:pt>
                <c:pt idx="2300">
                  <c:v>40639</c:v>
                </c:pt>
                <c:pt idx="2301">
                  <c:v>40640</c:v>
                </c:pt>
                <c:pt idx="2302">
                  <c:v>40641</c:v>
                </c:pt>
                <c:pt idx="2303">
                  <c:v>40644</c:v>
                </c:pt>
                <c:pt idx="2304">
                  <c:v>40645</c:v>
                </c:pt>
                <c:pt idx="2305">
                  <c:v>40646</c:v>
                </c:pt>
                <c:pt idx="2306">
                  <c:v>40647</c:v>
                </c:pt>
                <c:pt idx="2307">
                  <c:v>40648</c:v>
                </c:pt>
                <c:pt idx="2308">
                  <c:v>40651</c:v>
                </c:pt>
                <c:pt idx="2309">
                  <c:v>40652</c:v>
                </c:pt>
                <c:pt idx="2310">
                  <c:v>40653</c:v>
                </c:pt>
                <c:pt idx="2311">
                  <c:v>40654</c:v>
                </c:pt>
                <c:pt idx="2312">
                  <c:v>40655</c:v>
                </c:pt>
                <c:pt idx="2313">
                  <c:v>40658</c:v>
                </c:pt>
                <c:pt idx="2314">
                  <c:v>40659</c:v>
                </c:pt>
                <c:pt idx="2315">
                  <c:v>40660</c:v>
                </c:pt>
                <c:pt idx="2316">
                  <c:v>40661</c:v>
                </c:pt>
                <c:pt idx="2317">
                  <c:v>40662</c:v>
                </c:pt>
                <c:pt idx="2318">
                  <c:v>40666</c:v>
                </c:pt>
                <c:pt idx="2319">
                  <c:v>40667</c:v>
                </c:pt>
                <c:pt idx="2320">
                  <c:v>40668</c:v>
                </c:pt>
                <c:pt idx="2321">
                  <c:v>40669</c:v>
                </c:pt>
                <c:pt idx="2322">
                  <c:v>40673</c:v>
                </c:pt>
                <c:pt idx="2323">
                  <c:v>40674</c:v>
                </c:pt>
                <c:pt idx="2324">
                  <c:v>40675</c:v>
                </c:pt>
                <c:pt idx="2325">
                  <c:v>40676</c:v>
                </c:pt>
                <c:pt idx="2326">
                  <c:v>40679</c:v>
                </c:pt>
                <c:pt idx="2327">
                  <c:v>40680</c:v>
                </c:pt>
                <c:pt idx="2328">
                  <c:v>40681</c:v>
                </c:pt>
                <c:pt idx="2329">
                  <c:v>40682</c:v>
                </c:pt>
                <c:pt idx="2330">
                  <c:v>40683</c:v>
                </c:pt>
                <c:pt idx="2331">
                  <c:v>40686</c:v>
                </c:pt>
                <c:pt idx="2332">
                  <c:v>40687</c:v>
                </c:pt>
                <c:pt idx="2333">
                  <c:v>40688</c:v>
                </c:pt>
                <c:pt idx="2334">
                  <c:v>40689</c:v>
                </c:pt>
                <c:pt idx="2335">
                  <c:v>40690</c:v>
                </c:pt>
                <c:pt idx="2336">
                  <c:v>40693</c:v>
                </c:pt>
                <c:pt idx="2337">
                  <c:v>40694</c:v>
                </c:pt>
                <c:pt idx="2338">
                  <c:v>40695</c:v>
                </c:pt>
                <c:pt idx="2339">
                  <c:v>40696</c:v>
                </c:pt>
                <c:pt idx="2340">
                  <c:v>40697</c:v>
                </c:pt>
                <c:pt idx="2341">
                  <c:v>40700</c:v>
                </c:pt>
                <c:pt idx="2342">
                  <c:v>40701</c:v>
                </c:pt>
                <c:pt idx="2343">
                  <c:v>40702</c:v>
                </c:pt>
                <c:pt idx="2344">
                  <c:v>40703</c:v>
                </c:pt>
                <c:pt idx="2345">
                  <c:v>40704</c:v>
                </c:pt>
                <c:pt idx="2346">
                  <c:v>40708</c:v>
                </c:pt>
                <c:pt idx="2347">
                  <c:v>40709</c:v>
                </c:pt>
                <c:pt idx="2348">
                  <c:v>40710</c:v>
                </c:pt>
                <c:pt idx="2349">
                  <c:v>40711</c:v>
                </c:pt>
                <c:pt idx="2350">
                  <c:v>40714</c:v>
                </c:pt>
                <c:pt idx="2351">
                  <c:v>40715</c:v>
                </c:pt>
                <c:pt idx="2352">
                  <c:v>40716</c:v>
                </c:pt>
                <c:pt idx="2353">
                  <c:v>40717</c:v>
                </c:pt>
                <c:pt idx="2354">
                  <c:v>40718</c:v>
                </c:pt>
                <c:pt idx="2355">
                  <c:v>40721</c:v>
                </c:pt>
                <c:pt idx="2356">
                  <c:v>40722</c:v>
                </c:pt>
                <c:pt idx="2357">
                  <c:v>40723</c:v>
                </c:pt>
                <c:pt idx="2358">
                  <c:v>40724</c:v>
                </c:pt>
                <c:pt idx="2359">
                  <c:v>40725</c:v>
                </c:pt>
                <c:pt idx="2360">
                  <c:v>40728</c:v>
                </c:pt>
                <c:pt idx="2361">
                  <c:v>40729</c:v>
                </c:pt>
                <c:pt idx="2362">
                  <c:v>40730</c:v>
                </c:pt>
                <c:pt idx="2363">
                  <c:v>40731</c:v>
                </c:pt>
                <c:pt idx="2364">
                  <c:v>40732</c:v>
                </c:pt>
                <c:pt idx="2365">
                  <c:v>40735</c:v>
                </c:pt>
                <c:pt idx="2366">
                  <c:v>40736</c:v>
                </c:pt>
                <c:pt idx="2367">
                  <c:v>40737</c:v>
                </c:pt>
                <c:pt idx="2368">
                  <c:v>40738</c:v>
                </c:pt>
                <c:pt idx="2369">
                  <c:v>40739</c:v>
                </c:pt>
                <c:pt idx="2370">
                  <c:v>40742</c:v>
                </c:pt>
                <c:pt idx="2371">
                  <c:v>40743</c:v>
                </c:pt>
                <c:pt idx="2372">
                  <c:v>40744</c:v>
                </c:pt>
                <c:pt idx="2373">
                  <c:v>40745</c:v>
                </c:pt>
                <c:pt idx="2374">
                  <c:v>40746</c:v>
                </c:pt>
                <c:pt idx="2375">
                  <c:v>40749</c:v>
                </c:pt>
                <c:pt idx="2376">
                  <c:v>40750</c:v>
                </c:pt>
                <c:pt idx="2377">
                  <c:v>40751</c:v>
                </c:pt>
                <c:pt idx="2378">
                  <c:v>40752</c:v>
                </c:pt>
                <c:pt idx="2379">
                  <c:v>40753</c:v>
                </c:pt>
                <c:pt idx="2380">
                  <c:v>40756</c:v>
                </c:pt>
                <c:pt idx="2381">
                  <c:v>40757</c:v>
                </c:pt>
                <c:pt idx="2382">
                  <c:v>40758</c:v>
                </c:pt>
                <c:pt idx="2383">
                  <c:v>40759</c:v>
                </c:pt>
                <c:pt idx="2384">
                  <c:v>40760</c:v>
                </c:pt>
                <c:pt idx="2385">
                  <c:v>40763</c:v>
                </c:pt>
                <c:pt idx="2386">
                  <c:v>40764</c:v>
                </c:pt>
                <c:pt idx="2387">
                  <c:v>40765</c:v>
                </c:pt>
                <c:pt idx="2388">
                  <c:v>40766</c:v>
                </c:pt>
                <c:pt idx="2389">
                  <c:v>40767</c:v>
                </c:pt>
                <c:pt idx="2390">
                  <c:v>40770</c:v>
                </c:pt>
                <c:pt idx="2391">
                  <c:v>40771</c:v>
                </c:pt>
                <c:pt idx="2392">
                  <c:v>40772</c:v>
                </c:pt>
                <c:pt idx="2393">
                  <c:v>40773</c:v>
                </c:pt>
                <c:pt idx="2394">
                  <c:v>40774</c:v>
                </c:pt>
                <c:pt idx="2395">
                  <c:v>40777</c:v>
                </c:pt>
                <c:pt idx="2396">
                  <c:v>40778</c:v>
                </c:pt>
                <c:pt idx="2397">
                  <c:v>40779</c:v>
                </c:pt>
                <c:pt idx="2398">
                  <c:v>40780</c:v>
                </c:pt>
                <c:pt idx="2399">
                  <c:v>40781</c:v>
                </c:pt>
                <c:pt idx="2400">
                  <c:v>40784</c:v>
                </c:pt>
                <c:pt idx="2401">
                  <c:v>40785</c:v>
                </c:pt>
                <c:pt idx="2402">
                  <c:v>40786</c:v>
                </c:pt>
                <c:pt idx="2403">
                  <c:v>40787</c:v>
                </c:pt>
                <c:pt idx="2404">
                  <c:v>40788</c:v>
                </c:pt>
                <c:pt idx="2405">
                  <c:v>40791</c:v>
                </c:pt>
                <c:pt idx="2406">
                  <c:v>40792</c:v>
                </c:pt>
                <c:pt idx="2407">
                  <c:v>40793</c:v>
                </c:pt>
                <c:pt idx="2408">
                  <c:v>40794</c:v>
                </c:pt>
                <c:pt idx="2409">
                  <c:v>40795</c:v>
                </c:pt>
                <c:pt idx="2410">
                  <c:v>40798</c:v>
                </c:pt>
                <c:pt idx="2411">
                  <c:v>40799</c:v>
                </c:pt>
                <c:pt idx="2412">
                  <c:v>40800</c:v>
                </c:pt>
                <c:pt idx="2413">
                  <c:v>40801</c:v>
                </c:pt>
                <c:pt idx="2414">
                  <c:v>40802</c:v>
                </c:pt>
                <c:pt idx="2415">
                  <c:v>40805</c:v>
                </c:pt>
                <c:pt idx="2416">
                  <c:v>40806</c:v>
                </c:pt>
                <c:pt idx="2417">
                  <c:v>40807</c:v>
                </c:pt>
                <c:pt idx="2418">
                  <c:v>40808</c:v>
                </c:pt>
                <c:pt idx="2419">
                  <c:v>40809</c:v>
                </c:pt>
                <c:pt idx="2420">
                  <c:v>40812</c:v>
                </c:pt>
                <c:pt idx="2421">
                  <c:v>40813</c:v>
                </c:pt>
                <c:pt idx="2422">
                  <c:v>40814</c:v>
                </c:pt>
                <c:pt idx="2423">
                  <c:v>40815</c:v>
                </c:pt>
                <c:pt idx="2424">
                  <c:v>40816</c:v>
                </c:pt>
                <c:pt idx="2425">
                  <c:v>40819</c:v>
                </c:pt>
                <c:pt idx="2426">
                  <c:v>40820</c:v>
                </c:pt>
                <c:pt idx="2427">
                  <c:v>40821</c:v>
                </c:pt>
                <c:pt idx="2428">
                  <c:v>40822</c:v>
                </c:pt>
                <c:pt idx="2429">
                  <c:v>40823</c:v>
                </c:pt>
                <c:pt idx="2430">
                  <c:v>40826</c:v>
                </c:pt>
                <c:pt idx="2431">
                  <c:v>40827</c:v>
                </c:pt>
                <c:pt idx="2432">
                  <c:v>40828</c:v>
                </c:pt>
                <c:pt idx="2433">
                  <c:v>40829</c:v>
                </c:pt>
                <c:pt idx="2434">
                  <c:v>40830</c:v>
                </c:pt>
                <c:pt idx="2435">
                  <c:v>40833</c:v>
                </c:pt>
                <c:pt idx="2436">
                  <c:v>40834</c:v>
                </c:pt>
                <c:pt idx="2437">
                  <c:v>40835</c:v>
                </c:pt>
                <c:pt idx="2438">
                  <c:v>40836</c:v>
                </c:pt>
                <c:pt idx="2439">
                  <c:v>40837</c:v>
                </c:pt>
                <c:pt idx="2440">
                  <c:v>40840</c:v>
                </c:pt>
                <c:pt idx="2441">
                  <c:v>40841</c:v>
                </c:pt>
                <c:pt idx="2442">
                  <c:v>40842</c:v>
                </c:pt>
                <c:pt idx="2443">
                  <c:v>40843</c:v>
                </c:pt>
                <c:pt idx="2444">
                  <c:v>40844</c:v>
                </c:pt>
                <c:pt idx="2445">
                  <c:v>40847</c:v>
                </c:pt>
                <c:pt idx="2446">
                  <c:v>40848</c:v>
                </c:pt>
                <c:pt idx="2447">
                  <c:v>40849</c:v>
                </c:pt>
                <c:pt idx="2448">
                  <c:v>40850</c:v>
                </c:pt>
                <c:pt idx="2449">
                  <c:v>40854</c:v>
                </c:pt>
                <c:pt idx="2450">
                  <c:v>40855</c:v>
                </c:pt>
                <c:pt idx="2451">
                  <c:v>40856</c:v>
                </c:pt>
                <c:pt idx="2452">
                  <c:v>40857</c:v>
                </c:pt>
                <c:pt idx="2453">
                  <c:v>40858</c:v>
                </c:pt>
                <c:pt idx="2454">
                  <c:v>40861</c:v>
                </c:pt>
                <c:pt idx="2455">
                  <c:v>40862</c:v>
                </c:pt>
                <c:pt idx="2456">
                  <c:v>40863</c:v>
                </c:pt>
                <c:pt idx="2457">
                  <c:v>40864</c:v>
                </c:pt>
                <c:pt idx="2458">
                  <c:v>40865</c:v>
                </c:pt>
                <c:pt idx="2459">
                  <c:v>40868</c:v>
                </c:pt>
                <c:pt idx="2460">
                  <c:v>40869</c:v>
                </c:pt>
                <c:pt idx="2461">
                  <c:v>40870</c:v>
                </c:pt>
                <c:pt idx="2462">
                  <c:v>40871</c:v>
                </c:pt>
                <c:pt idx="2463">
                  <c:v>40872</c:v>
                </c:pt>
                <c:pt idx="2464">
                  <c:v>40875</c:v>
                </c:pt>
                <c:pt idx="2465">
                  <c:v>40876</c:v>
                </c:pt>
                <c:pt idx="2466">
                  <c:v>40877</c:v>
                </c:pt>
                <c:pt idx="2467">
                  <c:v>40878</c:v>
                </c:pt>
                <c:pt idx="2468">
                  <c:v>40879</c:v>
                </c:pt>
                <c:pt idx="2469">
                  <c:v>40882</c:v>
                </c:pt>
                <c:pt idx="2470">
                  <c:v>40883</c:v>
                </c:pt>
                <c:pt idx="2471">
                  <c:v>40884</c:v>
                </c:pt>
                <c:pt idx="2472">
                  <c:v>40885</c:v>
                </c:pt>
                <c:pt idx="2473">
                  <c:v>40886</c:v>
                </c:pt>
                <c:pt idx="2474">
                  <c:v>40889</c:v>
                </c:pt>
                <c:pt idx="2475">
                  <c:v>40890</c:v>
                </c:pt>
                <c:pt idx="2476">
                  <c:v>40891</c:v>
                </c:pt>
                <c:pt idx="2477">
                  <c:v>40892</c:v>
                </c:pt>
                <c:pt idx="2478">
                  <c:v>40893</c:v>
                </c:pt>
                <c:pt idx="2479">
                  <c:v>40896</c:v>
                </c:pt>
                <c:pt idx="2480">
                  <c:v>40897</c:v>
                </c:pt>
                <c:pt idx="2481">
                  <c:v>40898</c:v>
                </c:pt>
                <c:pt idx="2482">
                  <c:v>40899</c:v>
                </c:pt>
                <c:pt idx="2483">
                  <c:v>40900</c:v>
                </c:pt>
                <c:pt idx="2484">
                  <c:v>40903</c:v>
                </c:pt>
                <c:pt idx="2485">
                  <c:v>40904</c:v>
                </c:pt>
                <c:pt idx="2486">
                  <c:v>40905</c:v>
                </c:pt>
                <c:pt idx="2487">
                  <c:v>40906</c:v>
                </c:pt>
                <c:pt idx="2488">
                  <c:v>40907</c:v>
                </c:pt>
                <c:pt idx="2489">
                  <c:v>40918</c:v>
                </c:pt>
                <c:pt idx="2490">
                  <c:v>40919</c:v>
                </c:pt>
                <c:pt idx="2491">
                  <c:v>40920</c:v>
                </c:pt>
                <c:pt idx="2492">
                  <c:v>40921</c:v>
                </c:pt>
                <c:pt idx="2493">
                  <c:v>40924</c:v>
                </c:pt>
                <c:pt idx="2494">
                  <c:v>40925</c:v>
                </c:pt>
                <c:pt idx="2495">
                  <c:v>40926</c:v>
                </c:pt>
                <c:pt idx="2496">
                  <c:v>40927</c:v>
                </c:pt>
                <c:pt idx="2497">
                  <c:v>40928</c:v>
                </c:pt>
                <c:pt idx="2498">
                  <c:v>40931</c:v>
                </c:pt>
                <c:pt idx="2499">
                  <c:v>40932</c:v>
                </c:pt>
                <c:pt idx="2500">
                  <c:v>40933</c:v>
                </c:pt>
                <c:pt idx="2501">
                  <c:v>40934</c:v>
                </c:pt>
                <c:pt idx="2502">
                  <c:v>40935</c:v>
                </c:pt>
                <c:pt idx="2503">
                  <c:v>40938</c:v>
                </c:pt>
                <c:pt idx="2504">
                  <c:v>40939</c:v>
                </c:pt>
                <c:pt idx="2505">
                  <c:v>40940</c:v>
                </c:pt>
                <c:pt idx="2506">
                  <c:v>40941</c:v>
                </c:pt>
                <c:pt idx="2507">
                  <c:v>40942</c:v>
                </c:pt>
                <c:pt idx="2508">
                  <c:v>40945</c:v>
                </c:pt>
                <c:pt idx="2509">
                  <c:v>40946</c:v>
                </c:pt>
                <c:pt idx="2510">
                  <c:v>40947</c:v>
                </c:pt>
                <c:pt idx="2511">
                  <c:v>40948</c:v>
                </c:pt>
                <c:pt idx="2512">
                  <c:v>40949</c:v>
                </c:pt>
                <c:pt idx="2513">
                  <c:v>40952</c:v>
                </c:pt>
                <c:pt idx="2514">
                  <c:v>40953</c:v>
                </c:pt>
                <c:pt idx="2515">
                  <c:v>40954</c:v>
                </c:pt>
                <c:pt idx="2516">
                  <c:v>40955</c:v>
                </c:pt>
                <c:pt idx="2517">
                  <c:v>40956</c:v>
                </c:pt>
                <c:pt idx="2518">
                  <c:v>40959</c:v>
                </c:pt>
                <c:pt idx="2519">
                  <c:v>40960</c:v>
                </c:pt>
                <c:pt idx="2520">
                  <c:v>40961</c:v>
                </c:pt>
                <c:pt idx="2521">
                  <c:v>40963</c:v>
                </c:pt>
                <c:pt idx="2522">
                  <c:v>40966</c:v>
                </c:pt>
                <c:pt idx="2523">
                  <c:v>40967</c:v>
                </c:pt>
                <c:pt idx="2524">
                  <c:v>40968</c:v>
                </c:pt>
                <c:pt idx="2525">
                  <c:v>40969</c:v>
                </c:pt>
                <c:pt idx="2526">
                  <c:v>40970</c:v>
                </c:pt>
                <c:pt idx="2527">
                  <c:v>40973</c:v>
                </c:pt>
                <c:pt idx="2528">
                  <c:v>40974</c:v>
                </c:pt>
                <c:pt idx="2529">
                  <c:v>40975</c:v>
                </c:pt>
                <c:pt idx="2530">
                  <c:v>40979</c:v>
                </c:pt>
                <c:pt idx="2531">
                  <c:v>40980</c:v>
                </c:pt>
                <c:pt idx="2532">
                  <c:v>40981</c:v>
                </c:pt>
                <c:pt idx="2533">
                  <c:v>40982</c:v>
                </c:pt>
                <c:pt idx="2534">
                  <c:v>40983</c:v>
                </c:pt>
                <c:pt idx="2535">
                  <c:v>40984</c:v>
                </c:pt>
                <c:pt idx="2536">
                  <c:v>40987</c:v>
                </c:pt>
                <c:pt idx="2537">
                  <c:v>40988</c:v>
                </c:pt>
                <c:pt idx="2538">
                  <c:v>40989</c:v>
                </c:pt>
                <c:pt idx="2539">
                  <c:v>40990</c:v>
                </c:pt>
                <c:pt idx="2540">
                  <c:v>40991</c:v>
                </c:pt>
                <c:pt idx="2541">
                  <c:v>40994</c:v>
                </c:pt>
                <c:pt idx="2542">
                  <c:v>40995</c:v>
                </c:pt>
                <c:pt idx="2543">
                  <c:v>40996</c:v>
                </c:pt>
                <c:pt idx="2544">
                  <c:v>40997</c:v>
                </c:pt>
                <c:pt idx="2545">
                  <c:v>40998</c:v>
                </c:pt>
                <c:pt idx="2546">
                  <c:v>41001</c:v>
                </c:pt>
                <c:pt idx="2547">
                  <c:v>41002</c:v>
                </c:pt>
                <c:pt idx="2548">
                  <c:v>41003</c:v>
                </c:pt>
                <c:pt idx="2549">
                  <c:v>41004</c:v>
                </c:pt>
                <c:pt idx="2550">
                  <c:v>41005</c:v>
                </c:pt>
                <c:pt idx="2551">
                  <c:v>41008</c:v>
                </c:pt>
                <c:pt idx="2552">
                  <c:v>41009</c:v>
                </c:pt>
                <c:pt idx="2553">
                  <c:v>41010</c:v>
                </c:pt>
                <c:pt idx="2554">
                  <c:v>41011</c:v>
                </c:pt>
                <c:pt idx="2555">
                  <c:v>41012</c:v>
                </c:pt>
                <c:pt idx="2556">
                  <c:v>41015</c:v>
                </c:pt>
                <c:pt idx="2557">
                  <c:v>41016</c:v>
                </c:pt>
                <c:pt idx="2558">
                  <c:v>41017</c:v>
                </c:pt>
                <c:pt idx="2559">
                  <c:v>41018</c:v>
                </c:pt>
                <c:pt idx="2560">
                  <c:v>41019</c:v>
                </c:pt>
                <c:pt idx="2561">
                  <c:v>41022</c:v>
                </c:pt>
                <c:pt idx="2562">
                  <c:v>41023</c:v>
                </c:pt>
                <c:pt idx="2563">
                  <c:v>41024</c:v>
                </c:pt>
                <c:pt idx="2564">
                  <c:v>41025</c:v>
                </c:pt>
                <c:pt idx="2565">
                  <c:v>41026</c:v>
                </c:pt>
                <c:pt idx="2566">
                  <c:v>41027</c:v>
                </c:pt>
                <c:pt idx="2567">
                  <c:v>41031</c:v>
                </c:pt>
                <c:pt idx="2568">
                  <c:v>41032</c:v>
                </c:pt>
                <c:pt idx="2569">
                  <c:v>41033</c:v>
                </c:pt>
                <c:pt idx="2570">
                  <c:v>41034</c:v>
                </c:pt>
                <c:pt idx="2571">
                  <c:v>41039</c:v>
                </c:pt>
                <c:pt idx="2572">
                  <c:v>41040</c:v>
                </c:pt>
                <c:pt idx="2573">
                  <c:v>41041</c:v>
                </c:pt>
                <c:pt idx="2574">
                  <c:v>41043</c:v>
                </c:pt>
                <c:pt idx="2575">
                  <c:v>41044</c:v>
                </c:pt>
                <c:pt idx="2576">
                  <c:v>41045</c:v>
                </c:pt>
                <c:pt idx="2577">
                  <c:v>41046</c:v>
                </c:pt>
                <c:pt idx="2578">
                  <c:v>41047</c:v>
                </c:pt>
                <c:pt idx="2579">
                  <c:v>41050</c:v>
                </c:pt>
                <c:pt idx="2580">
                  <c:v>41051</c:v>
                </c:pt>
                <c:pt idx="2581">
                  <c:v>41052</c:v>
                </c:pt>
                <c:pt idx="2582">
                  <c:v>41053</c:v>
                </c:pt>
                <c:pt idx="2583">
                  <c:v>41054</c:v>
                </c:pt>
                <c:pt idx="2584">
                  <c:v>41057</c:v>
                </c:pt>
                <c:pt idx="2585">
                  <c:v>41058</c:v>
                </c:pt>
                <c:pt idx="2586">
                  <c:v>41059</c:v>
                </c:pt>
                <c:pt idx="2587">
                  <c:v>41060</c:v>
                </c:pt>
                <c:pt idx="2588">
                  <c:v>41061</c:v>
                </c:pt>
                <c:pt idx="2589">
                  <c:v>41064</c:v>
                </c:pt>
                <c:pt idx="2590">
                  <c:v>41065</c:v>
                </c:pt>
                <c:pt idx="2591">
                  <c:v>41066</c:v>
                </c:pt>
                <c:pt idx="2592">
                  <c:v>41067</c:v>
                </c:pt>
                <c:pt idx="2593">
                  <c:v>41068</c:v>
                </c:pt>
                <c:pt idx="2594">
                  <c:v>41069</c:v>
                </c:pt>
                <c:pt idx="2595">
                  <c:v>41073</c:v>
                </c:pt>
                <c:pt idx="2596">
                  <c:v>41074</c:v>
                </c:pt>
                <c:pt idx="2597">
                  <c:v>41075</c:v>
                </c:pt>
                <c:pt idx="2598">
                  <c:v>41078</c:v>
                </c:pt>
                <c:pt idx="2599">
                  <c:v>41079</c:v>
                </c:pt>
                <c:pt idx="2600">
                  <c:v>41080</c:v>
                </c:pt>
                <c:pt idx="2601">
                  <c:v>41081</c:v>
                </c:pt>
                <c:pt idx="2602">
                  <c:v>41082</c:v>
                </c:pt>
                <c:pt idx="2603">
                  <c:v>41085</c:v>
                </c:pt>
                <c:pt idx="2604">
                  <c:v>41086</c:v>
                </c:pt>
                <c:pt idx="2605">
                  <c:v>41087</c:v>
                </c:pt>
                <c:pt idx="2606">
                  <c:v>41088</c:v>
                </c:pt>
                <c:pt idx="2607">
                  <c:v>41089</c:v>
                </c:pt>
                <c:pt idx="2608">
                  <c:v>41092</c:v>
                </c:pt>
                <c:pt idx="2609">
                  <c:v>41093</c:v>
                </c:pt>
                <c:pt idx="2610">
                  <c:v>41094</c:v>
                </c:pt>
                <c:pt idx="2611">
                  <c:v>41095</c:v>
                </c:pt>
                <c:pt idx="2612">
                  <c:v>41096</c:v>
                </c:pt>
                <c:pt idx="2613">
                  <c:v>41099</c:v>
                </c:pt>
                <c:pt idx="2614">
                  <c:v>41100</c:v>
                </c:pt>
                <c:pt idx="2615">
                  <c:v>41101</c:v>
                </c:pt>
                <c:pt idx="2616">
                  <c:v>41102</c:v>
                </c:pt>
                <c:pt idx="2617">
                  <c:v>41103</c:v>
                </c:pt>
                <c:pt idx="2618">
                  <c:v>41106</c:v>
                </c:pt>
                <c:pt idx="2619">
                  <c:v>41107</c:v>
                </c:pt>
                <c:pt idx="2620">
                  <c:v>41108</c:v>
                </c:pt>
                <c:pt idx="2621">
                  <c:v>41109</c:v>
                </c:pt>
                <c:pt idx="2622">
                  <c:v>41110</c:v>
                </c:pt>
                <c:pt idx="2623">
                  <c:v>41113</c:v>
                </c:pt>
                <c:pt idx="2624">
                  <c:v>41114</c:v>
                </c:pt>
                <c:pt idx="2625">
                  <c:v>41115</c:v>
                </c:pt>
                <c:pt idx="2626">
                  <c:v>41116</c:v>
                </c:pt>
                <c:pt idx="2627">
                  <c:v>41117</c:v>
                </c:pt>
                <c:pt idx="2628">
                  <c:v>41120</c:v>
                </c:pt>
                <c:pt idx="2629">
                  <c:v>41121</c:v>
                </c:pt>
                <c:pt idx="2630">
                  <c:v>41122</c:v>
                </c:pt>
                <c:pt idx="2631">
                  <c:v>41123</c:v>
                </c:pt>
                <c:pt idx="2632">
                  <c:v>41124</c:v>
                </c:pt>
                <c:pt idx="2633">
                  <c:v>41127</c:v>
                </c:pt>
                <c:pt idx="2634">
                  <c:v>41128</c:v>
                </c:pt>
                <c:pt idx="2635">
                  <c:v>41129</c:v>
                </c:pt>
                <c:pt idx="2636">
                  <c:v>41130</c:v>
                </c:pt>
                <c:pt idx="2637">
                  <c:v>41131</c:v>
                </c:pt>
                <c:pt idx="2638">
                  <c:v>41134</c:v>
                </c:pt>
                <c:pt idx="2639">
                  <c:v>41135</c:v>
                </c:pt>
                <c:pt idx="2640">
                  <c:v>41136</c:v>
                </c:pt>
                <c:pt idx="2641">
                  <c:v>41137</c:v>
                </c:pt>
                <c:pt idx="2642">
                  <c:v>41138</c:v>
                </c:pt>
                <c:pt idx="2643">
                  <c:v>41141</c:v>
                </c:pt>
                <c:pt idx="2644">
                  <c:v>41142</c:v>
                </c:pt>
                <c:pt idx="2645">
                  <c:v>41143</c:v>
                </c:pt>
                <c:pt idx="2646">
                  <c:v>41144</c:v>
                </c:pt>
                <c:pt idx="2647">
                  <c:v>41145</c:v>
                </c:pt>
                <c:pt idx="2648">
                  <c:v>41148</c:v>
                </c:pt>
                <c:pt idx="2649">
                  <c:v>41149</c:v>
                </c:pt>
                <c:pt idx="2650">
                  <c:v>41150</c:v>
                </c:pt>
                <c:pt idx="2651">
                  <c:v>41151</c:v>
                </c:pt>
                <c:pt idx="2652">
                  <c:v>41152</c:v>
                </c:pt>
                <c:pt idx="2653">
                  <c:v>41155</c:v>
                </c:pt>
                <c:pt idx="2654">
                  <c:v>41156</c:v>
                </c:pt>
                <c:pt idx="2655">
                  <c:v>41157</c:v>
                </c:pt>
                <c:pt idx="2656">
                  <c:v>41158</c:v>
                </c:pt>
                <c:pt idx="2657">
                  <c:v>41159</c:v>
                </c:pt>
                <c:pt idx="2658">
                  <c:v>41162</c:v>
                </c:pt>
                <c:pt idx="2659">
                  <c:v>41163</c:v>
                </c:pt>
                <c:pt idx="2660">
                  <c:v>41164</c:v>
                </c:pt>
                <c:pt idx="2661">
                  <c:v>41165</c:v>
                </c:pt>
                <c:pt idx="2662">
                  <c:v>41166</c:v>
                </c:pt>
                <c:pt idx="2663">
                  <c:v>41169</c:v>
                </c:pt>
                <c:pt idx="2664">
                  <c:v>41170</c:v>
                </c:pt>
                <c:pt idx="2665">
                  <c:v>41171</c:v>
                </c:pt>
                <c:pt idx="2666">
                  <c:v>41172</c:v>
                </c:pt>
                <c:pt idx="2667">
                  <c:v>41173</c:v>
                </c:pt>
                <c:pt idx="2668">
                  <c:v>41176</c:v>
                </c:pt>
                <c:pt idx="2669">
                  <c:v>41177</c:v>
                </c:pt>
                <c:pt idx="2670">
                  <c:v>41178</c:v>
                </c:pt>
                <c:pt idx="2671">
                  <c:v>41179</c:v>
                </c:pt>
                <c:pt idx="2672">
                  <c:v>41180</c:v>
                </c:pt>
                <c:pt idx="2673">
                  <c:v>41183</c:v>
                </c:pt>
                <c:pt idx="2674">
                  <c:v>41184</c:v>
                </c:pt>
                <c:pt idx="2675">
                  <c:v>41185</c:v>
                </c:pt>
                <c:pt idx="2676">
                  <c:v>41186</c:v>
                </c:pt>
                <c:pt idx="2677">
                  <c:v>41187</c:v>
                </c:pt>
                <c:pt idx="2678">
                  <c:v>41190</c:v>
                </c:pt>
                <c:pt idx="2679">
                  <c:v>41191</c:v>
                </c:pt>
                <c:pt idx="2680">
                  <c:v>41192</c:v>
                </c:pt>
                <c:pt idx="2681">
                  <c:v>41193</c:v>
                </c:pt>
                <c:pt idx="2682">
                  <c:v>41194</c:v>
                </c:pt>
                <c:pt idx="2683">
                  <c:v>41197</c:v>
                </c:pt>
                <c:pt idx="2684">
                  <c:v>41198</c:v>
                </c:pt>
                <c:pt idx="2685">
                  <c:v>41199</c:v>
                </c:pt>
                <c:pt idx="2686">
                  <c:v>41200</c:v>
                </c:pt>
                <c:pt idx="2687">
                  <c:v>41201</c:v>
                </c:pt>
                <c:pt idx="2688">
                  <c:v>41204</c:v>
                </c:pt>
                <c:pt idx="2689">
                  <c:v>41205</c:v>
                </c:pt>
                <c:pt idx="2690">
                  <c:v>41206</c:v>
                </c:pt>
                <c:pt idx="2691">
                  <c:v>41207</c:v>
                </c:pt>
                <c:pt idx="2692">
                  <c:v>41208</c:v>
                </c:pt>
                <c:pt idx="2693">
                  <c:v>41211</c:v>
                </c:pt>
                <c:pt idx="2694">
                  <c:v>41212</c:v>
                </c:pt>
                <c:pt idx="2695">
                  <c:v>41213</c:v>
                </c:pt>
                <c:pt idx="2696">
                  <c:v>41214</c:v>
                </c:pt>
                <c:pt idx="2697">
                  <c:v>41215</c:v>
                </c:pt>
                <c:pt idx="2698">
                  <c:v>41219</c:v>
                </c:pt>
                <c:pt idx="2699">
                  <c:v>41220</c:v>
                </c:pt>
                <c:pt idx="2700">
                  <c:v>41221</c:v>
                </c:pt>
                <c:pt idx="2701">
                  <c:v>41222</c:v>
                </c:pt>
                <c:pt idx="2702">
                  <c:v>41225</c:v>
                </c:pt>
                <c:pt idx="2703">
                  <c:v>41226</c:v>
                </c:pt>
                <c:pt idx="2704">
                  <c:v>41227</c:v>
                </c:pt>
                <c:pt idx="2705">
                  <c:v>41228</c:v>
                </c:pt>
                <c:pt idx="2706">
                  <c:v>41229</c:v>
                </c:pt>
                <c:pt idx="2707">
                  <c:v>41232</c:v>
                </c:pt>
                <c:pt idx="2708">
                  <c:v>41233</c:v>
                </c:pt>
                <c:pt idx="2709">
                  <c:v>41234</c:v>
                </c:pt>
                <c:pt idx="2710">
                  <c:v>41235</c:v>
                </c:pt>
                <c:pt idx="2711">
                  <c:v>41236</c:v>
                </c:pt>
                <c:pt idx="2712">
                  <c:v>41239</c:v>
                </c:pt>
                <c:pt idx="2713">
                  <c:v>41240</c:v>
                </c:pt>
                <c:pt idx="2714">
                  <c:v>41241</c:v>
                </c:pt>
                <c:pt idx="2715">
                  <c:v>41242</c:v>
                </c:pt>
                <c:pt idx="2716">
                  <c:v>41243</c:v>
                </c:pt>
                <c:pt idx="2717">
                  <c:v>41246</c:v>
                </c:pt>
                <c:pt idx="2718">
                  <c:v>41247</c:v>
                </c:pt>
                <c:pt idx="2719">
                  <c:v>41248</c:v>
                </c:pt>
                <c:pt idx="2720">
                  <c:v>41249</c:v>
                </c:pt>
                <c:pt idx="2721">
                  <c:v>41250</c:v>
                </c:pt>
                <c:pt idx="2722">
                  <c:v>41253</c:v>
                </c:pt>
              </c:numCache>
            </c:numRef>
          </c:cat>
          <c:val>
            <c:numRef>
              <c:f>Лист2!$E$360:$E$3082</c:f>
              <c:numCache>
                <c:formatCode>General</c:formatCode>
                <c:ptCount val="2723"/>
                <c:pt idx="772">
                  <c:v>7.1</c:v>
                </c:pt>
                <c:pt idx="773">
                  <c:v>7.1</c:v>
                </c:pt>
                <c:pt idx="774">
                  <c:v>7.1</c:v>
                </c:pt>
                <c:pt idx="775">
                  <c:v>7.1</c:v>
                </c:pt>
                <c:pt idx="776">
                  <c:v>7.1</c:v>
                </c:pt>
                <c:pt idx="777">
                  <c:v>7.1</c:v>
                </c:pt>
                <c:pt idx="778">
                  <c:v>7.1</c:v>
                </c:pt>
                <c:pt idx="779">
                  <c:v>7.1</c:v>
                </c:pt>
                <c:pt idx="780">
                  <c:v>7.1</c:v>
                </c:pt>
                <c:pt idx="781">
                  <c:v>7.1</c:v>
                </c:pt>
                <c:pt idx="782">
                  <c:v>7.1</c:v>
                </c:pt>
                <c:pt idx="783">
                  <c:v>7.1</c:v>
                </c:pt>
                <c:pt idx="784">
                  <c:v>7.1</c:v>
                </c:pt>
                <c:pt idx="785">
                  <c:v>7.1</c:v>
                </c:pt>
                <c:pt idx="786">
                  <c:v>7.1</c:v>
                </c:pt>
                <c:pt idx="787">
                  <c:v>7.1</c:v>
                </c:pt>
                <c:pt idx="788">
                  <c:v>7.1</c:v>
                </c:pt>
                <c:pt idx="789">
                  <c:v>7.1</c:v>
                </c:pt>
                <c:pt idx="790">
                  <c:v>7.1</c:v>
                </c:pt>
                <c:pt idx="791">
                  <c:v>7.1</c:v>
                </c:pt>
                <c:pt idx="792">
                  <c:v>7.1</c:v>
                </c:pt>
                <c:pt idx="793">
                  <c:v>7.1</c:v>
                </c:pt>
                <c:pt idx="794">
                  <c:v>7.1</c:v>
                </c:pt>
                <c:pt idx="795">
                  <c:v>7.1</c:v>
                </c:pt>
                <c:pt idx="796">
                  <c:v>7.1</c:v>
                </c:pt>
                <c:pt idx="797">
                  <c:v>7.1</c:v>
                </c:pt>
                <c:pt idx="798">
                  <c:v>7.1</c:v>
                </c:pt>
                <c:pt idx="799">
                  <c:v>7.1</c:v>
                </c:pt>
                <c:pt idx="800">
                  <c:v>7.1</c:v>
                </c:pt>
                <c:pt idx="801">
                  <c:v>7.1</c:v>
                </c:pt>
                <c:pt idx="802">
                  <c:v>7.1</c:v>
                </c:pt>
                <c:pt idx="803">
                  <c:v>7.1</c:v>
                </c:pt>
                <c:pt idx="804">
                  <c:v>7.1</c:v>
                </c:pt>
                <c:pt idx="805">
                  <c:v>7.1</c:v>
                </c:pt>
                <c:pt idx="806">
                  <c:v>7.1</c:v>
                </c:pt>
                <c:pt idx="807">
                  <c:v>7.1</c:v>
                </c:pt>
                <c:pt idx="808">
                  <c:v>7.1</c:v>
                </c:pt>
                <c:pt idx="809">
                  <c:v>7.1</c:v>
                </c:pt>
                <c:pt idx="810">
                  <c:v>7.1</c:v>
                </c:pt>
                <c:pt idx="811">
                  <c:v>7.1</c:v>
                </c:pt>
                <c:pt idx="812">
                  <c:v>7.1</c:v>
                </c:pt>
                <c:pt idx="813">
                  <c:v>7.1</c:v>
                </c:pt>
                <c:pt idx="814">
                  <c:v>7.1</c:v>
                </c:pt>
                <c:pt idx="815">
                  <c:v>7.1</c:v>
                </c:pt>
                <c:pt idx="816">
                  <c:v>7.1</c:v>
                </c:pt>
                <c:pt idx="817">
                  <c:v>7.1</c:v>
                </c:pt>
                <c:pt idx="818">
                  <c:v>7.1</c:v>
                </c:pt>
                <c:pt idx="819">
                  <c:v>7.1</c:v>
                </c:pt>
                <c:pt idx="820">
                  <c:v>7.1</c:v>
                </c:pt>
                <c:pt idx="821">
                  <c:v>7.1</c:v>
                </c:pt>
                <c:pt idx="822">
                  <c:v>7.1</c:v>
                </c:pt>
                <c:pt idx="823">
                  <c:v>7.1</c:v>
                </c:pt>
                <c:pt idx="824">
                  <c:v>7.1</c:v>
                </c:pt>
                <c:pt idx="825">
                  <c:v>7.1</c:v>
                </c:pt>
                <c:pt idx="826">
                  <c:v>7.1</c:v>
                </c:pt>
                <c:pt idx="827">
                  <c:v>7.1</c:v>
                </c:pt>
                <c:pt idx="828">
                  <c:v>7.1</c:v>
                </c:pt>
                <c:pt idx="829">
                  <c:v>7.1</c:v>
                </c:pt>
                <c:pt idx="830">
                  <c:v>7.1</c:v>
                </c:pt>
                <c:pt idx="831">
                  <c:v>7.1</c:v>
                </c:pt>
                <c:pt idx="832">
                  <c:v>7.1</c:v>
                </c:pt>
                <c:pt idx="833">
                  <c:v>7.1</c:v>
                </c:pt>
                <c:pt idx="834">
                  <c:v>7.1</c:v>
                </c:pt>
                <c:pt idx="835">
                  <c:v>7.1</c:v>
                </c:pt>
                <c:pt idx="836">
                  <c:v>7.1</c:v>
                </c:pt>
                <c:pt idx="837">
                  <c:v>7.1</c:v>
                </c:pt>
                <c:pt idx="838">
                  <c:v>7.1</c:v>
                </c:pt>
                <c:pt idx="839">
                  <c:v>7.1</c:v>
                </c:pt>
                <c:pt idx="840">
                  <c:v>7.1</c:v>
                </c:pt>
                <c:pt idx="841">
                  <c:v>7.1</c:v>
                </c:pt>
                <c:pt idx="842">
                  <c:v>7.1</c:v>
                </c:pt>
                <c:pt idx="843">
                  <c:v>7.1</c:v>
                </c:pt>
                <c:pt idx="844">
                  <c:v>7.1</c:v>
                </c:pt>
                <c:pt idx="845">
                  <c:v>7.1</c:v>
                </c:pt>
                <c:pt idx="846">
                  <c:v>7.1</c:v>
                </c:pt>
                <c:pt idx="847">
                  <c:v>7.1</c:v>
                </c:pt>
                <c:pt idx="848">
                  <c:v>7.1</c:v>
                </c:pt>
                <c:pt idx="849">
                  <c:v>7.1</c:v>
                </c:pt>
                <c:pt idx="850">
                  <c:v>7.1</c:v>
                </c:pt>
                <c:pt idx="851">
                  <c:v>7.1</c:v>
                </c:pt>
                <c:pt idx="852">
                  <c:v>7.1</c:v>
                </c:pt>
                <c:pt idx="853">
                  <c:v>7.1</c:v>
                </c:pt>
                <c:pt idx="854">
                  <c:v>7.1</c:v>
                </c:pt>
                <c:pt idx="855">
                  <c:v>7.1</c:v>
                </c:pt>
                <c:pt idx="856">
                  <c:v>7.1</c:v>
                </c:pt>
                <c:pt idx="857">
                  <c:v>7.1</c:v>
                </c:pt>
                <c:pt idx="858">
                  <c:v>7.1</c:v>
                </c:pt>
                <c:pt idx="859">
                  <c:v>7.1</c:v>
                </c:pt>
                <c:pt idx="860">
                  <c:v>7.1</c:v>
                </c:pt>
                <c:pt idx="861">
                  <c:v>7.1</c:v>
                </c:pt>
                <c:pt idx="862">
                  <c:v>7.1</c:v>
                </c:pt>
                <c:pt idx="863">
                  <c:v>7.1</c:v>
                </c:pt>
                <c:pt idx="864">
                  <c:v>7.1</c:v>
                </c:pt>
                <c:pt idx="865">
                  <c:v>7.1</c:v>
                </c:pt>
                <c:pt idx="866">
                  <c:v>7.1</c:v>
                </c:pt>
                <c:pt idx="867">
                  <c:v>7.1</c:v>
                </c:pt>
                <c:pt idx="868">
                  <c:v>7.1</c:v>
                </c:pt>
                <c:pt idx="869">
                  <c:v>7.1</c:v>
                </c:pt>
                <c:pt idx="870">
                  <c:v>7.1</c:v>
                </c:pt>
                <c:pt idx="871">
                  <c:v>7.1</c:v>
                </c:pt>
                <c:pt idx="872">
                  <c:v>7.1</c:v>
                </c:pt>
                <c:pt idx="873">
                  <c:v>7.1</c:v>
                </c:pt>
                <c:pt idx="874">
                  <c:v>7.1</c:v>
                </c:pt>
                <c:pt idx="875">
                  <c:v>7.1</c:v>
                </c:pt>
                <c:pt idx="876">
                  <c:v>7.1</c:v>
                </c:pt>
                <c:pt idx="877">
                  <c:v>7.1</c:v>
                </c:pt>
                <c:pt idx="878">
                  <c:v>7.1</c:v>
                </c:pt>
                <c:pt idx="879">
                  <c:v>7.1</c:v>
                </c:pt>
                <c:pt idx="880">
                  <c:v>7.1</c:v>
                </c:pt>
                <c:pt idx="881">
                  <c:v>7.1</c:v>
                </c:pt>
                <c:pt idx="882">
                  <c:v>7.1</c:v>
                </c:pt>
                <c:pt idx="883">
                  <c:v>7.1</c:v>
                </c:pt>
                <c:pt idx="884">
                  <c:v>7.1</c:v>
                </c:pt>
                <c:pt idx="885">
                  <c:v>7.1</c:v>
                </c:pt>
                <c:pt idx="886">
                  <c:v>7.1</c:v>
                </c:pt>
                <c:pt idx="887">
                  <c:v>7.1</c:v>
                </c:pt>
                <c:pt idx="888">
                  <c:v>7.1</c:v>
                </c:pt>
                <c:pt idx="889">
                  <c:v>7.1</c:v>
                </c:pt>
                <c:pt idx="890">
                  <c:v>7.1</c:v>
                </c:pt>
                <c:pt idx="891">
                  <c:v>7.1</c:v>
                </c:pt>
                <c:pt idx="892">
                  <c:v>7.1</c:v>
                </c:pt>
                <c:pt idx="893">
                  <c:v>7.1</c:v>
                </c:pt>
                <c:pt idx="894">
                  <c:v>7.1</c:v>
                </c:pt>
                <c:pt idx="895">
                  <c:v>7.1</c:v>
                </c:pt>
                <c:pt idx="896">
                  <c:v>7.1</c:v>
                </c:pt>
                <c:pt idx="897">
                  <c:v>7.1</c:v>
                </c:pt>
                <c:pt idx="898">
                  <c:v>7.1</c:v>
                </c:pt>
                <c:pt idx="899">
                  <c:v>7.1</c:v>
                </c:pt>
                <c:pt idx="900">
                  <c:v>7.1</c:v>
                </c:pt>
                <c:pt idx="901">
                  <c:v>7.1</c:v>
                </c:pt>
                <c:pt idx="902">
                  <c:v>7.1</c:v>
                </c:pt>
                <c:pt idx="903">
                  <c:v>7.1</c:v>
                </c:pt>
                <c:pt idx="904">
                  <c:v>7.1</c:v>
                </c:pt>
                <c:pt idx="905">
                  <c:v>7.1</c:v>
                </c:pt>
                <c:pt idx="906">
                  <c:v>7.1</c:v>
                </c:pt>
                <c:pt idx="907">
                  <c:v>7.1</c:v>
                </c:pt>
                <c:pt idx="908">
                  <c:v>7.1</c:v>
                </c:pt>
                <c:pt idx="909">
                  <c:v>7.1</c:v>
                </c:pt>
                <c:pt idx="910">
                  <c:v>7.1</c:v>
                </c:pt>
                <c:pt idx="911">
                  <c:v>7.1</c:v>
                </c:pt>
                <c:pt idx="912">
                  <c:v>7.1</c:v>
                </c:pt>
                <c:pt idx="913">
                  <c:v>7.1</c:v>
                </c:pt>
                <c:pt idx="914">
                  <c:v>7.1</c:v>
                </c:pt>
                <c:pt idx="915">
                  <c:v>7.1</c:v>
                </c:pt>
                <c:pt idx="916">
                  <c:v>7.1</c:v>
                </c:pt>
                <c:pt idx="917">
                  <c:v>7.1</c:v>
                </c:pt>
                <c:pt idx="918">
                  <c:v>7.1</c:v>
                </c:pt>
                <c:pt idx="919">
                  <c:v>7.1</c:v>
                </c:pt>
                <c:pt idx="920">
                  <c:v>7.1</c:v>
                </c:pt>
                <c:pt idx="921">
                  <c:v>7.1</c:v>
                </c:pt>
                <c:pt idx="922">
                  <c:v>7.1</c:v>
                </c:pt>
                <c:pt idx="923">
                  <c:v>7.1</c:v>
                </c:pt>
                <c:pt idx="924">
                  <c:v>7.1</c:v>
                </c:pt>
                <c:pt idx="925">
                  <c:v>7.1</c:v>
                </c:pt>
                <c:pt idx="926">
                  <c:v>7.1</c:v>
                </c:pt>
                <c:pt idx="927">
                  <c:v>7.1</c:v>
                </c:pt>
                <c:pt idx="928">
                  <c:v>7.1</c:v>
                </c:pt>
                <c:pt idx="929">
                  <c:v>7.1</c:v>
                </c:pt>
                <c:pt idx="930">
                  <c:v>7.1</c:v>
                </c:pt>
                <c:pt idx="931">
                  <c:v>7.1</c:v>
                </c:pt>
                <c:pt idx="932">
                  <c:v>7.1</c:v>
                </c:pt>
                <c:pt idx="933">
                  <c:v>7.1</c:v>
                </c:pt>
                <c:pt idx="934">
                  <c:v>7.1</c:v>
                </c:pt>
                <c:pt idx="935">
                  <c:v>7.1</c:v>
                </c:pt>
                <c:pt idx="936">
                  <c:v>7.1</c:v>
                </c:pt>
                <c:pt idx="937">
                  <c:v>7.1</c:v>
                </c:pt>
                <c:pt idx="938">
                  <c:v>7.1</c:v>
                </c:pt>
                <c:pt idx="939">
                  <c:v>7.1</c:v>
                </c:pt>
                <c:pt idx="940">
                  <c:v>7.1</c:v>
                </c:pt>
                <c:pt idx="941">
                  <c:v>7.1</c:v>
                </c:pt>
                <c:pt idx="942">
                  <c:v>7.1</c:v>
                </c:pt>
                <c:pt idx="943">
                  <c:v>7.1</c:v>
                </c:pt>
                <c:pt idx="944">
                  <c:v>7.1</c:v>
                </c:pt>
                <c:pt idx="945">
                  <c:v>7.1</c:v>
                </c:pt>
                <c:pt idx="946">
                  <c:v>7.1</c:v>
                </c:pt>
                <c:pt idx="947">
                  <c:v>7.1</c:v>
                </c:pt>
                <c:pt idx="948">
                  <c:v>7.1</c:v>
                </c:pt>
                <c:pt idx="949">
                  <c:v>7.1</c:v>
                </c:pt>
                <c:pt idx="950">
                  <c:v>7.1</c:v>
                </c:pt>
                <c:pt idx="951">
                  <c:v>7.1</c:v>
                </c:pt>
                <c:pt idx="952">
                  <c:v>7.1</c:v>
                </c:pt>
                <c:pt idx="953">
                  <c:v>7.1</c:v>
                </c:pt>
                <c:pt idx="954">
                  <c:v>7.1</c:v>
                </c:pt>
                <c:pt idx="955">
                  <c:v>7.1</c:v>
                </c:pt>
                <c:pt idx="956">
                  <c:v>7.1</c:v>
                </c:pt>
                <c:pt idx="957">
                  <c:v>7.1</c:v>
                </c:pt>
                <c:pt idx="958">
                  <c:v>7.1</c:v>
                </c:pt>
                <c:pt idx="959">
                  <c:v>7.1</c:v>
                </c:pt>
                <c:pt idx="960">
                  <c:v>7.1</c:v>
                </c:pt>
                <c:pt idx="961">
                  <c:v>7.1</c:v>
                </c:pt>
                <c:pt idx="962">
                  <c:v>7.1</c:v>
                </c:pt>
                <c:pt idx="963">
                  <c:v>7.1</c:v>
                </c:pt>
                <c:pt idx="964">
                  <c:v>7.1</c:v>
                </c:pt>
                <c:pt idx="965">
                  <c:v>7.1</c:v>
                </c:pt>
                <c:pt idx="966">
                  <c:v>7.1</c:v>
                </c:pt>
                <c:pt idx="967">
                  <c:v>7.1</c:v>
                </c:pt>
                <c:pt idx="968">
                  <c:v>7.1</c:v>
                </c:pt>
                <c:pt idx="969">
                  <c:v>7.1</c:v>
                </c:pt>
                <c:pt idx="970">
                  <c:v>7.1</c:v>
                </c:pt>
                <c:pt idx="971">
                  <c:v>7.1</c:v>
                </c:pt>
                <c:pt idx="972">
                  <c:v>7.1</c:v>
                </c:pt>
                <c:pt idx="973">
                  <c:v>7.1</c:v>
                </c:pt>
                <c:pt idx="974">
                  <c:v>7.1</c:v>
                </c:pt>
                <c:pt idx="975">
                  <c:v>7.1</c:v>
                </c:pt>
                <c:pt idx="976">
                  <c:v>7.1</c:v>
                </c:pt>
                <c:pt idx="977">
                  <c:v>7.1</c:v>
                </c:pt>
                <c:pt idx="978">
                  <c:v>7.1</c:v>
                </c:pt>
                <c:pt idx="979">
                  <c:v>7.1</c:v>
                </c:pt>
                <c:pt idx="980">
                  <c:v>7.1</c:v>
                </c:pt>
                <c:pt idx="981">
                  <c:v>7.1</c:v>
                </c:pt>
                <c:pt idx="982">
                  <c:v>7.1</c:v>
                </c:pt>
                <c:pt idx="983">
                  <c:v>7.1</c:v>
                </c:pt>
                <c:pt idx="984">
                  <c:v>7.1</c:v>
                </c:pt>
                <c:pt idx="985">
                  <c:v>7.1</c:v>
                </c:pt>
                <c:pt idx="986">
                  <c:v>7.1</c:v>
                </c:pt>
                <c:pt idx="987">
                  <c:v>7.1</c:v>
                </c:pt>
                <c:pt idx="988">
                  <c:v>7.1</c:v>
                </c:pt>
                <c:pt idx="989">
                  <c:v>7.1</c:v>
                </c:pt>
                <c:pt idx="990">
                  <c:v>7.1</c:v>
                </c:pt>
                <c:pt idx="991">
                  <c:v>7.1</c:v>
                </c:pt>
                <c:pt idx="992">
                  <c:v>7.1</c:v>
                </c:pt>
                <c:pt idx="993">
                  <c:v>7.1</c:v>
                </c:pt>
                <c:pt idx="994">
                  <c:v>7.1</c:v>
                </c:pt>
                <c:pt idx="995">
                  <c:v>7.1</c:v>
                </c:pt>
                <c:pt idx="996">
                  <c:v>7.1</c:v>
                </c:pt>
                <c:pt idx="997">
                  <c:v>7.1</c:v>
                </c:pt>
                <c:pt idx="998">
                  <c:v>7.1</c:v>
                </c:pt>
                <c:pt idx="999">
                  <c:v>7.1</c:v>
                </c:pt>
                <c:pt idx="1000">
                  <c:v>7.1</c:v>
                </c:pt>
                <c:pt idx="1001">
                  <c:v>7.1</c:v>
                </c:pt>
                <c:pt idx="1002">
                  <c:v>12</c:v>
                </c:pt>
                <c:pt idx="1003">
                  <c:v>12</c:v>
                </c:pt>
                <c:pt idx="1004">
                  <c:v>12</c:v>
                </c:pt>
                <c:pt idx="1005">
                  <c:v>12</c:v>
                </c:pt>
                <c:pt idx="1006">
                  <c:v>12</c:v>
                </c:pt>
                <c:pt idx="1007">
                  <c:v>7.1</c:v>
                </c:pt>
                <c:pt idx="1008">
                  <c:v>7.1</c:v>
                </c:pt>
                <c:pt idx="1009">
                  <c:v>7.1</c:v>
                </c:pt>
                <c:pt idx="1010">
                  <c:v>7.1</c:v>
                </c:pt>
                <c:pt idx="1011">
                  <c:v>7.1</c:v>
                </c:pt>
                <c:pt idx="1012">
                  <c:v>7.1</c:v>
                </c:pt>
                <c:pt idx="1013">
                  <c:v>7.1</c:v>
                </c:pt>
                <c:pt idx="1014">
                  <c:v>7.1</c:v>
                </c:pt>
                <c:pt idx="1015">
                  <c:v>7.1</c:v>
                </c:pt>
                <c:pt idx="1016">
                  <c:v>7.1</c:v>
                </c:pt>
                <c:pt idx="1017">
                  <c:v>7.1</c:v>
                </c:pt>
                <c:pt idx="1018">
                  <c:v>7.1</c:v>
                </c:pt>
                <c:pt idx="1019">
                  <c:v>7.1</c:v>
                </c:pt>
                <c:pt idx="1020">
                  <c:v>7.1</c:v>
                </c:pt>
                <c:pt idx="1021">
                  <c:v>7.1</c:v>
                </c:pt>
                <c:pt idx="1022">
                  <c:v>7.1</c:v>
                </c:pt>
                <c:pt idx="1023">
                  <c:v>7.1</c:v>
                </c:pt>
                <c:pt idx="1024">
                  <c:v>7.1</c:v>
                </c:pt>
                <c:pt idx="1025">
                  <c:v>7.1</c:v>
                </c:pt>
                <c:pt idx="1026">
                  <c:v>7.1</c:v>
                </c:pt>
                <c:pt idx="1027">
                  <c:v>7.1</c:v>
                </c:pt>
                <c:pt idx="1028">
                  <c:v>7.1</c:v>
                </c:pt>
                <c:pt idx="1029">
                  <c:v>7.1</c:v>
                </c:pt>
                <c:pt idx="1030">
                  <c:v>7.1</c:v>
                </c:pt>
                <c:pt idx="1031">
                  <c:v>7.1</c:v>
                </c:pt>
                <c:pt idx="1032">
                  <c:v>7.1</c:v>
                </c:pt>
                <c:pt idx="1033">
                  <c:v>7.1</c:v>
                </c:pt>
                <c:pt idx="1034">
                  <c:v>7.1</c:v>
                </c:pt>
                <c:pt idx="1035">
                  <c:v>7.1</c:v>
                </c:pt>
                <c:pt idx="1036">
                  <c:v>7.1</c:v>
                </c:pt>
                <c:pt idx="1037">
                  <c:v>7.1</c:v>
                </c:pt>
                <c:pt idx="1038">
                  <c:v>7.1</c:v>
                </c:pt>
                <c:pt idx="1039">
                  <c:v>7.1</c:v>
                </c:pt>
                <c:pt idx="1040">
                  <c:v>7.1</c:v>
                </c:pt>
                <c:pt idx="1041">
                  <c:v>7.1</c:v>
                </c:pt>
                <c:pt idx="1042">
                  <c:v>7.1</c:v>
                </c:pt>
                <c:pt idx="1043">
                  <c:v>7.1</c:v>
                </c:pt>
                <c:pt idx="1044">
                  <c:v>7.1</c:v>
                </c:pt>
                <c:pt idx="1045">
                  <c:v>7.1</c:v>
                </c:pt>
                <c:pt idx="1046">
                  <c:v>7.1</c:v>
                </c:pt>
                <c:pt idx="1047">
                  <c:v>7.1</c:v>
                </c:pt>
                <c:pt idx="1048">
                  <c:v>7.1</c:v>
                </c:pt>
                <c:pt idx="1049">
                  <c:v>7.1</c:v>
                </c:pt>
                <c:pt idx="1050">
                  <c:v>12</c:v>
                </c:pt>
                <c:pt idx="1051">
                  <c:v>12</c:v>
                </c:pt>
                <c:pt idx="1052">
                  <c:v>12</c:v>
                </c:pt>
                <c:pt idx="1053">
                  <c:v>12</c:v>
                </c:pt>
                <c:pt idx="1054">
                  <c:v>12</c:v>
                </c:pt>
                <c:pt idx="1055">
                  <c:v>12</c:v>
                </c:pt>
                <c:pt idx="1056">
                  <c:v>12</c:v>
                </c:pt>
                <c:pt idx="1057">
                  <c:v>12</c:v>
                </c:pt>
                <c:pt idx="1058">
                  <c:v>12</c:v>
                </c:pt>
                <c:pt idx="1059">
                  <c:v>12</c:v>
                </c:pt>
                <c:pt idx="1060">
                  <c:v>12</c:v>
                </c:pt>
                <c:pt idx="1061">
                  <c:v>12</c:v>
                </c:pt>
                <c:pt idx="1062">
                  <c:v>12</c:v>
                </c:pt>
                <c:pt idx="1063">
                  <c:v>12</c:v>
                </c:pt>
                <c:pt idx="1064">
                  <c:v>12</c:v>
                </c:pt>
                <c:pt idx="1065">
                  <c:v>12</c:v>
                </c:pt>
                <c:pt idx="1066">
                  <c:v>12</c:v>
                </c:pt>
                <c:pt idx="1067">
                  <c:v>12</c:v>
                </c:pt>
                <c:pt idx="1068">
                  <c:v>12</c:v>
                </c:pt>
                <c:pt idx="1069">
                  <c:v>12</c:v>
                </c:pt>
                <c:pt idx="1070">
                  <c:v>12</c:v>
                </c:pt>
                <c:pt idx="1071">
                  <c:v>12</c:v>
                </c:pt>
                <c:pt idx="1072">
                  <c:v>12</c:v>
                </c:pt>
                <c:pt idx="1073">
                  <c:v>12</c:v>
                </c:pt>
                <c:pt idx="1074">
                  <c:v>7.1</c:v>
                </c:pt>
                <c:pt idx="1075">
                  <c:v>7.1</c:v>
                </c:pt>
                <c:pt idx="1076">
                  <c:v>7.1</c:v>
                </c:pt>
                <c:pt idx="1077">
                  <c:v>7.1</c:v>
                </c:pt>
                <c:pt idx="1078">
                  <c:v>7.1</c:v>
                </c:pt>
                <c:pt idx="1079">
                  <c:v>7.1</c:v>
                </c:pt>
                <c:pt idx="1080">
                  <c:v>7.1</c:v>
                </c:pt>
                <c:pt idx="1081">
                  <c:v>7.1</c:v>
                </c:pt>
                <c:pt idx="1082">
                  <c:v>7.1</c:v>
                </c:pt>
                <c:pt idx="1083">
                  <c:v>12</c:v>
                </c:pt>
                <c:pt idx="1084">
                  <c:v>12</c:v>
                </c:pt>
                <c:pt idx="1085">
                  <c:v>12</c:v>
                </c:pt>
                <c:pt idx="1086">
                  <c:v>12</c:v>
                </c:pt>
                <c:pt idx="1087">
                  <c:v>12</c:v>
                </c:pt>
                <c:pt idx="1088">
                  <c:v>12</c:v>
                </c:pt>
                <c:pt idx="1089">
                  <c:v>12</c:v>
                </c:pt>
                <c:pt idx="1090">
                  <c:v>12</c:v>
                </c:pt>
                <c:pt idx="1091">
                  <c:v>12</c:v>
                </c:pt>
                <c:pt idx="1092">
                  <c:v>12</c:v>
                </c:pt>
                <c:pt idx="1093">
                  <c:v>12</c:v>
                </c:pt>
                <c:pt idx="1094">
                  <c:v>12</c:v>
                </c:pt>
                <c:pt idx="1095">
                  <c:v>12</c:v>
                </c:pt>
                <c:pt idx="1096">
                  <c:v>12</c:v>
                </c:pt>
                <c:pt idx="1097">
                  <c:v>12</c:v>
                </c:pt>
                <c:pt idx="1098">
                  <c:v>7.1</c:v>
                </c:pt>
                <c:pt idx="1099">
                  <c:v>7.1</c:v>
                </c:pt>
                <c:pt idx="1100">
                  <c:v>7.1</c:v>
                </c:pt>
                <c:pt idx="1101">
                  <c:v>7.1</c:v>
                </c:pt>
                <c:pt idx="1102">
                  <c:v>7.1</c:v>
                </c:pt>
                <c:pt idx="1103">
                  <c:v>7.1</c:v>
                </c:pt>
                <c:pt idx="1104">
                  <c:v>7.1</c:v>
                </c:pt>
                <c:pt idx="1105">
                  <c:v>7.1</c:v>
                </c:pt>
                <c:pt idx="1106">
                  <c:v>7.1</c:v>
                </c:pt>
                <c:pt idx="1107">
                  <c:v>12</c:v>
                </c:pt>
                <c:pt idx="1108">
                  <c:v>12</c:v>
                </c:pt>
                <c:pt idx="1109">
                  <c:v>12</c:v>
                </c:pt>
                <c:pt idx="1110">
                  <c:v>11.5</c:v>
                </c:pt>
                <c:pt idx="1111">
                  <c:v>11.5</c:v>
                </c:pt>
                <c:pt idx="1112">
                  <c:v>7.1</c:v>
                </c:pt>
                <c:pt idx="1113">
                  <c:v>7.1</c:v>
                </c:pt>
                <c:pt idx="1114">
                  <c:v>7.1</c:v>
                </c:pt>
                <c:pt idx="1115">
                  <c:v>7.1</c:v>
                </c:pt>
                <c:pt idx="1116">
                  <c:v>7.1</c:v>
                </c:pt>
                <c:pt idx="1117">
                  <c:v>7.1</c:v>
                </c:pt>
                <c:pt idx="1118">
                  <c:v>7.1</c:v>
                </c:pt>
                <c:pt idx="1119">
                  <c:v>7.1</c:v>
                </c:pt>
                <c:pt idx="1120">
                  <c:v>7.1</c:v>
                </c:pt>
                <c:pt idx="1121">
                  <c:v>7.1</c:v>
                </c:pt>
                <c:pt idx="1122">
                  <c:v>11.5</c:v>
                </c:pt>
                <c:pt idx="1123">
                  <c:v>11.5</c:v>
                </c:pt>
                <c:pt idx="1124">
                  <c:v>11.5</c:v>
                </c:pt>
                <c:pt idx="1125">
                  <c:v>11.5</c:v>
                </c:pt>
                <c:pt idx="1126">
                  <c:v>11.5</c:v>
                </c:pt>
                <c:pt idx="1127">
                  <c:v>11.5</c:v>
                </c:pt>
                <c:pt idx="1128">
                  <c:v>11.5</c:v>
                </c:pt>
                <c:pt idx="1129">
                  <c:v>11.5</c:v>
                </c:pt>
                <c:pt idx="1130">
                  <c:v>11.5</c:v>
                </c:pt>
                <c:pt idx="1131">
                  <c:v>11.5</c:v>
                </c:pt>
                <c:pt idx="1132">
                  <c:v>11.5</c:v>
                </c:pt>
                <c:pt idx="1133">
                  <c:v>11.5</c:v>
                </c:pt>
                <c:pt idx="1134">
                  <c:v>11.5</c:v>
                </c:pt>
                <c:pt idx="1135">
                  <c:v>11.5</c:v>
                </c:pt>
                <c:pt idx="1136">
                  <c:v>11.5</c:v>
                </c:pt>
                <c:pt idx="1137">
                  <c:v>11.5</c:v>
                </c:pt>
                <c:pt idx="1138">
                  <c:v>11.5</c:v>
                </c:pt>
                <c:pt idx="1139">
                  <c:v>11.5</c:v>
                </c:pt>
                <c:pt idx="1140">
                  <c:v>11.5</c:v>
                </c:pt>
                <c:pt idx="1141">
                  <c:v>11.5</c:v>
                </c:pt>
                <c:pt idx="1142">
                  <c:v>11.5</c:v>
                </c:pt>
                <c:pt idx="1143">
                  <c:v>11.5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11.5</c:v>
                </c:pt>
                <c:pt idx="1155">
                  <c:v>11.5</c:v>
                </c:pt>
                <c:pt idx="1156">
                  <c:v>11.5</c:v>
                </c:pt>
                <c:pt idx="1157">
                  <c:v>7.1</c:v>
                </c:pt>
                <c:pt idx="1158">
                  <c:v>7.1</c:v>
                </c:pt>
                <c:pt idx="1159">
                  <c:v>7.1</c:v>
                </c:pt>
                <c:pt idx="1160">
                  <c:v>7.1</c:v>
                </c:pt>
                <c:pt idx="1161">
                  <c:v>7.1</c:v>
                </c:pt>
                <c:pt idx="1162">
                  <c:v>7.1</c:v>
                </c:pt>
                <c:pt idx="1163">
                  <c:v>7.1</c:v>
                </c:pt>
                <c:pt idx="1164">
                  <c:v>7.1</c:v>
                </c:pt>
                <c:pt idx="1165">
                  <c:v>7.1</c:v>
                </c:pt>
                <c:pt idx="1166">
                  <c:v>7.1</c:v>
                </c:pt>
                <c:pt idx="1167">
                  <c:v>7.1</c:v>
                </c:pt>
                <c:pt idx="1168">
                  <c:v>7.1</c:v>
                </c:pt>
                <c:pt idx="1169">
                  <c:v>7.1</c:v>
                </c:pt>
                <c:pt idx="1170">
                  <c:v>7.1</c:v>
                </c:pt>
                <c:pt idx="1171">
                  <c:v>7.1</c:v>
                </c:pt>
                <c:pt idx="1172">
                  <c:v>7.1</c:v>
                </c:pt>
                <c:pt idx="1173">
                  <c:v>7.1</c:v>
                </c:pt>
                <c:pt idx="1174">
                  <c:v>7.1</c:v>
                </c:pt>
                <c:pt idx="1175">
                  <c:v>7.1</c:v>
                </c:pt>
                <c:pt idx="1176">
                  <c:v>7.1</c:v>
                </c:pt>
                <c:pt idx="1177">
                  <c:v>7.1</c:v>
                </c:pt>
                <c:pt idx="1178">
                  <c:v>7.1</c:v>
                </c:pt>
                <c:pt idx="1179">
                  <c:v>7.1</c:v>
                </c:pt>
                <c:pt idx="1180">
                  <c:v>7.1</c:v>
                </c:pt>
                <c:pt idx="1181">
                  <c:v>7.1</c:v>
                </c:pt>
                <c:pt idx="1182">
                  <c:v>7.1</c:v>
                </c:pt>
                <c:pt idx="1183">
                  <c:v>7.1</c:v>
                </c:pt>
                <c:pt idx="1184">
                  <c:v>7.1</c:v>
                </c:pt>
                <c:pt idx="1185">
                  <c:v>7.1</c:v>
                </c:pt>
                <c:pt idx="1186">
                  <c:v>7.1</c:v>
                </c:pt>
                <c:pt idx="1187">
                  <c:v>7.1</c:v>
                </c:pt>
                <c:pt idx="1188">
                  <c:v>7.1</c:v>
                </c:pt>
                <c:pt idx="1189">
                  <c:v>7.1</c:v>
                </c:pt>
                <c:pt idx="1190">
                  <c:v>7.1</c:v>
                </c:pt>
                <c:pt idx="1191">
                  <c:v>7.1</c:v>
                </c:pt>
                <c:pt idx="1192">
                  <c:v>7.1</c:v>
                </c:pt>
                <c:pt idx="1193">
                  <c:v>7.1</c:v>
                </c:pt>
                <c:pt idx="1194">
                  <c:v>7.1</c:v>
                </c:pt>
                <c:pt idx="1195">
                  <c:v>7.1</c:v>
                </c:pt>
                <c:pt idx="1196">
                  <c:v>7.1</c:v>
                </c:pt>
                <c:pt idx="1197">
                  <c:v>7.1</c:v>
                </c:pt>
                <c:pt idx="1198">
                  <c:v>7.1</c:v>
                </c:pt>
                <c:pt idx="1199">
                  <c:v>7.1</c:v>
                </c:pt>
                <c:pt idx="1200">
                  <c:v>7.1</c:v>
                </c:pt>
                <c:pt idx="1201">
                  <c:v>7.1</c:v>
                </c:pt>
                <c:pt idx="1202">
                  <c:v>11</c:v>
                </c:pt>
                <c:pt idx="1203">
                  <c:v>11</c:v>
                </c:pt>
                <c:pt idx="1204">
                  <c:v>11</c:v>
                </c:pt>
                <c:pt idx="1205">
                  <c:v>11</c:v>
                </c:pt>
                <c:pt idx="1206">
                  <c:v>7.1</c:v>
                </c:pt>
                <c:pt idx="1207">
                  <c:v>7.1</c:v>
                </c:pt>
                <c:pt idx="1208">
                  <c:v>7.1</c:v>
                </c:pt>
                <c:pt idx="1209">
                  <c:v>7.1</c:v>
                </c:pt>
                <c:pt idx="1210">
                  <c:v>7.1</c:v>
                </c:pt>
                <c:pt idx="1211">
                  <c:v>7.1</c:v>
                </c:pt>
                <c:pt idx="1212">
                  <c:v>7.1</c:v>
                </c:pt>
                <c:pt idx="1213">
                  <c:v>7.1</c:v>
                </c:pt>
                <c:pt idx="1214">
                  <c:v>7.1</c:v>
                </c:pt>
                <c:pt idx="1215">
                  <c:v>7.1</c:v>
                </c:pt>
                <c:pt idx="1216">
                  <c:v>7.18</c:v>
                </c:pt>
                <c:pt idx="1217">
                  <c:v>7.18</c:v>
                </c:pt>
                <c:pt idx="1218">
                  <c:v>7.18</c:v>
                </c:pt>
                <c:pt idx="1219">
                  <c:v>7.18</c:v>
                </c:pt>
                <c:pt idx="1220">
                  <c:v>7.18</c:v>
                </c:pt>
                <c:pt idx="1221">
                  <c:v>7.17</c:v>
                </c:pt>
                <c:pt idx="1222">
                  <c:v>7.17</c:v>
                </c:pt>
                <c:pt idx="1223">
                  <c:v>7.17</c:v>
                </c:pt>
                <c:pt idx="1224">
                  <c:v>7.17</c:v>
                </c:pt>
                <c:pt idx="1225">
                  <c:v>7.17</c:v>
                </c:pt>
                <c:pt idx="1226">
                  <c:v>7</c:v>
                </c:pt>
                <c:pt idx="1227">
                  <c:v>7</c:v>
                </c:pt>
                <c:pt idx="1228">
                  <c:v>7</c:v>
                </c:pt>
                <c:pt idx="1229">
                  <c:v>7</c:v>
                </c:pt>
                <c:pt idx="1230">
                  <c:v>7</c:v>
                </c:pt>
                <c:pt idx="1231">
                  <c:v>7.1</c:v>
                </c:pt>
                <c:pt idx="1232">
                  <c:v>7.1</c:v>
                </c:pt>
                <c:pt idx="1233">
                  <c:v>7.1</c:v>
                </c:pt>
                <c:pt idx="1234">
                  <c:v>7.1</c:v>
                </c:pt>
                <c:pt idx="1235">
                  <c:v>7.1</c:v>
                </c:pt>
                <c:pt idx="1236">
                  <c:v>7</c:v>
                </c:pt>
                <c:pt idx="1237">
                  <c:v>7</c:v>
                </c:pt>
                <c:pt idx="1238">
                  <c:v>7</c:v>
                </c:pt>
                <c:pt idx="1239">
                  <c:v>7</c:v>
                </c:pt>
                <c:pt idx="1240">
                  <c:v>7</c:v>
                </c:pt>
                <c:pt idx="1241">
                  <c:v>7</c:v>
                </c:pt>
                <c:pt idx="1242">
                  <c:v>7</c:v>
                </c:pt>
                <c:pt idx="1243">
                  <c:v>7</c:v>
                </c:pt>
                <c:pt idx="1244">
                  <c:v>7</c:v>
                </c:pt>
                <c:pt idx="1245">
                  <c:v>7</c:v>
                </c:pt>
                <c:pt idx="1246">
                  <c:v>7</c:v>
                </c:pt>
                <c:pt idx="1247">
                  <c:v>7</c:v>
                </c:pt>
                <c:pt idx="1248">
                  <c:v>7</c:v>
                </c:pt>
                <c:pt idx="1249">
                  <c:v>7</c:v>
                </c:pt>
                <c:pt idx="1250">
                  <c:v>7</c:v>
                </c:pt>
                <c:pt idx="1251">
                  <c:v>7</c:v>
                </c:pt>
                <c:pt idx="1252">
                  <c:v>7</c:v>
                </c:pt>
                <c:pt idx="1253">
                  <c:v>7</c:v>
                </c:pt>
                <c:pt idx="1254">
                  <c:v>7</c:v>
                </c:pt>
                <c:pt idx="1255">
                  <c:v>7</c:v>
                </c:pt>
                <c:pt idx="1256">
                  <c:v>7</c:v>
                </c:pt>
                <c:pt idx="1257">
                  <c:v>7</c:v>
                </c:pt>
                <c:pt idx="1258">
                  <c:v>7</c:v>
                </c:pt>
                <c:pt idx="1259">
                  <c:v>7</c:v>
                </c:pt>
                <c:pt idx="1260">
                  <c:v>7</c:v>
                </c:pt>
                <c:pt idx="1261">
                  <c:v>7</c:v>
                </c:pt>
                <c:pt idx="1262">
                  <c:v>7</c:v>
                </c:pt>
                <c:pt idx="1263">
                  <c:v>7</c:v>
                </c:pt>
                <c:pt idx="1264">
                  <c:v>7</c:v>
                </c:pt>
                <c:pt idx="1265">
                  <c:v>7</c:v>
                </c:pt>
                <c:pt idx="1266">
                  <c:v>7</c:v>
                </c:pt>
                <c:pt idx="1267">
                  <c:v>7</c:v>
                </c:pt>
                <c:pt idx="1268">
                  <c:v>7</c:v>
                </c:pt>
                <c:pt idx="1269">
                  <c:v>7</c:v>
                </c:pt>
                <c:pt idx="1270">
                  <c:v>7</c:v>
                </c:pt>
                <c:pt idx="1271">
                  <c:v>7</c:v>
                </c:pt>
                <c:pt idx="1272">
                  <c:v>7</c:v>
                </c:pt>
                <c:pt idx="1273">
                  <c:v>7</c:v>
                </c:pt>
                <c:pt idx="1274">
                  <c:v>7</c:v>
                </c:pt>
                <c:pt idx="1275">
                  <c:v>7</c:v>
                </c:pt>
                <c:pt idx="1276">
                  <c:v>7</c:v>
                </c:pt>
                <c:pt idx="1277">
                  <c:v>7</c:v>
                </c:pt>
                <c:pt idx="1278">
                  <c:v>7</c:v>
                </c:pt>
                <c:pt idx="1279">
                  <c:v>7</c:v>
                </c:pt>
                <c:pt idx="1280">
                  <c:v>7</c:v>
                </c:pt>
                <c:pt idx="1281">
                  <c:v>7</c:v>
                </c:pt>
                <c:pt idx="1282">
                  <c:v>7</c:v>
                </c:pt>
                <c:pt idx="1283">
                  <c:v>7</c:v>
                </c:pt>
                <c:pt idx="1284">
                  <c:v>7</c:v>
                </c:pt>
                <c:pt idx="1285">
                  <c:v>7</c:v>
                </c:pt>
                <c:pt idx="1286">
                  <c:v>7</c:v>
                </c:pt>
                <c:pt idx="1287">
                  <c:v>7</c:v>
                </c:pt>
                <c:pt idx="1288">
                  <c:v>7</c:v>
                </c:pt>
                <c:pt idx="1289">
                  <c:v>7</c:v>
                </c:pt>
                <c:pt idx="1290">
                  <c:v>7</c:v>
                </c:pt>
                <c:pt idx="1291">
                  <c:v>7</c:v>
                </c:pt>
                <c:pt idx="1292">
                  <c:v>7</c:v>
                </c:pt>
                <c:pt idx="1293">
                  <c:v>7.07</c:v>
                </c:pt>
                <c:pt idx="1294">
                  <c:v>7.07</c:v>
                </c:pt>
                <c:pt idx="1295">
                  <c:v>7.07</c:v>
                </c:pt>
                <c:pt idx="1296">
                  <c:v>7.07</c:v>
                </c:pt>
                <c:pt idx="1297">
                  <c:v>7.07</c:v>
                </c:pt>
                <c:pt idx="1298">
                  <c:v>7.15</c:v>
                </c:pt>
                <c:pt idx="1299">
                  <c:v>7.15</c:v>
                </c:pt>
                <c:pt idx="1300">
                  <c:v>7.15</c:v>
                </c:pt>
                <c:pt idx="1301">
                  <c:v>7.15</c:v>
                </c:pt>
                <c:pt idx="1302">
                  <c:v>7.15</c:v>
                </c:pt>
                <c:pt idx="1303">
                  <c:v>7</c:v>
                </c:pt>
                <c:pt idx="1304">
                  <c:v>7</c:v>
                </c:pt>
                <c:pt idx="1305">
                  <c:v>7</c:v>
                </c:pt>
                <c:pt idx="1306">
                  <c:v>7</c:v>
                </c:pt>
                <c:pt idx="1307">
                  <c:v>7</c:v>
                </c:pt>
                <c:pt idx="1308">
                  <c:v>7</c:v>
                </c:pt>
                <c:pt idx="1309">
                  <c:v>7</c:v>
                </c:pt>
                <c:pt idx="1310">
                  <c:v>7</c:v>
                </c:pt>
                <c:pt idx="1311">
                  <c:v>7</c:v>
                </c:pt>
                <c:pt idx="1312">
                  <c:v>7</c:v>
                </c:pt>
                <c:pt idx="1313">
                  <c:v>7</c:v>
                </c:pt>
                <c:pt idx="1314">
                  <c:v>7</c:v>
                </c:pt>
                <c:pt idx="1315">
                  <c:v>7</c:v>
                </c:pt>
                <c:pt idx="1316">
                  <c:v>7</c:v>
                </c:pt>
                <c:pt idx="1317">
                  <c:v>7</c:v>
                </c:pt>
                <c:pt idx="1318">
                  <c:v>7</c:v>
                </c:pt>
                <c:pt idx="1319">
                  <c:v>7</c:v>
                </c:pt>
                <c:pt idx="1320">
                  <c:v>7</c:v>
                </c:pt>
                <c:pt idx="1321">
                  <c:v>7</c:v>
                </c:pt>
                <c:pt idx="1322">
                  <c:v>7</c:v>
                </c:pt>
                <c:pt idx="1323">
                  <c:v>7</c:v>
                </c:pt>
                <c:pt idx="1324">
                  <c:v>7</c:v>
                </c:pt>
                <c:pt idx="1325">
                  <c:v>7</c:v>
                </c:pt>
                <c:pt idx="1326">
                  <c:v>7</c:v>
                </c:pt>
                <c:pt idx="1327">
                  <c:v>7</c:v>
                </c:pt>
                <c:pt idx="1328">
                  <c:v>7</c:v>
                </c:pt>
                <c:pt idx="1329">
                  <c:v>7</c:v>
                </c:pt>
                <c:pt idx="1330">
                  <c:v>7</c:v>
                </c:pt>
                <c:pt idx="1331">
                  <c:v>7</c:v>
                </c:pt>
                <c:pt idx="1332">
                  <c:v>7</c:v>
                </c:pt>
                <c:pt idx="1333">
                  <c:v>7</c:v>
                </c:pt>
                <c:pt idx="1334">
                  <c:v>7</c:v>
                </c:pt>
                <c:pt idx="1335">
                  <c:v>7</c:v>
                </c:pt>
                <c:pt idx="1336">
                  <c:v>7</c:v>
                </c:pt>
                <c:pt idx="1337">
                  <c:v>7</c:v>
                </c:pt>
                <c:pt idx="1338">
                  <c:v>7</c:v>
                </c:pt>
                <c:pt idx="1339">
                  <c:v>7</c:v>
                </c:pt>
                <c:pt idx="1340">
                  <c:v>7</c:v>
                </c:pt>
                <c:pt idx="1341">
                  <c:v>7</c:v>
                </c:pt>
                <c:pt idx="1342">
                  <c:v>7</c:v>
                </c:pt>
                <c:pt idx="1343">
                  <c:v>7</c:v>
                </c:pt>
                <c:pt idx="1344">
                  <c:v>7</c:v>
                </c:pt>
                <c:pt idx="1345">
                  <c:v>7</c:v>
                </c:pt>
                <c:pt idx="1346">
                  <c:v>7</c:v>
                </c:pt>
                <c:pt idx="1347">
                  <c:v>7</c:v>
                </c:pt>
                <c:pt idx="1348">
                  <c:v>7</c:v>
                </c:pt>
                <c:pt idx="1349">
                  <c:v>7</c:v>
                </c:pt>
                <c:pt idx="1350">
                  <c:v>7</c:v>
                </c:pt>
                <c:pt idx="1351">
                  <c:v>7</c:v>
                </c:pt>
                <c:pt idx="1352">
                  <c:v>7</c:v>
                </c:pt>
                <c:pt idx="1353">
                  <c:v>7</c:v>
                </c:pt>
                <c:pt idx="1354">
                  <c:v>7</c:v>
                </c:pt>
                <c:pt idx="1355">
                  <c:v>7</c:v>
                </c:pt>
                <c:pt idx="1356">
                  <c:v>7</c:v>
                </c:pt>
                <c:pt idx="1357">
                  <c:v>7</c:v>
                </c:pt>
                <c:pt idx="1358">
                  <c:v>7</c:v>
                </c:pt>
                <c:pt idx="1359">
                  <c:v>7</c:v>
                </c:pt>
                <c:pt idx="1360">
                  <c:v>7</c:v>
                </c:pt>
                <c:pt idx="1361">
                  <c:v>7</c:v>
                </c:pt>
                <c:pt idx="1362">
                  <c:v>7</c:v>
                </c:pt>
                <c:pt idx="1363">
                  <c:v>7</c:v>
                </c:pt>
                <c:pt idx="1364">
                  <c:v>7</c:v>
                </c:pt>
                <c:pt idx="1365">
                  <c:v>7</c:v>
                </c:pt>
                <c:pt idx="1366">
                  <c:v>7</c:v>
                </c:pt>
                <c:pt idx="1367">
                  <c:v>7</c:v>
                </c:pt>
                <c:pt idx="1368">
                  <c:v>7</c:v>
                </c:pt>
                <c:pt idx="1369">
                  <c:v>7</c:v>
                </c:pt>
                <c:pt idx="1370">
                  <c:v>7</c:v>
                </c:pt>
                <c:pt idx="1371">
                  <c:v>7</c:v>
                </c:pt>
                <c:pt idx="1372">
                  <c:v>7</c:v>
                </c:pt>
                <c:pt idx="1373">
                  <c:v>7</c:v>
                </c:pt>
                <c:pt idx="1374">
                  <c:v>7</c:v>
                </c:pt>
                <c:pt idx="1375">
                  <c:v>7</c:v>
                </c:pt>
                <c:pt idx="1376">
                  <c:v>7</c:v>
                </c:pt>
                <c:pt idx="1377">
                  <c:v>7</c:v>
                </c:pt>
                <c:pt idx="1378">
                  <c:v>7</c:v>
                </c:pt>
                <c:pt idx="1379">
                  <c:v>7</c:v>
                </c:pt>
                <c:pt idx="1380">
                  <c:v>7</c:v>
                </c:pt>
                <c:pt idx="1381">
                  <c:v>7</c:v>
                </c:pt>
                <c:pt idx="1382">
                  <c:v>7</c:v>
                </c:pt>
                <c:pt idx="1383">
                  <c:v>7</c:v>
                </c:pt>
                <c:pt idx="1384">
                  <c:v>7</c:v>
                </c:pt>
                <c:pt idx="1385">
                  <c:v>7</c:v>
                </c:pt>
                <c:pt idx="1386">
                  <c:v>7</c:v>
                </c:pt>
                <c:pt idx="1387">
                  <c:v>7</c:v>
                </c:pt>
                <c:pt idx="1388">
                  <c:v>7</c:v>
                </c:pt>
                <c:pt idx="1389">
                  <c:v>7</c:v>
                </c:pt>
                <c:pt idx="1390">
                  <c:v>7</c:v>
                </c:pt>
                <c:pt idx="1391">
                  <c:v>7</c:v>
                </c:pt>
                <c:pt idx="1392">
                  <c:v>7</c:v>
                </c:pt>
                <c:pt idx="1393">
                  <c:v>7</c:v>
                </c:pt>
                <c:pt idx="1394">
                  <c:v>7</c:v>
                </c:pt>
                <c:pt idx="1395">
                  <c:v>7</c:v>
                </c:pt>
                <c:pt idx="1396">
                  <c:v>7</c:v>
                </c:pt>
                <c:pt idx="1397">
                  <c:v>7</c:v>
                </c:pt>
                <c:pt idx="1398">
                  <c:v>7</c:v>
                </c:pt>
                <c:pt idx="1399">
                  <c:v>7</c:v>
                </c:pt>
                <c:pt idx="1400">
                  <c:v>7</c:v>
                </c:pt>
                <c:pt idx="1401">
                  <c:v>7</c:v>
                </c:pt>
                <c:pt idx="1402">
                  <c:v>7</c:v>
                </c:pt>
                <c:pt idx="1403">
                  <c:v>7</c:v>
                </c:pt>
                <c:pt idx="1404">
                  <c:v>7</c:v>
                </c:pt>
                <c:pt idx="1405">
                  <c:v>7</c:v>
                </c:pt>
                <c:pt idx="1406">
                  <c:v>7</c:v>
                </c:pt>
                <c:pt idx="1407">
                  <c:v>7</c:v>
                </c:pt>
                <c:pt idx="1408">
                  <c:v>7</c:v>
                </c:pt>
                <c:pt idx="1409">
                  <c:v>7</c:v>
                </c:pt>
                <c:pt idx="1410">
                  <c:v>7</c:v>
                </c:pt>
                <c:pt idx="1411">
                  <c:v>7</c:v>
                </c:pt>
                <c:pt idx="1412">
                  <c:v>7</c:v>
                </c:pt>
                <c:pt idx="1413">
                  <c:v>7</c:v>
                </c:pt>
                <c:pt idx="1414">
                  <c:v>7</c:v>
                </c:pt>
                <c:pt idx="1415">
                  <c:v>7</c:v>
                </c:pt>
                <c:pt idx="1416">
                  <c:v>7</c:v>
                </c:pt>
                <c:pt idx="1417">
                  <c:v>7</c:v>
                </c:pt>
                <c:pt idx="1418">
                  <c:v>7</c:v>
                </c:pt>
                <c:pt idx="1419">
                  <c:v>7</c:v>
                </c:pt>
                <c:pt idx="1420">
                  <c:v>7</c:v>
                </c:pt>
                <c:pt idx="1421">
                  <c:v>7</c:v>
                </c:pt>
                <c:pt idx="1422">
                  <c:v>7</c:v>
                </c:pt>
                <c:pt idx="1423">
                  <c:v>7</c:v>
                </c:pt>
                <c:pt idx="1424">
                  <c:v>7</c:v>
                </c:pt>
                <c:pt idx="1425">
                  <c:v>7</c:v>
                </c:pt>
                <c:pt idx="1426">
                  <c:v>7</c:v>
                </c:pt>
                <c:pt idx="1427">
                  <c:v>7</c:v>
                </c:pt>
                <c:pt idx="1428">
                  <c:v>7</c:v>
                </c:pt>
                <c:pt idx="1429">
                  <c:v>7</c:v>
                </c:pt>
                <c:pt idx="1430">
                  <c:v>7</c:v>
                </c:pt>
                <c:pt idx="1431">
                  <c:v>7</c:v>
                </c:pt>
                <c:pt idx="1432">
                  <c:v>7</c:v>
                </c:pt>
                <c:pt idx="1433">
                  <c:v>7</c:v>
                </c:pt>
                <c:pt idx="1434">
                  <c:v>7</c:v>
                </c:pt>
                <c:pt idx="1435">
                  <c:v>7</c:v>
                </c:pt>
                <c:pt idx="1436">
                  <c:v>7</c:v>
                </c:pt>
                <c:pt idx="1437">
                  <c:v>7</c:v>
                </c:pt>
                <c:pt idx="1438">
                  <c:v>7</c:v>
                </c:pt>
                <c:pt idx="1439">
                  <c:v>7</c:v>
                </c:pt>
                <c:pt idx="1440">
                  <c:v>7</c:v>
                </c:pt>
                <c:pt idx="1441">
                  <c:v>7</c:v>
                </c:pt>
                <c:pt idx="1442">
                  <c:v>7</c:v>
                </c:pt>
                <c:pt idx="1443">
                  <c:v>7</c:v>
                </c:pt>
                <c:pt idx="1444">
                  <c:v>7</c:v>
                </c:pt>
                <c:pt idx="1445">
                  <c:v>7</c:v>
                </c:pt>
                <c:pt idx="1446">
                  <c:v>7</c:v>
                </c:pt>
                <c:pt idx="1447">
                  <c:v>7</c:v>
                </c:pt>
                <c:pt idx="1448">
                  <c:v>7</c:v>
                </c:pt>
                <c:pt idx="1449">
                  <c:v>7</c:v>
                </c:pt>
                <c:pt idx="1450">
                  <c:v>7</c:v>
                </c:pt>
                <c:pt idx="1451">
                  <c:v>7</c:v>
                </c:pt>
                <c:pt idx="1452">
                  <c:v>7</c:v>
                </c:pt>
                <c:pt idx="1453">
                  <c:v>7</c:v>
                </c:pt>
                <c:pt idx="1454">
                  <c:v>7</c:v>
                </c:pt>
                <c:pt idx="1455">
                  <c:v>7</c:v>
                </c:pt>
                <c:pt idx="1456">
                  <c:v>7</c:v>
                </c:pt>
                <c:pt idx="1457">
                  <c:v>7</c:v>
                </c:pt>
                <c:pt idx="1458">
                  <c:v>7</c:v>
                </c:pt>
                <c:pt idx="1459">
                  <c:v>7</c:v>
                </c:pt>
                <c:pt idx="1460">
                  <c:v>7</c:v>
                </c:pt>
                <c:pt idx="1461">
                  <c:v>7</c:v>
                </c:pt>
                <c:pt idx="1462">
                  <c:v>7</c:v>
                </c:pt>
                <c:pt idx="1463">
                  <c:v>7</c:v>
                </c:pt>
                <c:pt idx="1464">
                  <c:v>7</c:v>
                </c:pt>
                <c:pt idx="1465">
                  <c:v>7</c:v>
                </c:pt>
                <c:pt idx="1466">
                  <c:v>7</c:v>
                </c:pt>
                <c:pt idx="1467">
                  <c:v>7</c:v>
                </c:pt>
                <c:pt idx="1468">
                  <c:v>7</c:v>
                </c:pt>
                <c:pt idx="1469">
                  <c:v>8</c:v>
                </c:pt>
                <c:pt idx="1470">
                  <c:v>8</c:v>
                </c:pt>
                <c:pt idx="1471">
                  <c:v>8</c:v>
                </c:pt>
                <c:pt idx="1472">
                  <c:v>8</c:v>
                </c:pt>
                <c:pt idx="1473">
                  <c:v>8</c:v>
                </c:pt>
                <c:pt idx="1474">
                  <c:v>8</c:v>
                </c:pt>
                <c:pt idx="1475">
                  <c:v>8</c:v>
                </c:pt>
                <c:pt idx="1476">
                  <c:v>8</c:v>
                </c:pt>
                <c:pt idx="1477">
                  <c:v>8</c:v>
                </c:pt>
                <c:pt idx="1478">
                  <c:v>8</c:v>
                </c:pt>
                <c:pt idx="1479">
                  <c:v>8</c:v>
                </c:pt>
                <c:pt idx="1480">
                  <c:v>8</c:v>
                </c:pt>
                <c:pt idx="1481">
                  <c:v>8</c:v>
                </c:pt>
                <c:pt idx="1482">
                  <c:v>8</c:v>
                </c:pt>
                <c:pt idx="1483">
                  <c:v>8</c:v>
                </c:pt>
                <c:pt idx="1484">
                  <c:v>8</c:v>
                </c:pt>
                <c:pt idx="1485">
                  <c:v>8</c:v>
                </c:pt>
                <c:pt idx="1486">
                  <c:v>8</c:v>
                </c:pt>
                <c:pt idx="1487">
                  <c:v>8</c:v>
                </c:pt>
                <c:pt idx="1488">
                  <c:v>8</c:v>
                </c:pt>
                <c:pt idx="1489">
                  <c:v>8</c:v>
                </c:pt>
                <c:pt idx="1490">
                  <c:v>8</c:v>
                </c:pt>
                <c:pt idx="1491">
                  <c:v>8</c:v>
                </c:pt>
                <c:pt idx="1492">
                  <c:v>8</c:v>
                </c:pt>
                <c:pt idx="1493">
                  <c:v>8</c:v>
                </c:pt>
                <c:pt idx="1494">
                  <c:v>8</c:v>
                </c:pt>
                <c:pt idx="1495">
                  <c:v>8</c:v>
                </c:pt>
                <c:pt idx="1496">
                  <c:v>8</c:v>
                </c:pt>
                <c:pt idx="1497">
                  <c:v>8</c:v>
                </c:pt>
                <c:pt idx="1498">
                  <c:v>8</c:v>
                </c:pt>
                <c:pt idx="1499">
                  <c:v>8</c:v>
                </c:pt>
                <c:pt idx="1500">
                  <c:v>8</c:v>
                </c:pt>
                <c:pt idx="1501">
                  <c:v>8</c:v>
                </c:pt>
                <c:pt idx="1502">
                  <c:v>8</c:v>
                </c:pt>
                <c:pt idx="1503">
                  <c:v>8</c:v>
                </c:pt>
                <c:pt idx="1504">
                  <c:v>8</c:v>
                </c:pt>
                <c:pt idx="1505">
                  <c:v>8</c:v>
                </c:pt>
                <c:pt idx="1506">
                  <c:v>8</c:v>
                </c:pt>
                <c:pt idx="1507">
                  <c:v>8</c:v>
                </c:pt>
                <c:pt idx="1508">
                  <c:v>8</c:v>
                </c:pt>
                <c:pt idx="1509">
                  <c:v>8</c:v>
                </c:pt>
                <c:pt idx="1510">
                  <c:v>8</c:v>
                </c:pt>
                <c:pt idx="1511">
                  <c:v>8.25</c:v>
                </c:pt>
                <c:pt idx="1512">
                  <c:v>8.25</c:v>
                </c:pt>
                <c:pt idx="1513">
                  <c:v>8.25</c:v>
                </c:pt>
                <c:pt idx="1514">
                  <c:v>8.25</c:v>
                </c:pt>
                <c:pt idx="1515">
                  <c:v>8.25</c:v>
                </c:pt>
                <c:pt idx="1516">
                  <c:v>8.25</c:v>
                </c:pt>
                <c:pt idx="1517">
                  <c:v>8.25</c:v>
                </c:pt>
                <c:pt idx="1518">
                  <c:v>8.25</c:v>
                </c:pt>
                <c:pt idx="1519">
                  <c:v>8.25</c:v>
                </c:pt>
                <c:pt idx="1520">
                  <c:v>8.25</c:v>
                </c:pt>
                <c:pt idx="1521">
                  <c:v>8.25</c:v>
                </c:pt>
                <c:pt idx="1522">
                  <c:v>8.25</c:v>
                </c:pt>
                <c:pt idx="1523">
                  <c:v>8.25</c:v>
                </c:pt>
                <c:pt idx="1524">
                  <c:v>8.25</c:v>
                </c:pt>
                <c:pt idx="1525">
                  <c:v>8.25</c:v>
                </c:pt>
                <c:pt idx="1526">
                  <c:v>8.25</c:v>
                </c:pt>
                <c:pt idx="1527">
                  <c:v>8.25</c:v>
                </c:pt>
                <c:pt idx="1528">
                  <c:v>8.25</c:v>
                </c:pt>
                <c:pt idx="1529">
                  <c:v>8.25</c:v>
                </c:pt>
                <c:pt idx="1530">
                  <c:v>8.25</c:v>
                </c:pt>
                <c:pt idx="1531">
                  <c:v>8.25</c:v>
                </c:pt>
                <c:pt idx="1532">
                  <c:v>8.25</c:v>
                </c:pt>
                <c:pt idx="1533">
                  <c:v>8.25</c:v>
                </c:pt>
                <c:pt idx="1534">
                  <c:v>8.25</c:v>
                </c:pt>
                <c:pt idx="1535">
                  <c:v>8.25</c:v>
                </c:pt>
                <c:pt idx="1536">
                  <c:v>8.25</c:v>
                </c:pt>
                <c:pt idx="1537">
                  <c:v>8.25</c:v>
                </c:pt>
                <c:pt idx="1538">
                  <c:v>8.25</c:v>
                </c:pt>
                <c:pt idx="1539">
                  <c:v>8.25</c:v>
                </c:pt>
                <c:pt idx="1540">
                  <c:v>8.25</c:v>
                </c:pt>
                <c:pt idx="1541">
                  <c:v>8.25</c:v>
                </c:pt>
                <c:pt idx="1542">
                  <c:v>8.25</c:v>
                </c:pt>
                <c:pt idx="1543">
                  <c:v>8.25</c:v>
                </c:pt>
                <c:pt idx="1544">
                  <c:v>8.25</c:v>
                </c:pt>
                <c:pt idx="1545">
                  <c:v>8.25</c:v>
                </c:pt>
                <c:pt idx="1546">
                  <c:v>8.25</c:v>
                </c:pt>
                <c:pt idx="1547">
                  <c:v>8.25</c:v>
                </c:pt>
                <c:pt idx="1548">
                  <c:v>8.25</c:v>
                </c:pt>
                <c:pt idx="1549">
                  <c:v>8.25</c:v>
                </c:pt>
                <c:pt idx="1550">
                  <c:v>8.25</c:v>
                </c:pt>
                <c:pt idx="1551">
                  <c:v>8.25</c:v>
                </c:pt>
                <c:pt idx="1552">
                  <c:v>8.25</c:v>
                </c:pt>
                <c:pt idx="1553">
                  <c:v>8.25</c:v>
                </c:pt>
                <c:pt idx="1554">
                  <c:v>8.25</c:v>
                </c:pt>
                <c:pt idx="1555">
                  <c:v>8.25</c:v>
                </c:pt>
                <c:pt idx="1556">
                  <c:v>8.25</c:v>
                </c:pt>
                <c:pt idx="1557">
                  <c:v>8.25</c:v>
                </c:pt>
                <c:pt idx="1558">
                  <c:v>8.25</c:v>
                </c:pt>
                <c:pt idx="1559">
                  <c:v>8.25</c:v>
                </c:pt>
                <c:pt idx="1560">
                  <c:v>8.25</c:v>
                </c:pt>
                <c:pt idx="1561">
                  <c:v>8.25</c:v>
                </c:pt>
                <c:pt idx="1562">
                  <c:v>8.25</c:v>
                </c:pt>
                <c:pt idx="1563">
                  <c:v>8.25</c:v>
                </c:pt>
                <c:pt idx="1564">
                  <c:v>8.25</c:v>
                </c:pt>
                <c:pt idx="1565">
                  <c:v>8.25</c:v>
                </c:pt>
                <c:pt idx="1566">
                  <c:v>8.25</c:v>
                </c:pt>
                <c:pt idx="1567">
                  <c:v>8.25</c:v>
                </c:pt>
                <c:pt idx="1568">
                  <c:v>8.25</c:v>
                </c:pt>
                <c:pt idx="1569">
                  <c:v>8.25</c:v>
                </c:pt>
                <c:pt idx="1570">
                  <c:v>8.5</c:v>
                </c:pt>
                <c:pt idx="1571">
                  <c:v>8.5</c:v>
                </c:pt>
                <c:pt idx="1572">
                  <c:v>8.5</c:v>
                </c:pt>
                <c:pt idx="1573">
                  <c:v>8.5</c:v>
                </c:pt>
                <c:pt idx="1574">
                  <c:v>8.5</c:v>
                </c:pt>
                <c:pt idx="1575">
                  <c:v>8.5</c:v>
                </c:pt>
                <c:pt idx="1576">
                  <c:v>8.5</c:v>
                </c:pt>
                <c:pt idx="1577">
                  <c:v>8.5</c:v>
                </c:pt>
                <c:pt idx="1578">
                  <c:v>8.5</c:v>
                </c:pt>
                <c:pt idx="1579">
                  <c:v>8.5</c:v>
                </c:pt>
                <c:pt idx="1580">
                  <c:v>8.5</c:v>
                </c:pt>
                <c:pt idx="1581">
                  <c:v>8.5</c:v>
                </c:pt>
                <c:pt idx="1582">
                  <c:v>8.5</c:v>
                </c:pt>
                <c:pt idx="1583">
                  <c:v>8.5</c:v>
                </c:pt>
                <c:pt idx="1584">
                  <c:v>8.5</c:v>
                </c:pt>
                <c:pt idx="1585">
                  <c:v>8.5</c:v>
                </c:pt>
                <c:pt idx="1586">
                  <c:v>8.5</c:v>
                </c:pt>
                <c:pt idx="1587">
                  <c:v>8.5</c:v>
                </c:pt>
                <c:pt idx="1588">
                  <c:v>8.5</c:v>
                </c:pt>
                <c:pt idx="1589">
                  <c:v>8.5</c:v>
                </c:pt>
                <c:pt idx="1590">
                  <c:v>8.5</c:v>
                </c:pt>
                <c:pt idx="1591">
                  <c:v>8.5</c:v>
                </c:pt>
                <c:pt idx="1592">
                  <c:v>8.5</c:v>
                </c:pt>
                <c:pt idx="1593">
                  <c:v>8.5</c:v>
                </c:pt>
                <c:pt idx="1594">
                  <c:v>8.5</c:v>
                </c:pt>
                <c:pt idx="1595">
                  <c:v>8.5</c:v>
                </c:pt>
                <c:pt idx="1596">
                  <c:v>8.5</c:v>
                </c:pt>
                <c:pt idx="1597">
                  <c:v>8.5</c:v>
                </c:pt>
                <c:pt idx="1598">
                  <c:v>8.5</c:v>
                </c:pt>
                <c:pt idx="1599">
                  <c:v>8.75</c:v>
                </c:pt>
                <c:pt idx="1600">
                  <c:v>8.75</c:v>
                </c:pt>
                <c:pt idx="1601">
                  <c:v>8.75</c:v>
                </c:pt>
                <c:pt idx="1602">
                  <c:v>8.75</c:v>
                </c:pt>
                <c:pt idx="1603">
                  <c:v>8.75</c:v>
                </c:pt>
                <c:pt idx="1604">
                  <c:v>8.75</c:v>
                </c:pt>
                <c:pt idx="1605">
                  <c:v>8.75</c:v>
                </c:pt>
                <c:pt idx="1606">
                  <c:v>8.75</c:v>
                </c:pt>
                <c:pt idx="1607">
                  <c:v>8.75</c:v>
                </c:pt>
                <c:pt idx="1608">
                  <c:v>8.75</c:v>
                </c:pt>
                <c:pt idx="1609">
                  <c:v>8.75</c:v>
                </c:pt>
                <c:pt idx="1610">
                  <c:v>8.75</c:v>
                </c:pt>
                <c:pt idx="1611">
                  <c:v>8.75</c:v>
                </c:pt>
                <c:pt idx="1612">
                  <c:v>8.75</c:v>
                </c:pt>
                <c:pt idx="1613">
                  <c:v>8.75</c:v>
                </c:pt>
                <c:pt idx="1614">
                  <c:v>8.75</c:v>
                </c:pt>
                <c:pt idx="1615">
                  <c:v>8.75</c:v>
                </c:pt>
                <c:pt idx="1616">
                  <c:v>8.75</c:v>
                </c:pt>
                <c:pt idx="1617">
                  <c:v>8.75</c:v>
                </c:pt>
                <c:pt idx="1618">
                  <c:v>8.75</c:v>
                </c:pt>
                <c:pt idx="1619">
                  <c:v>8.75</c:v>
                </c:pt>
                <c:pt idx="1620">
                  <c:v>8.75</c:v>
                </c:pt>
                <c:pt idx="1621">
                  <c:v>9</c:v>
                </c:pt>
                <c:pt idx="1622">
                  <c:v>9</c:v>
                </c:pt>
                <c:pt idx="1623">
                  <c:v>9</c:v>
                </c:pt>
                <c:pt idx="1624">
                  <c:v>9</c:v>
                </c:pt>
                <c:pt idx="1625">
                  <c:v>9</c:v>
                </c:pt>
                <c:pt idx="1626">
                  <c:v>9</c:v>
                </c:pt>
                <c:pt idx="1627">
                  <c:v>9</c:v>
                </c:pt>
                <c:pt idx="1628">
                  <c:v>9</c:v>
                </c:pt>
                <c:pt idx="1629">
                  <c:v>9</c:v>
                </c:pt>
                <c:pt idx="1630">
                  <c:v>9</c:v>
                </c:pt>
                <c:pt idx="1631">
                  <c:v>9</c:v>
                </c:pt>
                <c:pt idx="1632">
                  <c:v>9</c:v>
                </c:pt>
                <c:pt idx="1633">
                  <c:v>9</c:v>
                </c:pt>
                <c:pt idx="1634">
                  <c:v>9</c:v>
                </c:pt>
                <c:pt idx="1635">
                  <c:v>9</c:v>
                </c:pt>
                <c:pt idx="1636">
                  <c:v>9</c:v>
                </c:pt>
                <c:pt idx="1637">
                  <c:v>9</c:v>
                </c:pt>
                <c:pt idx="1638">
                  <c:v>9</c:v>
                </c:pt>
                <c:pt idx="1639">
                  <c:v>9</c:v>
                </c:pt>
                <c:pt idx="1640">
                  <c:v>9</c:v>
                </c:pt>
                <c:pt idx="1641">
                  <c:v>9</c:v>
                </c:pt>
                <c:pt idx="1642">
                  <c:v>9</c:v>
                </c:pt>
                <c:pt idx="1643">
                  <c:v>9</c:v>
                </c:pt>
                <c:pt idx="1644">
                  <c:v>9</c:v>
                </c:pt>
                <c:pt idx="1645">
                  <c:v>9</c:v>
                </c:pt>
                <c:pt idx="1646">
                  <c:v>9</c:v>
                </c:pt>
                <c:pt idx="1647">
                  <c:v>9</c:v>
                </c:pt>
                <c:pt idx="1648">
                  <c:v>9</c:v>
                </c:pt>
                <c:pt idx="1649">
                  <c:v>9</c:v>
                </c:pt>
                <c:pt idx="1650">
                  <c:v>9</c:v>
                </c:pt>
                <c:pt idx="1651">
                  <c:v>9</c:v>
                </c:pt>
                <c:pt idx="1652">
                  <c:v>9</c:v>
                </c:pt>
                <c:pt idx="1653">
                  <c:v>9</c:v>
                </c:pt>
                <c:pt idx="1654">
                  <c:v>9</c:v>
                </c:pt>
                <c:pt idx="1655">
                  <c:v>9</c:v>
                </c:pt>
                <c:pt idx="1656">
                  <c:v>9</c:v>
                </c:pt>
                <c:pt idx="1657">
                  <c:v>9</c:v>
                </c:pt>
                <c:pt idx="1658">
                  <c:v>9</c:v>
                </c:pt>
                <c:pt idx="1659">
                  <c:v>9</c:v>
                </c:pt>
                <c:pt idx="1660">
                  <c:v>9</c:v>
                </c:pt>
                <c:pt idx="1661">
                  <c:v>9</c:v>
                </c:pt>
                <c:pt idx="1662">
                  <c:v>9</c:v>
                </c:pt>
                <c:pt idx="1663">
                  <c:v>9</c:v>
                </c:pt>
                <c:pt idx="1664">
                  <c:v>9</c:v>
                </c:pt>
                <c:pt idx="1665">
                  <c:v>9</c:v>
                </c:pt>
                <c:pt idx="1666">
                  <c:v>9</c:v>
                </c:pt>
                <c:pt idx="1667">
                  <c:v>9</c:v>
                </c:pt>
                <c:pt idx="1668">
                  <c:v>9</c:v>
                </c:pt>
                <c:pt idx="1669">
                  <c:v>8</c:v>
                </c:pt>
                <c:pt idx="1670">
                  <c:v>8</c:v>
                </c:pt>
                <c:pt idx="1671">
                  <c:v>8</c:v>
                </c:pt>
                <c:pt idx="1672">
                  <c:v>8</c:v>
                </c:pt>
                <c:pt idx="1673">
                  <c:v>8</c:v>
                </c:pt>
                <c:pt idx="1674">
                  <c:v>8</c:v>
                </c:pt>
                <c:pt idx="1675">
                  <c:v>8</c:v>
                </c:pt>
                <c:pt idx="1676">
                  <c:v>8</c:v>
                </c:pt>
                <c:pt idx="1677">
                  <c:v>8</c:v>
                </c:pt>
                <c:pt idx="1678">
                  <c:v>8</c:v>
                </c:pt>
                <c:pt idx="1679">
                  <c:v>8</c:v>
                </c:pt>
                <c:pt idx="1680">
                  <c:v>8</c:v>
                </c:pt>
                <c:pt idx="1681">
                  <c:v>8</c:v>
                </c:pt>
                <c:pt idx="1682">
                  <c:v>8</c:v>
                </c:pt>
                <c:pt idx="1683">
                  <c:v>8</c:v>
                </c:pt>
                <c:pt idx="1684">
                  <c:v>8</c:v>
                </c:pt>
                <c:pt idx="1685">
                  <c:v>8</c:v>
                </c:pt>
                <c:pt idx="1686">
                  <c:v>8</c:v>
                </c:pt>
                <c:pt idx="1687">
                  <c:v>8</c:v>
                </c:pt>
                <c:pt idx="1688">
                  <c:v>8</c:v>
                </c:pt>
                <c:pt idx="1689">
                  <c:v>8</c:v>
                </c:pt>
                <c:pt idx="1690">
                  <c:v>8</c:v>
                </c:pt>
                <c:pt idx="1691">
                  <c:v>8</c:v>
                </c:pt>
                <c:pt idx="1692">
                  <c:v>8</c:v>
                </c:pt>
                <c:pt idx="1693">
                  <c:v>8</c:v>
                </c:pt>
                <c:pt idx="1694">
                  <c:v>8</c:v>
                </c:pt>
                <c:pt idx="1695">
                  <c:v>8</c:v>
                </c:pt>
                <c:pt idx="1696">
                  <c:v>8</c:v>
                </c:pt>
                <c:pt idx="1697">
                  <c:v>8</c:v>
                </c:pt>
                <c:pt idx="1698">
                  <c:v>8</c:v>
                </c:pt>
                <c:pt idx="1699">
                  <c:v>8</c:v>
                </c:pt>
                <c:pt idx="1700">
                  <c:v>8</c:v>
                </c:pt>
                <c:pt idx="1701">
                  <c:v>8</c:v>
                </c:pt>
                <c:pt idx="1702">
                  <c:v>8</c:v>
                </c:pt>
                <c:pt idx="1703">
                  <c:v>8</c:v>
                </c:pt>
                <c:pt idx="1704">
                  <c:v>8</c:v>
                </c:pt>
                <c:pt idx="1705">
                  <c:v>8</c:v>
                </c:pt>
                <c:pt idx="1706">
                  <c:v>8</c:v>
                </c:pt>
                <c:pt idx="1707">
                  <c:v>9</c:v>
                </c:pt>
                <c:pt idx="1708">
                  <c:v>9</c:v>
                </c:pt>
                <c:pt idx="1709">
                  <c:v>9</c:v>
                </c:pt>
                <c:pt idx="1710">
                  <c:v>9</c:v>
                </c:pt>
                <c:pt idx="1711">
                  <c:v>9</c:v>
                </c:pt>
                <c:pt idx="1712">
                  <c:v>9</c:v>
                </c:pt>
                <c:pt idx="1713">
                  <c:v>9</c:v>
                </c:pt>
                <c:pt idx="1714">
                  <c:v>9</c:v>
                </c:pt>
                <c:pt idx="1715">
                  <c:v>9</c:v>
                </c:pt>
                <c:pt idx="1716">
                  <c:v>9</c:v>
                </c:pt>
                <c:pt idx="1717">
                  <c:v>9</c:v>
                </c:pt>
                <c:pt idx="1718">
                  <c:v>9</c:v>
                </c:pt>
                <c:pt idx="1719">
                  <c:v>9</c:v>
                </c:pt>
                <c:pt idx="1720">
                  <c:v>10</c:v>
                </c:pt>
                <c:pt idx="1721">
                  <c:v>10</c:v>
                </c:pt>
                <c:pt idx="1722">
                  <c:v>10</c:v>
                </c:pt>
                <c:pt idx="1723">
                  <c:v>10</c:v>
                </c:pt>
                <c:pt idx="1724">
                  <c:v>10</c:v>
                </c:pt>
                <c:pt idx="1725">
                  <c:v>10</c:v>
                </c:pt>
                <c:pt idx="1726">
                  <c:v>10</c:v>
                </c:pt>
                <c:pt idx="1727">
                  <c:v>10</c:v>
                </c:pt>
                <c:pt idx="1728">
                  <c:v>10</c:v>
                </c:pt>
                <c:pt idx="1729">
                  <c:v>10</c:v>
                </c:pt>
                <c:pt idx="1730">
                  <c:v>10</c:v>
                </c:pt>
                <c:pt idx="1731">
                  <c:v>10</c:v>
                </c:pt>
                <c:pt idx="1732">
                  <c:v>10</c:v>
                </c:pt>
                <c:pt idx="1733">
                  <c:v>10</c:v>
                </c:pt>
                <c:pt idx="1734">
                  <c:v>10</c:v>
                </c:pt>
                <c:pt idx="1735">
                  <c:v>10</c:v>
                </c:pt>
                <c:pt idx="1736">
                  <c:v>10</c:v>
                </c:pt>
                <c:pt idx="1737">
                  <c:v>10</c:v>
                </c:pt>
                <c:pt idx="1738">
                  <c:v>10</c:v>
                </c:pt>
                <c:pt idx="1739">
                  <c:v>10</c:v>
                </c:pt>
                <c:pt idx="1740">
                  <c:v>10</c:v>
                </c:pt>
                <c:pt idx="1741">
                  <c:v>10</c:v>
                </c:pt>
                <c:pt idx="1742">
                  <c:v>10</c:v>
                </c:pt>
                <c:pt idx="1743">
                  <c:v>10</c:v>
                </c:pt>
                <c:pt idx="1744">
                  <c:v>10</c:v>
                </c:pt>
                <c:pt idx="1745">
                  <c:v>10</c:v>
                </c:pt>
                <c:pt idx="1746">
                  <c:v>10</c:v>
                </c:pt>
                <c:pt idx="1747">
                  <c:v>10</c:v>
                </c:pt>
                <c:pt idx="1748">
                  <c:v>10</c:v>
                </c:pt>
                <c:pt idx="1749">
                  <c:v>10</c:v>
                </c:pt>
                <c:pt idx="1750">
                  <c:v>10</c:v>
                </c:pt>
                <c:pt idx="1751">
                  <c:v>10</c:v>
                </c:pt>
                <c:pt idx="1752">
                  <c:v>10</c:v>
                </c:pt>
                <c:pt idx="1753">
                  <c:v>10</c:v>
                </c:pt>
                <c:pt idx="1754">
                  <c:v>10</c:v>
                </c:pt>
                <c:pt idx="1755">
                  <c:v>10</c:v>
                </c:pt>
                <c:pt idx="1756">
                  <c:v>10</c:v>
                </c:pt>
                <c:pt idx="1757">
                  <c:v>10</c:v>
                </c:pt>
                <c:pt idx="1758">
                  <c:v>10</c:v>
                </c:pt>
                <c:pt idx="1759">
                  <c:v>11</c:v>
                </c:pt>
                <c:pt idx="1760">
                  <c:v>11</c:v>
                </c:pt>
                <c:pt idx="1761">
                  <c:v>11</c:v>
                </c:pt>
                <c:pt idx="1762">
                  <c:v>11</c:v>
                </c:pt>
                <c:pt idx="1763">
                  <c:v>11</c:v>
                </c:pt>
                <c:pt idx="1764">
                  <c:v>11</c:v>
                </c:pt>
                <c:pt idx="1765">
                  <c:v>12</c:v>
                </c:pt>
                <c:pt idx="1766">
                  <c:v>12</c:v>
                </c:pt>
                <c:pt idx="1767">
                  <c:v>12</c:v>
                </c:pt>
                <c:pt idx="1768">
                  <c:v>12</c:v>
                </c:pt>
                <c:pt idx="1769">
                  <c:v>12</c:v>
                </c:pt>
                <c:pt idx="1770">
                  <c:v>12</c:v>
                </c:pt>
                <c:pt idx="1771">
                  <c:v>12</c:v>
                </c:pt>
                <c:pt idx="1772">
                  <c:v>12</c:v>
                </c:pt>
                <c:pt idx="1773">
                  <c:v>12</c:v>
                </c:pt>
                <c:pt idx="1774">
                  <c:v>12</c:v>
                </c:pt>
                <c:pt idx="1775">
                  <c:v>12</c:v>
                </c:pt>
                <c:pt idx="1776">
                  <c:v>12</c:v>
                </c:pt>
                <c:pt idx="1777">
                  <c:v>12</c:v>
                </c:pt>
                <c:pt idx="1778">
                  <c:v>12</c:v>
                </c:pt>
                <c:pt idx="1779">
                  <c:v>12</c:v>
                </c:pt>
                <c:pt idx="1780">
                  <c:v>12</c:v>
                </c:pt>
                <c:pt idx="1781">
                  <c:v>12</c:v>
                </c:pt>
                <c:pt idx="1782">
                  <c:v>12</c:v>
                </c:pt>
                <c:pt idx="1783">
                  <c:v>12</c:v>
                </c:pt>
                <c:pt idx="1784">
                  <c:v>12</c:v>
                </c:pt>
                <c:pt idx="1785">
                  <c:v>12</c:v>
                </c:pt>
                <c:pt idx="1786">
                  <c:v>12</c:v>
                </c:pt>
                <c:pt idx="1787">
                  <c:v>12</c:v>
                </c:pt>
                <c:pt idx="1788">
                  <c:v>12</c:v>
                </c:pt>
                <c:pt idx="1789">
                  <c:v>12</c:v>
                </c:pt>
                <c:pt idx="1790">
                  <c:v>12</c:v>
                </c:pt>
                <c:pt idx="1791">
                  <c:v>12</c:v>
                </c:pt>
                <c:pt idx="1792">
                  <c:v>12</c:v>
                </c:pt>
                <c:pt idx="1793">
                  <c:v>12</c:v>
                </c:pt>
                <c:pt idx="1794">
                  <c:v>12</c:v>
                </c:pt>
                <c:pt idx="1795">
                  <c:v>12</c:v>
                </c:pt>
                <c:pt idx="1796">
                  <c:v>12</c:v>
                </c:pt>
                <c:pt idx="1797">
                  <c:v>12</c:v>
                </c:pt>
                <c:pt idx="1798">
                  <c:v>12</c:v>
                </c:pt>
                <c:pt idx="1799">
                  <c:v>12</c:v>
                </c:pt>
                <c:pt idx="1800">
                  <c:v>12</c:v>
                </c:pt>
                <c:pt idx="1801">
                  <c:v>12</c:v>
                </c:pt>
                <c:pt idx="1802">
                  <c:v>12</c:v>
                </c:pt>
                <c:pt idx="1803">
                  <c:v>12</c:v>
                </c:pt>
                <c:pt idx="1804">
                  <c:v>12</c:v>
                </c:pt>
                <c:pt idx="1805">
                  <c:v>12</c:v>
                </c:pt>
                <c:pt idx="1806">
                  <c:v>12</c:v>
                </c:pt>
                <c:pt idx="1807">
                  <c:v>12</c:v>
                </c:pt>
                <c:pt idx="1808">
                  <c:v>12</c:v>
                </c:pt>
                <c:pt idx="1809">
                  <c:v>12</c:v>
                </c:pt>
                <c:pt idx="1810">
                  <c:v>12</c:v>
                </c:pt>
                <c:pt idx="1811">
                  <c:v>12</c:v>
                </c:pt>
                <c:pt idx="1812">
                  <c:v>12</c:v>
                </c:pt>
                <c:pt idx="1813">
                  <c:v>12</c:v>
                </c:pt>
                <c:pt idx="1814">
                  <c:v>12</c:v>
                </c:pt>
                <c:pt idx="1815">
                  <c:v>12</c:v>
                </c:pt>
                <c:pt idx="1816">
                  <c:v>11.5</c:v>
                </c:pt>
                <c:pt idx="1817">
                  <c:v>11.5</c:v>
                </c:pt>
                <c:pt idx="1818">
                  <c:v>11.5</c:v>
                </c:pt>
                <c:pt idx="1819">
                  <c:v>11.5</c:v>
                </c:pt>
                <c:pt idx="1820">
                  <c:v>11.5</c:v>
                </c:pt>
                <c:pt idx="1821">
                  <c:v>11.5</c:v>
                </c:pt>
                <c:pt idx="1822">
                  <c:v>11.5</c:v>
                </c:pt>
                <c:pt idx="1823">
                  <c:v>11.5</c:v>
                </c:pt>
                <c:pt idx="1824">
                  <c:v>11.5</c:v>
                </c:pt>
                <c:pt idx="1825">
                  <c:v>11.5</c:v>
                </c:pt>
                <c:pt idx="1826">
                  <c:v>11.5</c:v>
                </c:pt>
                <c:pt idx="1827">
                  <c:v>11.5</c:v>
                </c:pt>
                <c:pt idx="1828">
                  <c:v>11</c:v>
                </c:pt>
                <c:pt idx="1829">
                  <c:v>11</c:v>
                </c:pt>
                <c:pt idx="1830">
                  <c:v>11</c:v>
                </c:pt>
                <c:pt idx="1831">
                  <c:v>11</c:v>
                </c:pt>
                <c:pt idx="1832">
                  <c:v>11</c:v>
                </c:pt>
                <c:pt idx="1833">
                  <c:v>11</c:v>
                </c:pt>
                <c:pt idx="1834">
                  <c:v>11</c:v>
                </c:pt>
                <c:pt idx="1835">
                  <c:v>11</c:v>
                </c:pt>
                <c:pt idx="1836">
                  <c:v>11</c:v>
                </c:pt>
                <c:pt idx="1837">
                  <c:v>11</c:v>
                </c:pt>
                <c:pt idx="1838">
                  <c:v>11</c:v>
                </c:pt>
                <c:pt idx="1839">
                  <c:v>11</c:v>
                </c:pt>
                <c:pt idx="1840">
                  <c:v>11</c:v>
                </c:pt>
                <c:pt idx="1841">
                  <c:v>11</c:v>
                </c:pt>
                <c:pt idx="1842">
                  <c:v>11</c:v>
                </c:pt>
                <c:pt idx="1843">
                  <c:v>11</c:v>
                </c:pt>
                <c:pt idx="1844">
                  <c:v>10.5</c:v>
                </c:pt>
                <c:pt idx="1845">
                  <c:v>10.5</c:v>
                </c:pt>
                <c:pt idx="1846">
                  <c:v>10.5</c:v>
                </c:pt>
                <c:pt idx="1847">
                  <c:v>10.5</c:v>
                </c:pt>
                <c:pt idx="1848">
                  <c:v>10.5</c:v>
                </c:pt>
                <c:pt idx="1849">
                  <c:v>10.5</c:v>
                </c:pt>
                <c:pt idx="1850">
                  <c:v>10.5</c:v>
                </c:pt>
                <c:pt idx="1851">
                  <c:v>10.5</c:v>
                </c:pt>
                <c:pt idx="1852">
                  <c:v>10.5</c:v>
                </c:pt>
                <c:pt idx="1853">
                  <c:v>10.5</c:v>
                </c:pt>
                <c:pt idx="1854">
                  <c:v>10.5</c:v>
                </c:pt>
                <c:pt idx="1855">
                  <c:v>10.5</c:v>
                </c:pt>
                <c:pt idx="1856">
                  <c:v>10.5</c:v>
                </c:pt>
                <c:pt idx="1857">
                  <c:v>10.5</c:v>
                </c:pt>
                <c:pt idx="1858">
                  <c:v>10.5</c:v>
                </c:pt>
                <c:pt idx="1859">
                  <c:v>10.5</c:v>
                </c:pt>
                <c:pt idx="1860">
                  <c:v>10.5</c:v>
                </c:pt>
                <c:pt idx="1861">
                  <c:v>10.5</c:v>
                </c:pt>
                <c:pt idx="1862">
                  <c:v>10.5</c:v>
                </c:pt>
                <c:pt idx="1863">
                  <c:v>10.5</c:v>
                </c:pt>
                <c:pt idx="1864">
                  <c:v>10.5</c:v>
                </c:pt>
                <c:pt idx="1865">
                  <c:v>10.5</c:v>
                </c:pt>
                <c:pt idx="1866">
                  <c:v>10.5</c:v>
                </c:pt>
                <c:pt idx="1867">
                  <c:v>10.5</c:v>
                </c:pt>
                <c:pt idx="1868">
                  <c:v>10.5</c:v>
                </c:pt>
                <c:pt idx="1869">
                  <c:v>10</c:v>
                </c:pt>
                <c:pt idx="1870">
                  <c:v>10</c:v>
                </c:pt>
                <c:pt idx="1871">
                  <c:v>10</c:v>
                </c:pt>
                <c:pt idx="1872">
                  <c:v>10</c:v>
                </c:pt>
                <c:pt idx="1873">
                  <c:v>10</c:v>
                </c:pt>
                <c:pt idx="1874">
                  <c:v>10</c:v>
                </c:pt>
                <c:pt idx="1875">
                  <c:v>10</c:v>
                </c:pt>
                <c:pt idx="1876">
                  <c:v>10</c:v>
                </c:pt>
                <c:pt idx="1877">
                  <c:v>10</c:v>
                </c:pt>
                <c:pt idx="1878">
                  <c:v>10</c:v>
                </c:pt>
                <c:pt idx="1879">
                  <c:v>10</c:v>
                </c:pt>
                <c:pt idx="1880">
                  <c:v>10</c:v>
                </c:pt>
                <c:pt idx="1881">
                  <c:v>10</c:v>
                </c:pt>
                <c:pt idx="1882">
                  <c:v>10</c:v>
                </c:pt>
                <c:pt idx="1883">
                  <c:v>10</c:v>
                </c:pt>
                <c:pt idx="1884">
                  <c:v>10</c:v>
                </c:pt>
                <c:pt idx="1885">
                  <c:v>10</c:v>
                </c:pt>
                <c:pt idx="1886">
                  <c:v>10</c:v>
                </c:pt>
                <c:pt idx="1887">
                  <c:v>10</c:v>
                </c:pt>
                <c:pt idx="1888">
                  <c:v>10</c:v>
                </c:pt>
                <c:pt idx="1889">
                  <c:v>9.75</c:v>
                </c:pt>
                <c:pt idx="1890">
                  <c:v>9.75</c:v>
                </c:pt>
                <c:pt idx="1891">
                  <c:v>9.75</c:v>
                </c:pt>
                <c:pt idx="1892">
                  <c:v>9.75</c:v>
                </c:pt>
                <c:pt idx="1893">
                  <c:v>9.75</c:v>
                </c:pt>
                <c:pt idx="1894">
                  <c:v>9.75</c:v>
                </c:pt>
                <c:pt idx="1895">
                  <c:v>9.75</c:v>
                </c:pt>
                <c:pt idx="1896">
                  <c:v>9.75</c:v>
                </c:pt>
                <c:pt idx="1897">
                  <c:v>9.75</c:v>
                </c:pt>
                <c:pt idx="1898">
                  <c:v>9.75</c:v>
                </c:pt>
                <c:pt idx="1899">
                  <c:v>9.75</c:v>
                </c:pt>
                <c:pt idx="1900">
                  <c:v>9.75</c:v>
                </c:pt>
                <c:pt idx="1901">
                  <c:v>9.75</c:v>
                </c:pt>
                <c:pt idx="1902">
                  <c:v>9.75</c:v>
                </c:pt>
                <c:pt idx="1903">
                  <c:v>9.75</c:v>
                </c:pt>
                <c:pt idx="1904">
                  <c:v>9.75</c:v>
                </c:pt>
                <c:pt idx="1905">
                  <c:v>9.75</c:v>
                </c:pt>
                <c:pt idx="1906">
                  <c:v>9.75</c:v>
                </c:pt>
                <c:pt idx="1907">
                  <c:v>9.75</c:v>
                </c:pt>
                <c:pt idx="1908">
                  <c:v>9.75</c:v>
                </c:pt>
                <c:pt idx="1909">
                  <c:v>9.75</c:v>
                </c:pt>
                <c:pt idx="1910">
                  <c:v>9.75</c:v>
                </c:pt>
                <c:pt idx="1911">
                  <c:v>9.75</c:v>
                </c:pt>
                <c:pt idx="1912">
                  <c:v>9.75</c:v>
                </c:pt>
                <c:pt idx="1913">
                  <c:v>9.75</c:v>
                </c:pt>
                <c:pt idx="1914">
                  <c:v>9.75</c:v>
                </c:pt>
                <c:pt idx="1915">
                  <c:v>9.5</c:v>
                </c:pt>
                <c:pt idx="1916">
                  <c:v>9.5</c:v>
                </c:pt>
                <c:pt idx="1917">
                  <c:v>9.5</c:v>
                </c:pt>
                <c:pt idx="1918">
                  <c:v>9.5</c:v>
                </c:pt>
                <c:pt idx="1919">
                  <c:v>9.5</c:v>
                </c:pt>
                <c:pt idx="1920">
                  <c:v>9.5</c:v>
                </c:pt>
                <c:pt idx="1921">
                  <c:v>9.5</c:v>
                </c:pt>
                <c:pt idx="1922">
                  <c:v>9.5</c:v>
                </c:pt>
                <c:pt idx="1923">
                  <c:v>9.5</c:v>
                </c:pt>
                <c:pt idx="1924">
                  <c:v>9.5</c:v>
                </c:pt>
                <c:pt idx="1925">
                  <c:v>9.5</c:v>
                </c:pt>
                <c:pt idx="1926">
                  <c:v>9</c:v>
                </c:pt>
                <c:pt idx="1927">
                  <c:v>9</c:v>
                </c:pt>
                <c:pt idx="1928">
                  <c:v>9</c:v>
                </c:pt>
                <c:pt idx="1929">
                  <c:v>9</c:v>
                </c:pt>
                <c:pt idx="1930">
                  <c:v>9</c:v>
                </c:pt>
                <c:pt idx="1931">
                  <c:v>9</c:v>
                </c:pt>
                <c:pt idx="1932">
                  <c:v>9</c:v>
                </c:pt>
                <c:pt idx="1933">
                  <c:v>9</c:v>
                </c:pt>
                <c:pt idx="1934">
                  <c:v>9</c:v>
                </c:pt>
                <c:pt idx="1935">
                  <c:v>9</c:v>
                </c:pt>
                <c:pt idx="1936">
                  <c:v>9</c:v>
                </c:pt>
                <c:pt idx="1937">
                  <c:v>9</c:v>
                </c:pt>
                <c:pt idx="1938">
                  <c:v>9</c:v>
                </c:pt>
                <c:pt idx="1939">
                  <c:v>9</c:v>
                </c:pt>
                <c:pt idx="1940">
                  <c:v>9</c:v>
                </c:pt>
                <c:pt idx="1941">
                  <c:v>9</c:v>
                </c:pt>
                <c:pt idx="1942">
                  <c:v>9</c:v>
                </c:pt>
                <c:pt idx="1943">
                  <c:v>9</c:v>
                </c:pt>
                <c:pt idx="1944">
                  <c:v>9</c:v>
                </c:pt>
                <c:pt idx="1945">
                  <c:v>9</c:v>
                </c:pt>
                <c:pt idx="1946">
                  <c:v>9</c:v>
                </c:pt>
                <c:pt idx="1947">
                  <c:v>9</c:v>
                </c:pt>
                <c:pt idx="1948">
                  <c:v>8.5</c:v>
                </c:pt>
                <c:pt idx="1949">
                  <c:v>8.5</c:v>
                </c:pt>
                <c:pt idx="1950">
                  <c:v>8.5</c:v>
                </c:pt>
                <c:pt idx="1951">
                  <c:v>8.5</c:v>
                </c:pt>
                <c:pt idx="1952">
                  <c:v>8.5</c:v>
                </c:pt>
                <c:pt idx="1953">
                  <c:v>8.5</c:v>
                </c:pt>
                <c:pt idx="1954">
                  <c:v>8.5</c:v>
                </c:pt>
                <c:pt idx="1955">
                  <c:v>8.5</c:v>
                </c:pt>
                <c:pt idx="1956">
                  <c:v>8.5</c:v>
                </c:pt>
                <c:pt idx="1957">
                  <c:v>8.5</c:v>
                </c:pt>
                <c:pt idx="1958">
                  <c:v>8.5</c:v>
                </c:pt>
                <c:pt idx="1959">
                  <c:v>8.5</c:v>
                </c:pt>
                <c:pt idx="1960">
                  <c:v>8.5</c:v>
                </c:pt>
                <c:pt idx="1961">
                  <c:v>8.5</c:v>
                </c:pt>
                <c:pt idx="1962">
                  <c:v>8.5</c:v>
                </c:pt>
                <c:pt idx="1963">
                  <c:v>8.5</c:v>
                </c:pt>
                <c:pt idx="1964">
                  <c:v>8.5</c:v>
                </c:pt>
                <c:pt idx="1965">
                  <c:v>8</c:v>
                </c:pt>
                <c:pt idx="1966">
                  <c:v>8</c:v>
                </c:pt>
                <c:pt idx="1967">
                  <c:v>8</c:v>
                </c:pt>
                <c:pt idx="1968">
                  <c:v>8</c:v>
                </c:pt>
                <c:pt idx="1969">
                  <c:v>8</c:v>
                </c:pt>
                <c:pt idx="1970">
                  <c:v>8</c:v>
                </c:pt>
                <c:pt idx="1971">
                  <c:v>8</c:v>
                </c:pt>
                <c:pt idx="1972">
                  <c:v>8</c:v>
                </c:pt>
                <c:pt idx="1973">
                  <c:v>8</c:v>
                </c:pt>
                <c:pt idx="1974">
                  <c:v>8</c:v>
                </c:pt>
                <c:pt idx="1975">
                  <c:v>8</c:v>
                </c:pt>
                <c:pt idx="1976">
                  <c:v>8</c:v>
                </c:pt>
                <c:pt idx="1977">
                  <c:v>8</c:v>
                </c:pt>
                <c:pt idx="1978">
                  <c:v>8</c:v>
                </c:pt>
                <c:pt idx="1979">
                  <c:v>8</c:v>
                </c:pt>
                <c:pt idx="1980">
                  <c:v>8</c:v>
                </c:pt>
                <c:pt idx="1981">
                  <c:v>8</c:v>
                </c:pt>
                <c:pt idx="1982">
                  <c:v>8</c:v>
                </c:pt>
                <c:pt idx="1983">
                  <c:v>8</c:v>
                </c:pt>
                <c:pt idx="1984">
                  <c:v>8</c:v>
                </c:pt>
                <c:pt idx="1985">
                  <c:v>8</c:v>
                </c:pt>
                <c:pt idx="1986">
                  <c:v>8</c:v>
                </c:pt>
                <c:pt idx="1987">
                  <c:v>8</c:v>
                </c:pt>
                <c:pt idx="1988">
                  <c:v>7.75</c:v>
                </c:pt>
                <c:pt idx="1989">
                  <c:v>7.75</c:v>
                </c:pt>
                <c:pt idx="1990">
                  <c:v>7.75</c:v>
                </c:pt>
                <c:pt idx="1991">
                  <c:v>7.75</c:v>
                </c:pt>
                <c:pt idx="1992">
                  <c:v>7.75</c:v>
                </c:pt>
                <c:pt idx="1993">
                  <c:v>7.75</c:v>
                </c:pt>
                <c:pt idx="1994">
                  <c:v>7.75</c:v>
                </c:pt>
                <c:pt idx="1995">
                  <c:v>7.75</c:v>
                </c:pt>
                <c:pt idx="1996">
                  <c:v>7.75</c:v>
                </c:pt>
                <c:pt idx="1997">
                  <c:v>7.75</c:v>
                </c:pt>
                <c:pt idx="1998">
                  <c:v>7.75</c:v>
                </c:pt>
                <c:pt idx="1999">
                  <c:v>7.75</c:v>
                </c:pt>
                <c:pt idx="2000">
                  <c:v>7.75</c:v>
                </c:pt>
                <c:pt idx="2001">
                  <c:v>7.75</c:v>
                </c:pt>
                <c:pt idx="2002">
                  <c:v>7.75</c:v>
                </c:pt>
                <c:pt idx="2003">
                  <c:v>7.75</c:v>
                </c:pt>
                <c:pt idx="2004">
                  <c:v>7.75</c:v>
                </c:pt>
                <c:pt idx="2005">
                  <c:v>7.75</c:v>
                </c:pt>
                <c:pt idx="2006">
                  <c:v>7.75</c:v>
                </c:pt>
                <c:pt idx="2007">
                  <c:v>7.75</c:v>
                </c:pt>
                <c:pt idx="2008">
                  <c:v>7.75</c:v>
                </c:pt>
                <c:pt idx="2009">
                  <c:v>7.75</c:v>
                </c:pt>
                <c:pt idx="2010">
                  <c:v>7.75</c:v>
                </c:pt>
                <c:pt idx="2011">
                  <c:v>7.75</c:v>
                </c:pt>
                <c:pt idx="2012">
                  <c:v>7.75</c:v>
                </c:pt>
                <c:pt idx="2013">
                  <c:v>7.75</c:v>
                </c:pt>
                <c:pt idx="2014">
                  <c:v>7.75</c:v>
                </c:pt>
                <c:pt idx="2015">
                  <c:v>7.75</c:v>
                </c:pt>
                <c:pt idx="2016">
                  <c:v>7.75</c:v>
                </c:pt>
                <c:pt idx="2017">
                  <c:v>7.75</c:v>
                </c:pt>
                <c:pt idx="2018">
                  <c:v>7.75</c:v>
                </c:pt>
                <c:pt idx="2019">
                  <c:v>7.75</c:v>
                </c:pt>
                <c:pt idx="2020">
                  <c:v>7.75</c:v>
                </c:pt>
                <c:pt idx="2021">
                  <c:v>7.75</c:v>
                </c:pt>
                <c:pt idx="2022">
                  <c:v>7.5</c:v>
                </c:pt>
                <c:pt idx="2023">
                  <c:v>7.5</c:v>
                </c:pt>
                <c:pt idx="2024">
                  <c:v>7.5</c:v>
                </c:pt>
                <c:pt idx="2025">
                  <c:v>7.5</c:v>
                </c:pt>
                <c:pt idx="2026">
                  <c:v>7.5</c:v>
                </c:pt>
                <c:pt idx="2027">
                  <c:v>7.5</c:v>
                </c:pt>
                <c:pt idx="2028">
                  <c:v>7.5</c:v>
                </c:pt>
                <c:pt idx="2029">
                  <c:v>7.5</c:v>
                </c:pt>
                <c:pt idx="2030">
                  <c:v>7.5</c:v>
                </c:pt>
                <c:pt idx="2031">
                  <c:v>7.5</c:v>
                </c:pt>
                <c:pt idx="2032">
                  <c:v>7.5</c:v>
                </c:pt>
                <c:pt idx="2033">
                  <c:v>7.5</c:v>
                </c:pt>
                <c:pt idx="2034">
                  <c:v>7.5</c:v>
                </c:pt>
                <c:pt idx="2035">
                  <c:v>7.5</c:v>
                </c:pt>
                <c:pt idx="2036">
                  <c:v>7.5</c:v>
                </c:pt>
                <c:pt idx="2037">
                  <c:v>7.5</c:v>
                </c:pt>
                <c:pt idx="2038">
                  <c:v>7.5</c:v>
                </c:pt>
                <c:pt idx="2039">
                  <c:v>7.5</c:v>
                </c:pt>
                <c:pt idx="2040">
                  <c:v>7.5</c:v>
                </c:pt>
                <c:pt idx="2041">
                  <c:v>7.5</c:v>
                </c:pt>
                <c:pt idx="2042">
                  <c:v>7.5</c:v>
                </c:pt>
                <c:pt idx="2043">
                  <c:v>7.5</c:v>
                </c:pt>
                <c:pt idx="2044">
                  <c:v>7.5</c:v>
                </c:pt>
                <c:pt idx="2045">
                  <c:v>7.25</c:v>
                </c:pt>
                <c:pt idx="2046">
                  <c:v>7.25</c:v>
                </c:pt>
                <c:pt idx="2047">
                  <c:v>7.25</c:v>
                </c:pt>
                <c:pt idx="2048">
                  <c:v>7.25</c:v>
                </c:pt>
                <c:pt idx="2049">
                  <c:v>7.25</c:v>
                </c:pt>
                <c:pt idx="2050">
                  <c:v>7.25</c:v>
                </c:pt>
                <c:pt idx="2051">
                  <c:v>7.25</c:v>
                </c:pt>
                <c:pt idx="2052">
                  <c:v>7.25</c:v>
                </c:pt>
                <c:pt idx="2053">
                  <c:v>7.25</c:v>
                </c:pt>
                <c:pt idx="2054">
                  <c:v>7.25</c:v>
                </c:pt>
                <c:pt idx="2055">
                  <c:v>7.25</c:v>
                </c:pt>
                <c:pt idx="2056">
                  <c:v>7.25</c:v>
                </c:pt>
                <c:pt idx="2057">
                  <c:v>7.25</c:v>
                </c:pt>
                <c:pt idx="2058">
                  <c:v>7.25</c:v>
                </c:pt>
                <c:pt idx="2059">
                  <c:v>7.25</c:v>
                </c:pt>
                <c:pt idx="2060">
                  <c:v>7.25</c:v>
                </c:pt>
                <c:pt idx="2061">
                  <c:v>7.25</c:v>
                </c:pt>
                <c:pt idx="2062">
                  <c:v>7.25</c:v>
                </c:pt>
                <c:pt idx="2063">
                  <c:v>7.25</c:v>
                </c:pt>
                <c:pt idx="2064">
                  <c:v>7.25</c:v>
                </c:pt>
                <c:pt idx="2065">
                  <c:v>7.25</c:v>
                </c:pt>
                <c:pt idx="2066">
                  <c:v>7.25</c:v>
                </c:pt>
                <c:pt idx="2067">
                  <c:v>7.25</c:v>
                </c:pt>
                <c:pt idx="2068">
                  <c:v>7.25</c:v>
                </c:pt>
                <c:pt idx="2069">
                  <c:v>7</c:v>
                </c:pt>
                <c:pt idx="2070">
                  <c:v>7</c:v>
                </c:pt>
                <c:pt idx="2071">
                  <c:v>7</c:v>
                </c:pt>
                <c:pt idx="2072">
                  <c:v>7</c:v>
                </c:pt>
                <c:pt idx="2073">
                  <c:v>7</c:v>
                </c:pt>
                <c:pt idx="2074">
                  <c:v>7</c:v>
                </c:pt>
                <c:pt idx="2075">
                  <c:v>7</c:v>
                </c:pt>
                <c:pt idx="2076">
                  <c:v>7</c:v>
                </c:pt>
                <c:pt idx="2077">
                  <c:v>7</c:v>
                </c:pt>
                <c:pt idx="2078">
                  <c:v>7</c:v>
                </c:pt>
                <c:pt idx="2079">
                  <c:v>7</c:v>
                </c:pt>
                <c:pt idx="2080">
                  <c:v>7</c:v>
                </c:pt>
                <c:pt idx="2081">
                  <c:v>7</c:v>
                </c:pt>
                <c:pt idx="2082">
                  <c:v>7</c:v>
                </c:pt>
                <c:pt idx="2083">
                  <c:v>7</c:v>
                </c:pt>
                <c:pt idx="2084">
                  <c:v>7</c:v>
                </c:pt>
                <c:pt idx="2085">
                  <c:v>7</c:v>
                </c:pt>
                <c:pt idx="2086">
                  <c:v>7</c:v>
                </c:pt>
                <c:pt idx="2087">
                  <c:v>7</c:v>
                </c:pt>
                <c:pt idx="2088">
                  <c:v>7</c:v>
                </c:pt>
                <c:pt idx="2089">
                  <c:v>6.75</c:v>
                </c:pt>
                <c:pt idx="2090">
                  <c:v>6.75</c:v>
                </c:pt>
                <c:pt idx="2091">
                  <c:v>6.75</c:v>
                </c:pt>
                <c:pt idx="2092">
                  <c:v>6.75</c:v>
                </c:pt>
                <c:pt idx="2093">
                  <c:v>6.75</c:v>
                </c:pt>
                <c:pt idx="2094">
                  <c:v>6.75</c:v>
                </c:pt>
                <c:pt idx="2095">
                  <c:v>6.75</c:v>
                </c:pt>
                <c:pt idx="2096">
                  <c:v>6.75</c:v>
                </c:pt>
                <c:pt idx="2097">
                  <c:v>6.75</c:v>
                </c:pt>
                <c:pt idx="2098">
                  <c:v>6.75</c:v>
                </c:pt>
                <c:pt idx="2099">
                  <c:v>6.75</c:v>
                </c:pt>
                <c:pt idx="2100">
                  <c:v>6.75</c:v>
                </c:pt>
                <c:pt idx="2101">
                  <c:v>6.75</c:v>
                </c:pt>
                <c:pt idx="2102">
                  <c:v>6.75</c:v>
                </c:pt>
                <c:pt idx="2103">
                  <c:v>6.75</c:v>
                </c:pt>
                <c:pt idx="2104">
                  <c:v>6.75</c:v>
                </c:pt>
                <c:pt idx="2105">
                  <c:v>6.75</c:v>
                </c:pt>
                <c:pt idx="2106">
                  <c:v>6.75</c:v>
                </c:pt>
                <c:pt idx="2107">
                  <c:v>6.75</c:v>
                </c:pt>
                <c:pt idx="2108">
                  <c:v>6.75</c:v>
                </c:pt>
                <c:pt idx="2109">
                  <c:v>6.75</c:v>
                </c:pt>
                <c:pt idx="2110">
                  <c:v>6.75</c:v>
                </c:pt>
                <c:pt idx="2111">
                  <c:v>6.75</c:v>
                </c:pt>
                <c:pt idx="2112">
                  <c:v>6.75</c:v>
                </c:pt>
                <c:pt idx="2113">
                  <c:v>6.75</c:v>
                </c:pt>
                <c:pt idx="2114">
                  <c:v>6.75</c:v>
                </c:pt>
                <c:pt idx="2115">
                  <c:v>6.75</c:v>
                </c:pt>
                <c:pt idx="2116">
                  <c:v>6.75</c:v>
                </c:pt>
                <c:pt idx="2117">
                  <c:v>6.75</c:v>
                </c:pt>
                <c:pt idx="2118">
                  <c:v>6.75</c:v>
                </c:pt>
                <c:pt idx="2119">
                  <c:v>6.75</c:v>
                </c:pt>
                <c:pt idx="2120">
                  <c:v>6.75</c:v>
                </c:pt>
                <c:pt idx="2121">
                  <c:v>6.75</c:v>
                </c:pt>
                <c:pt idx="2122">
                  <c:v>6.75</c:v>
                </c:pt>
                <c:pt idx="2123">
                  <c:v>6.75</c:v>
                </c:pt>
                <c:pt idx="2124">
                  <c:v>6.75</c:v>
                </c:pt>
                <c:pt idx="2125">
                  <c:v>6.75</c:v>
                </c:pt>
                <c:pt idx="2126">
                  <c:v>6.75</c:v>
                </c:pt>
                <c:pt idx="2127">
                  <c:v>6.75</c:v>
                </c:pt>
                <c:pt idx="2128">
                  <c:v>6.75</c:v>
                </c:pt>
                <c:pt idx="2129">
                  <c:v>6.75</c:v>
                </c:pt>
                <c:pt idx="2130">
                  <c:v>6.75</c:v>
                </c:pt>
                <c:pt idx="2131">
                  <c:v>6.75</c:v>
                </c:pt>
                <c:pt idx="2132">
                  <c:v>6.75</c:v>
                </c:pt>
                <c:pt idx="2133">
                  <c:v>6.75</c:v>
                </c:pt>
                <c:pt idx="2134">
                  <c:v>6.75</c:v>
                </c:pt>
                <c:pt idx="2135">
                  <c:v>6.75</c:v>
                </c:pt>
                <c:pt idx="2136">
                  <c:v>6.75</c:v>
                </c:pt>
                <c:pt idx="2137">
                  <c:v>6.75</c:v>
                </c:pt>
                <c:pt idx="2138">
                  <c:v>6.75</c:v>
                </c:pt>
                <c:pt idx="2139">
                  <c:v>6.75</c:v>
                </c:pt>
                <c:pt idx="2140">
                  <c:v>6.75</c:v>
                </c:pt>
                <c:pt idx="2141">
                  <c:v>6.75</c:v>
                </c:pt>
                <c:pt idx="2142">
                  <c:v>6.75</c:v>
                </c:pt>
                <c:pt idx="2143">
                  <c:v>6.75</c:v>
                </c:pt>
                <c:pt idx="2144">
                  <c:v>6.75</c:v>
                </c:pt>
                <c:pt idx="2145">
                  <c:v>6.75</c:v>
                </c:pt>
                <c:pt idx="2146">
                  <c:v>6.75</c:v>
                </c:pt>
                <c:pt idx="2147">
                  <c:v>6.75</c:v>
                </c:pt>
                <c:pt idx="2148">
                  <c:v>6.75</c:v>
                </c:pt>
                <c:pt idx="2149">
                  <c:v>6.75</c:v>
                </c:pt>
                <c:pt idx="2150">
                  <c:v>6.75</c:v>
                </c:pt>
                <c:pt idx="2151">
                  <c:v>6.75</c:v>
                </c:pt>
                <c:pt idx="2152">
                  <c:v>6.75</c:v>
                </c:pt>
                <c:pt idx="2153">
                  <c:v>6.75</c:v>
                </c:pt>
                <c:pt idx="2154">
                  <c:v>6.75</c:v>
                </c:pt>
                <c:pt idx="2155">
                  <c:v>6.75</c:v>
                </c:pt>
                <c:pt idx="2156">
                  <c:v>6.75</c:v>
                </c:pt>
                <c:pt idx="2157">
                  <c:v>6.75</c:v>
                </c:pt>
                <c:pt idx="2158">
                  <c:v>6.75</c:v>
                </c:pt>
                <c:pt idx="2159">
                  <c:v>6.75</c:v>
                </c:pt>
                <c:pt idx="2160">
                  <c:v>6.75</c:v>
                </c:pt>
                <c:pt idx="2161">
                  <c:v>6.75</c:v>
                </c:pt>
                <c:pt idx="2162">
                  <c:v>6.75</c:v>
                </c:pt>
                <c:pt idx="2163">
                  <c:v>6.75</c:v>
                </c:pt>
                <c:pt idx="2164">
                  <c:v>6.75</c:v>
                </c:pt>
                <c:pt idx="2165">
                  <c:v>6.75</c:v>
                </c:pt>
                <c:pt idx="2166">
                  <c:v>6.75</c:v>
                </c:pt>
                <c:pt idx="2167">
                  <c:v>6.75</c:v>
                </c:pt>
                <c:pt idx="2168">
                  <c:v>6.75</c:v>
                </c:pt>
                <c:pt idx="2169">
                  <c:v>6.75</c:v>
                </c:pt>
                <c:pt idx="2170">
                  <c:v>6.75</c:v>
                </c:pt>
                <c:pt idx="2171">
                  <c:v>6.75</c:v>
                </c:pt>
                <c:pt idx="2172">
                  <c:v>6.75</c:v>
                </c:pt>
                <c:pt idx="2173">
                  <c:v>6.75</c:v>
                </c:pt>
                <c:pt idx="2174">
                  <c:v>6.75</c:v>
                </c:pt>
                <c:pt idx="2175">
                  <c:v>6.75</c:v>
                </c:pt>
                <c:pt idx="2176">
                  <c:v>6.75</c:v>
                </c:pt>
                <c:pt idx="2177">
                  <c:v>6.75</c:v>
                </c:pt>
                <c:pt idx="2178">
                  <c:v>6.75</c:v>
                </c:pt>
                <c:pt idx="2179">
                  <c:v>6.75</c:v>
                </c:pt>
                <c:pt idx="2180">
                  <c:v>6.75</c:v>
                </c:pt>
                <c:pt idx="2181">
                  <c:v>6.75</c:v>
                </c:pt>
                <c:pt idx="2182">
                  <c:v>6.75</c:v>
                </c:pt>
                <c:pt idx="2183">
                  <c:v>6.75</c:v>
                </c:pt>
                <c:pt idx="2184">
                  <c:v>6.75</c:v>
                </c:pt>
                <c:pt idx="2185">
                  <c:v>6.75</c:v>
                </c:pt>
                <c:pt idx="2186">
                  <c:v>6.75</c:v>
                </c:pt>
                <c:pt idx="2187">
                  <c:v>6.75</c:v>
                </c:pt>
                <c:pt idx="2188">
                  <c:v>6.75</c:v>
                </c:pt>
                <c:pt idx="2189">
                  <c:v>6.75</c:v>
                </c:pt>
                <c:pt idx="2190">
                  <c:v>6.75</c:v>
                </c:pt>
                <c:pt idx="2191">
                  <c:v>6.75</c:v>
                </c:pt>
                <c:pt idx="2192">
                  <c:v>6.75</c:v>
                </c:pt>
                <c:pt idx="2193">
                  <c:v>6.75</c:v>
                </c:pt>
                <c:pt idx="2194">
                  <c:v>6.75</c:v>
                </c:pt>
                <c:pt idx="2195">
                  <c:v>6.75</c:v>
                </c:pt>
                <c:pt idx="2196">
                  <c:v>6.75</c:v>
                </c:pt>
                <c:pt idx="2197">
                  <c:v>6.75</c:v>
                </c:pt>
                <c:pt idx="2198">
                  <c:v>6.75</c:v>
                </c:pt>
                <c:pt idx="2199">
                  <c:v>6.75</c:v>
                </c:pt>
                <c:pt idx="2200">
                  <c:v>6.75</c:v>
                </c:pt>
                <c:pt idx="2201">
                  <c:v>6.75</c:v>
                </c:pt>
                <c:pt idx="2202">
                  <c:v>6.75</c:v>
                </c:pt>
                <c:pt idx="2203">
                  <c:v>6.75</c:v>
                </c:pt>
                <c:pt idx="2204">
                  <c:v>6.75</c:v>
                </c:pt>
                <c:pt idx="2205">
                  <c:v>6.75</c:v>
                </c:pt>
                <c:pt idx="2206">
                  <c:v>6.75</c:v>
                </c:pt>
                <c:pt idx="2207">
                  <c:v>6.75</c:v>
                </c:pt>
                <c:pt idx="2208">
                  <c:v>6.75</c:v>
                </c:pt>
                <c:pt idx="2209">
                  <c:v>6.75</c:v>
                </c:pt>
                <c:pt idx="2210">
                  <c:v>6.75</c:v>
                </c:pt>
                <c:pt idx="2211">
                  <c:v>6.75</c:v>
                </c:pt>
                <c:pt idx="2212">
                  <c:v>6.75</c:v>
                </c:pt>
                <c:pt idx="2213">
                  <c:v>6.75</c:v>
                </c:pt>
                <c:pt idx="2214">
                  <c:v>6.75</c:v>
                </c:pt>
                <c:pt idx="2215">
                  <c:v>6.75</c:v>
                </c:pt>
                <c:pt idx="2216">
                  <c:v>6.75</c:v>
                </c:pt>
                <c:pt idx="2217">
                  <c:v>6.75</c:v>
                </c:pt>
                <c:pt idx="2218">
                  <c:v>6.75</c:v>
                </c:pt>
                <c:pt idx="2219">
                  <c:v>6.75</c:v>
                </c:pt>
                <c:pt idx="2220">
                  <c:v>6.75</c:v>
                </c:pt>
                <c:pt idx="2221">
                  <c:v>6.75</c:v>
                </c:pt>
                <c:pt idx="2222">
                  <c:v>6.75</c:v>
                </c:pt>
                <c:pt idx="2223">
                  <c:v>6.75</c:v>
                </c:pt>
                <c:pt idx="2224">
                  <c:v>6.75</c:v>
                </c:pt>
                <c:pt idx="2225">
                  <c:v>6.75</c:v>
                </c:pt>
                <c:pt idx="2226">
                  <c:v>6.75</c:v>
                </c:pt>
                <c:pt idx="2227">
                  <c:v>6.75</c:v>
                </c:pt>
                <c:pt idx="2228">
                  <c:v>6.75</c:v>
                </c:pt>
                <c:pt idx="2229">
                  <c:v>6.75</c:v>
                </c:pt>
                <c:pt idx="2230">
                  <c:v>6.75</c:v>
                </c:pt>
                <c:pt idx="2231">
                  <c:v>6.75</c:v>
                </c:pt>
                <c:pt idx="2232">
                  <c:v>6.75</c:v>
                </c:pt>
                <c:pt idx="2233">
                  <c:v>6.75</c:v>
                </c:pt>
                <c:pt idx="2234">
                  <c:v>6.75</c:v>
                </c:pt>
                <c:pt idx="2235">
                  <c:v>6.75</c:v>
                </c:pt>
                <c:pt idx="2236">
                  <c:v>6.75</c:v>
                </c:pt>
                <c:pt idx="2237">
                  <c:v>6.75</c:v>
                </c:pt>
                <c:pt idx="2238">
                  <c:v>6.75</c:v>
                </c:pt>
                <c:pt idx="2239">
                  <c:v>6.75</c:v>
                </c:pt>
                <c:pt idx="2240">
                  <c:v>6.75</c:v>
                </c:pt>
                <c:pt idx="2241">
                  <c:v>6.75</c:v>
                </c:pt>
                <c:pt idx="2242">
                  <c:v>6.75</c:v>
                </c:pt>
                <c:pt idx="2243">
                  <c:v>6.75</c:v>
                </c:pt>
                <c:pt idx="2244">
                  <c:v>6.75</c:v>
                </c:pt>
                <c:pt idx="2245">
                  <c:v>6.75</c:v>
                </c:pt>
                <c:pt idx="2246">
                  <c:v>6.75</c:v>
                </c:pt>
                <c:pt idx="2247">
                  <c:v>6.75</c:v>
                </c:pt>
                <c:pt idx="2248">
                  <c:v>6.75</c:v>
                </c:pt>
                <c:pt idx="2249">
                  <c:v>6.75</c:v>
                </c:pt>
                <c:pt idx="2250">
                  <c:v>6.75</c:v>
                </c:pt>
                <c:pt idx="2251">
                  <c:v>6.75</c:v>
                </c:pt>
                <c:pt idx="2252">
                  <c:v>6.75</c:v>
                </c:pt>
                <c:pt idx="2253">
                  <c:v>6.75</c:v>
                </c:pt>
                <c:pt idx="2254">
                  <c:v>6.75</c:v>
                </c:pt>
                <c:pt idx="2255">
                  <c:v>6.75</c:v>
                </c:pt>
                <c:pt idx="2256">
                  <c:v>6.75</c:v>
                </c:pt>
                <c:pt idx="2257">
                  <c:v>6.75</c:v>
                </c:pt>
                <c:pt idx="2258">
                  <c:v>6.75</c:v>
                </c:pt>
                <c:pt idx="2259">
                  <c:v>6.75</c:v>
                </c:pt>
                <c:pt idx="2260">
                  <c:v>6.75</c:v>
                </c:pt>
                <c:pt idx="2261">
                  <c:v>6.75</c:v>
                </c:pt>
                <c:pt idx="2262">
                  <c:v>6.75</c:v>
                </c:pt>
                <c:pt idx="2263">
                  <c:v>6.75</c:v>
                </c:pt>
                <c:pt idx="2264">
                  <c:v>6.75</c:v>
                </c:pt>
                <c:pt idx="2265">
                  <c:v>6.75</c:v>
                </c:pt>
                <c:pt idx="2266">
                  <c:v>6.75</c:v>
                </c:pt>
                <c:pt idx="2267">
                  <c:v>6.75</c:v>
                </c:pt>
                <c:pt idx="2268">
                  <c:v>6.75</c:v>
                </c:pt>
                <c:pt idx="2269">
                  <c:v>6.75</c:v>
                </c:pt>
                <c:pt idx="2270">
                  <c:v>6.75</c:v>
                </c:pt>
                <c:pt idx="2271">
                  <c:v>6.75</c:v>
                </c:pt>
                <c:pt idx="2272">
                  <c:v>6.75</c:v>
                </c:pt>
                <c:pt idx="2273">
                  <c:v>6.75</c:v>
                </c:pt>
                <c:pt idx="2274">
                  <c:v>6.75</c:v>
                </c:pt>
                <c:pt idx="2275">
                  <c:v>6.75</c:v>
                </c:pt>
                <c:pt idx="2276">
                  <c:v>6.75</c:v>
                </c:pt>
                <c:pt idx="2277">
                  <c:v>6.75</c:v>
                </c:pt>
                <c:pt idx="2278">
                  <c:v>6.75</c:v>
                </c:pt>
                <c:pt idx="2279">
                  <c:v>6.75</c:v>
                </c:pt>
                <c:pt idx="2280">
                  <c:v>6.75</c:v>
                </c:pt>
                <c:pt idx="2281">
                  <c:v>6.75</c:v>
                </c:pt>
                <c:pt idx="2282">
                  <c:v>6.75</c:v>
                </c:pt>
                <c:pt idx="2283">
                  <c:v>6.75</c:v>
                </c:pt>
                <c:pt idx="2284">
                  <c:v>6.75</c:v>
                </c:pt>
                <c:pt idx="2285">
                  <c:v>6.75</c:v>
                </c:pt>
                <c:pt idx="2286">
                  <c:v>6.75</c:v>
                </c:pt>
                <c:pt idx="2287">
                  <c:v>6.75</c:v>
                </c:pt>
                <c:pt idx="2288">
                  <c:v>6.75</c:v>
                </c:pt>
                <c:pt idx="2289">
                  <c:v>6.75</c:v>
                </c:pt>
                <c:pt idx="2290">
                  <c:v>6.75</c:v>
                </c:pt>
                <c:pt idx="2291">
                  <c:v>6.75</c:v>
                </c:pt>
                <c:pt idx="2292">
                  <c:v>6.75</c:v>
                </c:pt>
                <c:pt idx="2293">
                  <c:v>6.75</c:v>
                </c:pt>
                <c:pt idx="2294">
                  <c:v>6.75</c:v>
                </c:pt>
                <c:pt idx="2295">
                  <c:v>6.75</c:v>
                </c:pt>
                <c:pt idx="2296">
                  <c:v>6.75</c:v>
                </c:pt>
                <c:pt idx="2297">
                  <c:v>6.75</c:v>
                </c:pt>
                <c:pt idx="2298">
                  <c:v>6.75</c:v>
                </c:pt>
                <c:pt idx="2299">
                  <c:v>6.75</c:v>
                </c:pt>
                <c:pt idx="2300">
                  <c:v>6.75</c:v>
                </c:pt>
                <c:pt idx="2301">
                  <c:v>6.75</c:v>
                </c:pt>
                <c:pt idx="2302">
                  <c:v>6.75</c:v>
                </c:pt>
                <c:pt idx="2303">
                  <c:v>6.75</c:v>
                </c:pt>
                <c:pt idx="2304">
                  <c:v>6.75</c:v>
                </c:pt>
                <c:pt idx="2305">
                  <c:v>6.75</c:v>
                </c:pt>
                <c:pt idx="2306">
                  <c:v>6.75</c:v>
                </c:pt>
                <c:pt idx="2307">
                  <c:v>6.75</c:v>
                </c:pt>
                <c:pt idx="2308">
                  <c:v>6.75</c:v>
                </c:pt>
                <c:pt idx="2309">
                  <c:v>6.75</c:v>
                </c:pt>
                <c:pt idx="2310">
                  <c:v>6.75</c:v>
                </c:pt>
                <c:pt idx="2311">
                  <c:v>6.75</c:v>
                </c:pt>
                <c:pt idx="2312">
                  <c:v>6.75</c:v>
                </c:pt>
                <c:pt idx="2313">
                  <c:v>6.75</c:v>
                </c:pt>
                <c:pt idx="2314">
                  <c:v>6.75</c:v>
                </c:pt>
                <c:pt idx="2315">
                  <c:v>6.75</c:v>
                </c:pt>
                <c:pt idx="2316">
                  <c:v>6.75</c:v>
                </c:pt>
                <c:pt idx="2317">
                  <c:v>6.75</c:v>
                </c:pt>
                <c:pt idx="2318">
                  <c:v>6.75</c:v>
                </c:pt>
                <c:pt idx="2319">
                  <c:v>6.75</c:v>
                </c:pt>
                <c:pt idx="2320">
                  <c:v>6.75</c:v>
                </c:pt>
                <c:pt idx="2321">
                  <c:v>6.75</c:v>
                </c:pt>
                <c:pt idx="2322">
                  <c:v>6.75</c:v>
                </c:pt>
                <c:pt idx="2323">
                  <c:v>6.75</c:v>
                </c:pt>
                <c:pt idx="2324">
                  <c:v>6.75</c:v>
                </c:pt>
                <c:pt idx="2325">
                  <c:v>6.75</c:v>
                </c:pt>
                <c:pt idx="2326">
                  <c:v>6.75</c:v>
                </c:pt>
                <c:pt idx="2327">
                  <c:v>6.75</c:v>
                </c:pt>
                <c:pt idx="2328">
                  <c:v>6.75</c:v>
                </c:pt>
                <c:pt idx="2329">
                  <c:v>6.75</c:v>
                </c:pt>
                <c:pt idx="2330">
                  <c:v>6.75</c:v>
                </c:pt>
                <c:pt idx="2331">
                  <c:v>6.75</c:v>
                </c:pt>
                <c:pt idx="2332">
                  <c:v>6.75</c:v>
                </c:pt>
                <c:pt idx="2333">
                  <c:v>6.75</c:v>
                </c:pt>
                <c:pt idx="2334">
                  <c:v>6.75</c:v>
                </c:pt>
                <c:pt idx="2335">
                  <c:v>6.75</c:v>
                </c:pt>
                <c:pt idx="2336">
                  <c:v>6.75</c:v>
                </c:pt>
                <c:pt idx="2337">
                  <c:v>6.75</c:v>
                </c:pt>
                <c:pt idx="2338">
                  <c:v>6.75</c:v>
                </c:pt>
                <c:pt idx="2339">
                  <c:v>6.75</c:v>
                </c:pt>
                <c:pt idx="2340">
                  <c:v>6.75</c:v>
                </c:pt>
                <c:pt idx="2341">
                  <c:v>6.75</c:v>
                </c:pt>
                <c:pt idx="2342">
                  <c:v>6.75</c:v>
                </c:pt>
                <c:pt idx="2343">
                  <c:v>6.75</c:v>
                </c:pt>
                <c:pt idx="2344">
                  <c:v>6.75</c:v>
                </c:pt>
                <c:pt idx="2345">
                  <c:v>6.75</c:v>
                </c:pt>
                <c:pt idx="2346">
                  <c:v>6.75</c:v>
                </c:pt>
                <c:pt idx="2347">
                  <c:v>6.75</c:v>
                </c:pt>
                <c:pt idx="2348">
                  <c:v>6.75</c:v>
                </c:pt>
                <c:pt idx="2349">
                  <c:v>6.75</c:v>
                </c:pt>
                <c:pt idx="2350">
                  <c:v>6.75</c:v>
                </c:pt>
                <c:pt idx="2351">
                  <c:v>6.75</c:v>
                </c:pt>
                <c:pt idx="2352">
                  <c:v>6.75</c:v>
                </c:pt>
                <c:pt idx="2353">
                  <c:v>6.75</c:v>
                </c:pt>
                <c:pt idx="2354">
                  <c:v>6.75</c:v>
                </c:pt>
                <c:pt idx="2355">
                  <c:v>6.75</c:v>
                </c:pt>
                <c:pt idx="2356">
                  <c:v>6.75</c:v>
                </c:pt>
                <c:pt idx="2357">
                  <c:v>6.75</c:v>
                </c:pt>
                <c:pt idx="2358">
                  <c:v>6.75</c:v>
                </c:pt>
                <c:pt idx="2359">
                  <c:v>6.75</c:v>
                </c:pt>
                <c:pt idx="2360">
                  <c:v>6.75</c:v>
                </c:pt>
                <c:pt idx="2361">
                  <c:v>6.75</c:v>
                </c:pt>
                <c:pt idx="2362">
                  <c:v>6.75</c:v>
                </c:pt>
                <c:pt idx="2363">
                  <c:v>6.75</c:v>
                </c:pt>
                <c:pt idx="2364">
                  <c:v>6.75</c:v>
                </c:pt>
                <c:pt idx="2365">
                  <c:v>6.75</c:v>
                </c:pt>
                <c:pt idx="2366">
                  <c:v>6.75</c:v>
                </c:pt>
                <c:pt idx="2367">
                  <c:v>6.75</c:v>
                </c:pt>
                <c:pt idx="2368">
                  <c:v>6.75</c:v>
                </c:pt>
                <c:pt idx="2369">
                  <c:v>6.75</c:v>
                </c:pt>
                <c:pt idx="2370">
                  <c:v>6.75</c:v>
                </c:pt>
                <c:pt idx="2371">
                  <c:v>6.75</c:v>
                </c:pt>
                <c:pt idx="2372">
                  <c:v>6.75</c:v>
                </c:pt>
                <c:pt idx="2373">
                  <c:v>6.75</c:v>
                </c:pt>
                <c:pt idx="2374">
                  <c:v>6.75</c:v>
                </c:pt>
                <c:pt idx="2375">
                  <c:v>6.75</c:v>
                </c:pt>
                <c:pt idx="2376">
                  <c:v>6.75</c:v>
                </c:pt>
                <c:pt idx="2377">
                  <c:v>6.75</c:v>
                </c:pt>
                <c:pt idx="2378">
                  <c:v>6.75</c:v>
                </c:pt>
                <c:pt idx="2379">
                  <c:v>6.75</c:v>
                </c:pt>
                <c:pt idx="2380">
                  <c:v>6.75</c:v>
                </c:pt>
                <c:pt idx="2381">
                  <c:v>6.75</c:v>
                </c:pt>
                <c:pt idx="2382">
                  <c:v>6.75</c:v>
                </c:pt>
                <c:pt idx="2383">
                  <c:v>6.75</c:v>
                </c:pt>
                <c:pt idx="2384">
                  <c:v>6.75</c:v>
                </c:pt>
                <c:pt idx="2385">
                  <c:v>6.75</c:v>
                </c:pt>
                <c:pt idx="2386">
                  <c:v>6.75</c:v>
                </c:pt>
                <c:pt idx="2387">
                  <c:v>6.75</c:v>
                </c:pt>
                <c:pt idx="2388">
                  <c:v>6.75</c:v>
                </c:pt>
                <c:pt idx="2389">
                  <c:v>6.75</c:v>
                </c:pt>
                <c:pt idx="2390">
                  <c:v>6.75</c:v>
                </c:pt>
                <c:pt idx="2391">
                  <c:v>6.75</c:v>
                </c:pt>
                <c:pt idx="2392">
                  <c:v>6.75</c:v>
                </c:pt>
                <c:pt idx="2393">
                  <c:v>6.75</c:v>
                </c:pt>
                <c:pt idx="2394">
                  <c:v>6.75</c:v>
                </c:pt>
                <c:pt idx="2395">
                  <c:v>6.75</c:v>
                </c:pt>
                <c:pt idx="2396">
                  <c:v>6.75</c:v>
                </c:pt>
                <c:pt idx="2397">
                  <c:v>6.75</c:v>
                </c:pt>
                <c:pt idx="2398">
                  <c:v>6.75</c:v>
                </c:pt>
                <c:pt idx="2399">
                  <c:v>6.75</c:v>
                </c:pt>
                <c:pt idx="2400">
                  <c:v>6.75</c:v>
                </c:pt>
                <c:pt idx="2401">
                  <c:v>6.75</c:v>
                </c:pt>
                <c:pt idx="2402">
                  <c:v>6.75</c:v>
                </c:pt>
                <c:pt idx="2403">
                  <c:v>6.75</c:v>
                </c:pt>
                <c:pt idx="2404">
                  <c:v>6.75</c:v>
                </c:pt>
                <c:pt idx="2405">
                  <c:v>6.75</c:v>
                </c:pt>
                <c:pt idx="2406">
                  <c:v>6.75</c:v>
                </c:pt>
                <c:pt idx="2407">
                  <c:v>6.75</c:v>
                </c:pt>
                <c:pt idx="2408">
                  <c:v>6.75</c:v>
                </c:pt>
                <c:pt idx="2409">
                  <c:v>6.75</c:v>
                </c:pt>
                <c:pt idx="2410">
                  <c:v>6.75</c:v>
                </c:pt>
                <c:pt idx="2411">
                  <c:v>6.75</c:v>
                </c:pt>
                <c:pt idx="2412">
                  <c:v>6.5</c:v>
                </c:pt>
                <c:pt idx="2413">
                  <c:v>6.5</c:v>
                </c:pt>
                <c:pt idx="2414">
                  <c:v>6.5</c:v>
                </c:pt>
                <c:pt idx="2415">
                  <c:v>6.5</c:v>
                </c:pt>
                <c:pt idx="2416">
                  <c:v>6.5</c:v>
                </c:pt>
                <c:pt idx="2417">
                  <c:v>6.5</c:v>
                </c:pt>
                <c:pt idx="2418">
                  <c:v>6.5</c:v>
                </c:pt>
                <c:pt idx="2419">
                  <c:v>6.5</c:v>
                </c:pt>
                <c:pt idx="2420">
                  <c:v>6.5</c:v>
                </c:pt>
                <c:pt idx="2421">
                  <c:v>6.5</c:v>
                </c:pt>
                <c:pt idx="2422">
                  <c:v>6.5</c:v>
                </c:pt>
                <c:pt idx="2423">
                  <c:v>6.5</c:v>
                </c:pt>
                <c:pt idx="2424">
                  <c:v>6.5</c:v>
                </c:pt>
                <c:pt idx="2425">
                  <c:v>6.5</c:v>
                </c:pt>
                <c:pt idx="2426">
                  <c:v>6.5</c:v>
                </c:pt>
                <c:pt idx="2427">
                  <c:v>6.5</c:v>
                </c:pt>
                <c:pt idx="2428">
                  <c:v>6.5</c:v>
                </c:pt>
                <c:pt idx="2429">
                  <c:v>6.5</c:v>
                </c:pt>
                <c:pt idx="2430">
                  <c:v>6.5</c:v>
                </c:pt>
                <c:pt idx="2431">
                  <c:v>6.5</c:v>
                </c:pt>
                <c:pt idx="2432">
                  <c:v>6.5</c:v>
                </c:pt>
                <c:pt idx="2433">
                  <c:v>6.5</c:v>
                </c:pt>
                <c:pt idx="2434">
                  <c:v>6.5</c:v>
                </c:pt>
                <c:pt idx="2435">
                  <c:v>6.5</c:v>
                </c:pt>
                <c:pt idx="2436">
                  <c:v>6.5</c:v>
                </c:pt>
                <c:pt idx="2437">
                  <c:v>6.5</c:v>
                </c:pt>
                <c:pt idx="2438">
                  <c:v>6.5</c:v>
                </c:pt>
                <c:pt idx="2439">
                  <c:v>6.5</c:v>
                </c:pt>
                <c:pt idx="2440">
                  <c:v>6.5</c:v>
                </c:pt>
                <c:pt idx="2441">
                  <c:v>6.5</c:v>
                </c:pt>
                <c:pt idx="2442">
                  <c:v>6.5</c:v>
                </c:pt>
                <c:pt idx="2443">
                  <c:v>6.5</c:v>
                </c:pt>
                <c:pt idx="2444">
                  <c:v>6.5</c:v>
                </c:pt>
                <c:pt idx="2445">
                  <c:v>6.5</c:v>
                </c:pt>
                <c:pt idx="2446">
                  <c:v>6.5</c:v>
                </c:pt>
                <c:pt idx="2447">
                  <c:v>6.5</c:v>
                </c:pt>
                <c:pt idx="2448">
                  <c:v>6.5</c:v>
                </c:pt>
                <c:pt idx="2449">
                  <c:v>6.5</c:v>
                </c:pt>
                <c:pt idx="2450">
                  <c:v>6.5</c:v>
                </c:pt>
                <c:pt idx="2451">
                  <c:v>6.5</c:v>
                </c:pt>
                <c:pt idx="2452">
                  <c:v>6.5</c:v>
                </c:pt>
                <c:pt idx="2453">
                  <c:v>6.5</c:v>
                </c:pt>
                <c:pt idx="2454">
                  <c:v>6.5</c:v>
                </c:pt>
                <c:pt idx="2455">
                  <c:v>6.5</c:v>
                </c:pt>
                <c:pt idx="2456">
                  <c:v>6.5</c:v>
                </c:pt>
                <c:pt idx="2457">
                  <c:v>6.5</c:v>
                </c:pt>
                <c:pt idx="2458">
                  <c:v>6.5</c:v>
                </c:pt>
                <c:pt idx="2459">
                  <c:v>6.5</c:v>
                </c:pt>
                <c:pt idx="2460">
                  <c:v>6.5</c:v>
                </c:pt>
                <c:pt idx="2461">
                  <c:v>6.5</c:v>
                </c:pt>
                <c:pt idx="2462">
                  <c:v>6.5</c:v>
                </c:pt>
                <c:pt idx="2463">
                  <c:v>6.5</c:v>
                </c:pt>
                <c:pt idx="2464">
                  <c:v>6.5</c:v>
                </c:pt>
                <c:pt idx="2465">
                  <c:v>6.5</c:v>
                </c:pt>
                <c:pt idx="2466">
                  <c:v>6.5</c:v>
                </c:pt>
                <c:pt idx="2467">
                  <c:v>6.5</c:v>
                </c:pt>
                <c:pt idx="2468">
                  <c:v>6.5</c:v>
                </c:pt>
                <c:pt idx="2469">
                  <c:v>6.5</c:v>
                </c:pt>
                <c:pt idx="2470">
                  <c:v>6.5</c:v>
                </c:pt>
                <c:pt idx="2471">
                  <c:v>6.5</c:v>
                </c:pt>
                <c:pt idx="2472">
                  <c:v>6.5</c:v>
                </c:pt>
                <c:pt idx="2473">
                  <c:v>6.5</c:v>
                </c:pt>
                <c:pt idx="2474">
                  <c:v>6.5</c:v>
                </c:pt>
                <c:pt idx="2475">
                  <c:v>6.5</c:v>
                </c:pt>
                <c:pt idx="2476">
                  <c:v>6.5</c:v>
                </c:pt>
                <c:pt idx="2477">
                  <c:v>6.5</c:v>
                </c:pt>
                <c:pt idx="2478">
                  <c:v>6.5</c:v>
                </c:pt>
                <c:pt idx="2479">
                  <c:v>6.5</c:v>
                </c:pt>
                <c:pt idx="2480">
                  <c:v>6.5</c:v>
                </c:pt>
                <c:pt idx="2481">
                  <c:v>6.5</c:v>
                </c:pt>
                <c:pt idx="2482">
                  <c:v>6.5</c:v>
                </c:pt>
                <c:pt idx="2483">
                  <c:v>6.25</c:v>
                </c:pt>
                <c:pt idx="2484">
                  <c:v>6.25</c:v>
                </c:pt>
                <c:pt idx="2485">
                  <c:v>6.25</c:v>
                </c:pt>
                <c:pt idx="2486">
                  <c:v>6.25</c:v>
                </c:pt>
                <c:pt idx="2487">
                  <c:v>6.25</c:v>
                </c:pt>
                <c:pt idx="2488">
                  <c:v>6.25</c:v>
                </c:pt>
                <c:pt idx="2489">
                  <c:v>6.25</c:v>
                </c:pt>
                <c:pt idx="2490">
                  <c:v>6.25</c:v>
                </c:pt>
                <c:pt idx="2491">
                  <c:v>6.25</c:v>
                </c:pt>
                <c:pt idx="2492">
                  <c:v>6.25</c:v>
                </c:pt>
                <c:pt idx="2493">
                  <c:v>6.25</c:v>
                </c:pt>
                <c:pt idx="2494">
                  <c:v>6.25</c:v>
                </c:pt>
                <c:pt idx="2495">
                  <c:v>6.25</c:v>
                </c:pt>
                <c:pt idx="2496">
                  <c:v>6.25</c:v>
                </c:pt>
                <c:pt idx="2497">
                  <c:v>6.25</c:v>
                </c:pt>
                <c:pt idx="2498">
                  <c:v>6.25</c:v>
                </c:pt>
                <c:pt idx="2499">
                  <c:v>6.25</c:v>
                </c:pt>
                <c:pt idx="2500">
                  <c:v>6.25</c:v>
                </c:pt>
                <c:pt idx="2501">
                  <c:v>6.25</c:v>
                </c:pt>
                <c:pt idx="2502">
                  <c:v>6.25</c:v>
                </c:pt>
                <c:pt idx="2503">
                  <c:v>6.25</c:v>
                </c:pt>
                <c:pt idx="2504">
                  <c:v>6.25</c:v>
                </c:pt>
                <c:pt idx="2505">
                  <c:v>6.25</c:v>
                </c:pt>
                <c:pt idx="2506">
                  <c:v>6.25</c:v>
                </c:pt>
                <c:pt idx="2507">
                  <c:v>6.25</c:v>
                </c:pt>
                <c:pt idx="2508">
                  <c:v>6.25</c:v>
                </c:pt>
                <c:pt idx="2509">
                  <c:v>6.25</c:v>
                </c:pt>
                <c:pt idx="2510">
                  <c:v>6.25</c:v>
                </c:pt>
                <c:pt idx="2511">
                  <c:v>6.25</c:v>
                </c:pt>
                <c:pt idx="2512">
                  <c:v>6.25</c:v>
                </c:pt>
                <c:pt idx="2513">
                  <c:v>6.25</c:v>
                </c:pt>
                <c:pt idx="2514">
                  <c:v>6.25</c:v>
                </c:pt>
                <c:pt idx="2515">
                  <c:v>6.25</c:v>
                </c:pt>
                <c:pt idx="2516">
                  <c:v>6.25</c:v>
                </c:pt>
                <c:pt idx="2517">
                  <c:v>6.25</c:v>
                </c:pt>
                <c:pt idx="2518">
                  <c:v>6.25</c:v>
                </c:pt>
                <c:pt idx="2519">
                  <c:v>6.25</c:v>
                </c:pt>
                <c:pt idx="2520">
                  <c:v>6.25</c:v>
                </c:pt>
                <c:pt idx="2521">
                  <c:v>6.25</c:v>
                </c:pt>
                <c:pt idx="2522">
                  <c:v>6.25</c:v>
                </c:pt>
                <c:pt idx="2523">
                  <c:v>6.25</c:v>
                </c:pt>
                <c:pt idx="2524">
                  <c:v>6.25</c:v>
                </c:pt>
                <c:pt idx="2525">
                  <c:v>6.25</c:v>
                </c:pt>
                <c:pt idx="2526">
                  <c:v>6.25</c:v>
                </c:pt>
                <c:pt idx="2527">
                  <c:v>6.25</c:v>
                </c:pt>
                <c:pt idx="2528">
                  <c:v>6.25</c:v>
                </c:pt>
                <c:pt idx="2529">
                  <c:v>6.25</c:v>
                </c:pt>
                <c:pt idx="2530">
                  <c:v>6.25</c:v>
                </c:pt>
                <c:pt idx="2531">
                  <c:v>6.25</c:v>
                </c:pt>
                <c:pt idx="2532">
                  <c:v>6.25</c:v>
                </c:pt>
                <c:pt idx="2533">
                  <c:v>6.25</c:v>
                </c:pt>
                <c:pt idx="2534">
                  <c:v>6.25</c:v>
                </c:pt>
                <c:pt idx="2535">
                  <c:v>6.25</c:v>
                </c:pt>
                <c:pt idx="2536">
                  <c:v>6.25</c:v>
                </c:pt>
                <c:pt idx="2537">
                  <c:v>6.25</c:v>
                </c:pt>
                <c:pt idx="2538">
                  <c:v>6.25</c:v>
                </c:pt>
                <c:pt idx="2539">
                  <c:v>6.25</c:v>
                </c:pt>
                <c:pt idx="2540">
                  <c:v>6.25</c:v>
                </c:pt>
                <c:pt idx="2541">
                  <c:v>6.25</c:v>
                </c:pt>
                <c:pt idx="2542">
                  <c:v>6.25</c:v>
                </c:pt>
                <c:pt idx="2543">
                  <c:v>6.25</c:v>
                </c:pt>
                <c:pt idx="2544">
                  <c:v>6.25</c:v>
                </c:pt>
                <c:pt idx="2545">
                  <c:v>6.25</c:v>
                </c:pt>
                <c:pt idx="2546">
                  <c:v>6.25</c:v>
                </c:pt>
                <c:pt idx="2547">
                  <c:v>6.25</c:v>
                </c:pt>
                <c:pt idx="2548">
                  <c:v>6.25</c:v>
                </c:pt>
                <c:pt idx="2549">
                  <c:v>6.25</c:v>
                </c:pt>
                <c:pt idx="2550">
                  <c:v>6.25</c:v>
                </c:pt>
                <c:pt idx="2551">
                  <c:v>6.25</c:v>
                </c:pt>
                <c:pt idx="2552">
                  <c:v>6.25</c:v>
                </c:pt>
                <c:pt idx="2553">
                  <c:v>6.25</c:v>
                </c:pt>
                <c:pt idx="2554">
                  <c:v>6.25</c:v>
                </c:pt>
                <c:pt idx="2555">
                  <c:v>6.25</c:v>
                </c:pt>
                <c:pt idx="2556">
                  <c:v>6.25</c:v>
                </c:pt>
                <c:pt idx="2557">
                  <c:v>6.25</c:v>
                </c:pt>
                <c:pt idx="2558">
                  <c:v>6.25</c:v>
                </c:pt>
                <c:pt idx="2559">
                  <c:v>6.25</c:v>
                </c:pt>
                <c:pt idx="2560">
                  <c:v>6.25</c:v>
                </c:pt>
                <c:pt idx="2561">
                  <c:v>6.25</c:v>
                </c:pt>
                <c:pt idx="2562">
                  <c:v>6.25</c:v>
                </c:pt>
                <c:pt idx="2563">
                  <c:v>6.25</c:v>
                </c:pt>
                <c:pt idx="2564">
                  <c:v>6.25</c:v>
                </c:pt>
                <c:pt idx="2565">
                  <c:v>6.25</c:v>
                </c:pt>
                <c:pt idx="2566">
                  <c:v>6.25</c:v>
                </c:pt>
                <c:pt idx="2567">
                  <c:v>6.25</c:v>
                </c:pt>
                <c:pt idx="2568">
                  <c:v>6.25</c:v>
                </c:pt>
                <c:pt idx="2569">
                  <c:v>6.25</c:v>
                </c:pt>
                <c:pt idx="2570">
                  <c:v>6.25</c:v>
                </c:pt>
                <c:pt idx="2571">
                  <c:v>6.25</c:v>
                </c:pt>
                <c:pt idx="2572">
                  <c:v>6.25</c:v>
                </c:pt>
                <c:pt idx="2573">
                  <c:v>6.25</c:v>
                </c:pt>
                <c:pt idx="2574">
                  <c:v>6.25</c:v>
                </c:pt>
                <c:pt idx="2575">
                  <c:v>6.25</c:v>
                </c:pt>
                <c:pt idx="2576">
                  <c:v>6.25</c:v>
                </c:pt>
                <c:pt idx="2577">
                  <c:v>6.25</c:v>
                </c:pt>
                <c:pt idx="2578">
                  <c:v>6.25</c:v>
                </c:pt>
                <c:pt idx="2579">
                  <c:v>6.25</c:v>
                </c:pt>
                <c:pt idx="2580">
                  <c:v>6.25</c:v>
                </c:pt>
                <c:pt idx="2581">
                  <c:v>6.25</c:v>
                </c:pt>
                <c:pt idx="2582">
                  <c:v>6.25</c:v>
                </c:pt>
                <c:pt idx="2583">
                  <c:v>6.25</c:v>
                </c:pt>
                <c:pt idx="2584">
                  <c:v>6.25</c:v>
                </c:pt>
                <c:pt idx="2585">
                  <c:v>6.25</c:v>
                </c:pt>
                <c:pt idx="2586">
                  <c:v>6.25</c:v>
                </c:pt>
                <c:pt idx="2587">
                  <c:v>6.25</c:v>
                </c:pt>
                <c:pt idx="2588">
                  <c:v>6.25</c:v>
                </c:pt>
                <c:pt idx="2589">
                  <c:v>6.25</c:v>
                </c:pt>
                <c:pt idx="2590">
                  <c:v>6.25</c:v>
                </c:pt>
                <c:pt idx="2591">
                  <c:v>6.25</c:v>
                </c:pt>
                <c:pt idx="2592">
                  <c:v>6.25</c:v>
                </c:pt>
                <c:pt idx="2593">
                  <c:v>6.25</c:v>
                </c:pt>
                <c:pt idx="2594">
                  <c:v>6.25</c:v>
                </c:pt>
                <c:pt idx="2595">
                  <c:v>6.25</c:v>
                </c:pt>
                <c:pt idx="2596">
                  <c:v>6.25</c:v>
                </c:pt>
                <c:pt idx="2597">
                  <c:v>6.25</c:v>
                </c:pt>
                <c:pt idx="2598">
                  <c:v>6.25</c:v>
                </c:pt>
                <c:pt idx="2599">
                  <c:v>6.25</c:v>
                </c:pt>
                <c:pt idx="2600">
                  <c:v>6.25</c:v>
                </c:pt>
                <c:pt idx="2601">
                  <c:v>6.25</c:v>
                </c:pt>
                <c:pt idx="2602">
                  <c:v>6.25</c:v>
                </c:pt>
                <c:pt idx="2603">
                  <c:v>6.25</c:v>
                </c:pt>
                <c:pt idx="2604">
                  <c:v>6.25</c:v>
                </c:pt>
                <c:pt idx="2605">
                  <c:v>6.25</c:v>
                </c:pt>
                <c:pt idx="2606">
                  <c:v>6.25</c:v>
                </c:pt>
                <c:pt idx="2607">
                  <c:v>6.25</c:v>
                </c:pt>
                <c:pt idx="2608">
                  <c:v>6.25</c:v>
                </c:pt>
                <c:pt idx="2609">
                  <c:v>6.25</c:v>
                </c:pt>
                <c:pt idx="2610">
                  <c:v>6.25</c:v>
                </c:pt>
                <c:pt idx="2611">
                  <c:v>6.25</c:v>
                </c:pt>
                <c:pt idx="2612">
                  <c:v>6.25</c:v>
                </c:pt>
                <c:pt idx="2613">
                  <c:v>6.25</c:v>
                </c:pt>
                <c:pt idx="2614">
                  <c:v>6.25</c:v>
                </c:pt>
                <c:pt idx="2615">
                  <c:v>6.25</c:v>
                </c:pt>
                <c:pt idx="2616">
                  <c:v>6.25</c:v>
                </c:pt>
                <c:pt idx="2617">
                  <c:v>6.25</c:v>
                </c:pt>
                <c:pt idx="2618">
                  <c:v>6.25</c:v>
                </c:pt>
                <c:pt idx="2619">
                  <c:v>6.25</c:v>
                </c:pt>
                <c:pt idx="2620">
                  <c:v>6.25</c:v>
                </c:pt>
                <c:pt idx="2621">
                  <c:v>6.25</c:v>
                </c:pt>
                <c:pt idx="2622">
                  <c:v>6.25</c:v>
                </c:pt>
                <c:pt idx="2623">
                  <c:v>6.25</c:v>
                </c:pt>
                <c:pt idx="2624">
                  <c:v>6.25</c:v>
                </c:pt>
                <c:pt idx="2625">
                  <c:v>6.25</c:v>
                </c:pt>
                <c:pt idx="2626">
                  <c:v>6.25</c:v>
                </c:pt>
                <c:pt idx="2627">
                  <c:v>6.25</c:v>
                </c:pt>
                <c:pt idx="2628">
                  <c:v>6.25</c:v>
                </c:pt>
                <c:pt idx="2629">
                  <c:v>6.25</c:v>
                </c:pt>
                <c:pt idx="2630">
                  <c:v>6.25</c:v>
                </c:pt>
                <c:pt idx="2631">
                  <c:v>6.25</c:v>
                </c:pt>
                <c:pt idx="2632">
                  <c:v>6.25</c:v>
                </c:pt>
                <c:pt idx="2633">
                  <c:v>6.25</c:v>
                </c:pt>
                <c:pt idx="2634">
                  <c:v>6.25</c:v>
                </c:pt>
                <c:pt idx="2635">
                  <c:v>6.25</c:v>
                </c:pt>
                <c:pt idx="2636">
                  <c:v>6.25</c:v>
                </c:pt>
                <c:pt idx="2637">
                  <c:v>6.25</c:v>
                </c:pt>
                <c:pt idx="2638">
                  <c:v>6.25</c:v>
                </c:pt>
                <c:pt idx="2639">
                  <c:v>6.25</c:v>
                </c:pt>
                <c:pt idx="2640">
                  <c:v>6.25</c:v>
                </c:pt>
                <c:pt idx="2641">
                  <c:v>6.25</c:v>
                </c:pt>
                <c:pt idx="2642">
                  <c:v>6.25</c:v>
                </c:pt>
                <c:pt idx="2643">
                  <c:v>6.25</c:v>
                </c:pt>
                <c:pt idx="2644">
                  <c:v>6.25</c:v>
                </c:pt>
                <c:pt idx="2645">
                  <c:v>6.25</c:v>
                </c:pt>
                <c:pt idx="2646">
                  <c:v>6.25</c:v>
                </c:pt>
                <c:pt idx="2647">
                  <c:v>6.25</c:v>
                </c:pt>
                <c:pt idx="2648">
                  <c:v>6.25</c:v>
                </c:pt>
                <c:pt idx="2649">
                  <c:v>6.25</c:v>
                </c:pt>
                <c:pt idx="2650">
                  <c:v>6.25</c:v>
                </c:pt>
                <c:pt idx="2651">
                  <c:v>6.25</c:v>
                </c:pt>
                <c:pt idx="2652">
                  <c:v>6.25</c:v>
                </c:pt>
                <c:pt idx="2653">
                  <c:v>6.25</c:v>
                </c:pt>
                <c:pt idx="2654">
                  <c:v>6.25</c:v>
                </c:pt>
                <c:pt idx="2655">
                  <c:v>6.25</c:v>
                </c:pt>
                <c:pt idx="2656">
                  <c:v>6.25</c:v>
                </c:pt>
                <c:pt idx="2657">
                  <c:v>6.25</c:v>
                </c:pt>
                <c:pt idx="2658">
                  <c:v>6.25</c:v>
                </c:pt>
                <c:pt idx="2659">
                  <c:v>6.25</c:v>
                </c:pt>
                <c:pt idx="2660">
                  <c:v>6.25</c:v>
                </c:pt>
                <c:pt idx="2661">
                  <c:v>6.5</c:v>
                </c:pt>
                <c:pt idx="2662">
                  <c:v>6.5</c:v>
                </c:pt>
                <c:pt idx="2663">
                  <c:v>6.5</c:v>
                </c:pt>
                <c:pt idx="2664">
                  <c:v>6.5</c:v>
                </c:pt>
                <c:pt idx="2665">
                  <c:v>6.5</c:v>
                </c:pt>
                <c:pt idx="2666">
                  <c:v>6.5</c:v>
                </c:pt>
                <c:pt idx="2667">
                  <c:v>6.5</c:v>
                </c:pt>
                <c:pt idx="2668">
                  <c:v>6.5</c:v>
                </c:pt>
                <c:pt idx="2669">
                  <c:v>6.5</c:v>
                </c:pt>
                <c:pt idx="2670">
                  <c:v>6.5</c:v>
                </c:pt>
                <c:pt idx="2671">
                  <c:v>6.5</c:v>
                </c:pt>
                <c:pt idx="2672">
                  <c:v>6.5</c:v>
                </c:pt>
                <c:pt idx="2673">
                  <c:v>6.5</c:v>
                </c:pt>
                <c:pt idx="2674">
                  <c:v>6.5</c:v>
                </c:pt>
                <c:pt idx="2675">
                  <c:v>6.5</c:v>
                </c:pt>
                <c:pt idx="2676">
                  <c:v>6.5</c:v>
                </c:pt>
                <c:pt idx="2677">
                  <c:v>6.5</c:v>
                </c:pt>
                <c:pt idx="2678">
                  <c:v>6.5</c:v>
                </c:pt>
                <c:pt idx="2679">
                  <c:v>6.5</c:v>
                </c:pt>
                <c:pt idx="2680">
                  <c:v>6.5</c:v>
                </c:pt>
                <c:pt idx="2681">
                  <c:v>6.5</c:v>
                </c:pt>
                <c:pt idx="2682">
                  <c:v>6.5</c:v>
                </c:pt>
                <c:pt idx="2683">
                  <c:v>6.5</c:v>
                </c:pt>
                <c:pt idx="2684">
                  <c:v>6.5</c:v>
                </c:pt>
                <c:pt idx="2685">
                  <c:v>6.5</c:v>
                </c:pt>
                <c:pt idx="2686">
                  <c:v>6.5</c:v>
                </c:pt>
                <c:pt idx="2687">
                  <c:v>6.5</c:v>
                </c:pt>
                <c:pt idx="2688">
                  <c:v>6.5</c:v>
                </c:pt>
                <c:pt idx="2689">
                  <c:v>6.5</c:v>
                </c:pt>
                <c:pt idx="2690">
                  <c:v>6.5</c:v>
                </c:pt>
                <c:pt idx="2691">
                  <c:v>6.5</c:v>
                </c:pt>
                <c:pt idx="2692">
                  <c:v>6.5</c:v>
                </c:pt>
                <c:pt idx="2693">
                  <c:v>6.5</c:v>
                </c:pt>
                <c:pt idx="2694">
                  <c:v>6.5</c:v>
                </c:pt>
                <c:pt idx="2695">
                  <c:v>6.5</c:v>
                </c:pt>
                <c:pt idx="2696">
                  <c:v>6.5</c:v>
                </c:pt>
                <c:pt idx="2697">
                  <c:v>6.5</c:v>
                </c:pt>
                <c:pt idx="2698">
                  <c:v>6.5</c:v>
                </c:pt>
                <c:pt idx="2699">
                  <c:v>6.5</c:v>
                </c:pt>
                <c:pt idx="2700">
                  <c:v>6.5</c:v>
                </c:pt>
                <c:pt idx="2701">
                  <c:v>6.5</c:v>
                </c:pt>
                <c:pt idx="2702">
                  <c:v>6.5</c:v>
                </c:pt>
                <c:pt idx="2703">
                  <c:v>6.5</c:v>
                </c:pt>
                <c:pt idx="2704">
                  <c:v>6.5</c:v>
                </c:pt>
                <c:pt idx="2705">
                  <c:v>6.5</c:v>
                </c:pt>
                <c:pt idx="2706">
                  <c:v>6.5</c:v>
                </c:pt>
                <c:pt idx="2707">
                  <c:v>6.5</c:v>
                </c:pt>
                <c:pt idx="2708">
                  <c:v>6.5</c:v>
                </c:pt>
                <c:pt idx="2709">
                  <c:v>6.5</c:v>
                </c:pt>
                <c:pt idx="2710">
                  <c:v>6.5</c:v>
                </c:pt>
                <c:pt idx="2711">
                  <c:v>6.5</c:v>
                </c:pt>
                <c:pt idx="2712">
                  <c:v>6.5</c:v>
                </c:pt>
                <c:pt idx="2713">
                  <c:v>6.5</c:v>
                </c:pt>
                <c:pt idx="2714">
                  <c:v>6.5</c:v>
                </c:pt>
                <c:pt idx="2715">
                  <c:v>6.5</c:v>
                </c:pt>
                <c:pt idx="2716">
                  <c:v>6.5</c:v>
                </c:pt>
                <c:pt idx="2717">
                  <c:v>6.5</c:v>
                </c:pt>
                <c:pt idx="2718">
                  <c:v>6.5</c:v>
                </c:pt>
                <c:pt idx="2719">
                  <c:v>6.5</c:v>
                </c:pt>
                <c:pt idx="2720">
                  <c:v>6.5</c:v>
                </c:pt>
                <c:pt idx="2721">
                  <c:v>6.5</c:v>
                </c:pt>
                <c:pt idx="2722">
                  <c:v>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58848"/>
        <c:axId val="108960384"/>
      </c:lineChart>
      <c:dateAx>
        <c:axId val="1089588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8960384"/>
        <c:crosses val="autoZero"/>
        <c:auto val="1"/>
        <c:lblOffset val="100"/>
        <c:baseTimeUnit val="days"/>
      </c:dateAx>
      <c:valAx>
        <c:axId val="10896038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08958848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5.2422242012207999E-2"/>
          <c:y val="0.79634430046641436"/>
          <c:w val="0.83868328091679778"/>
          <c:h val="0.183950236724155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Ставка MIACR по рублевым кредитам на 1 день на межбанковском рынке</c:v>
                </c:pt>
              </c:strCache>
            </c:strRef>
          </c:tx>
          <c:spPr>
            <a:ln w="158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Лист2!$A$1132:$A$3082</c:f>
              <c:numCache>
                <c:formatCode>m/d/yyyy</c:formatCode>
                <c:ptCount val="1951"/>
                <c:pt idx="0">
                  <c:v>38397</c:v>
                </c:pt>
                <c:pt idx="1">
                  <c:v>38398</c:v>
                </c:pt>
                <c:pt idx="2">
                  <c:v>38399</c:v>
                </c:pt>
                <c:pt idx="3">
                  <c:v>38400</c:v>
                </c:pt>
                <c:pt idx="4">
                  <c:v>38401</c:v>
                </c:pt>
                <c:pt idx="5">
                  <c:v>38404</c:v>
                </c:pt>
                <c:pt idx="6">
                  <c:v>38405</c:v>
                </c:pt>
                <c:pt idx="7">
                  <c:v>38407</c:v>
                </c:pt>
                <c:pt idx="8">
                  <c:v>38408</c:v>
                </c:pt>
                <c:pt idx="9">
                  <c:v>38411</c:v>
                </c:pt>
                <c:pt idx="10">
                  <c:v>38412</c:v>
                </c:pt>
                <c:pt idx="11">
                  <c:v>38413</c:v>
                </c:pt>
                <c:pt idx="12">
                  <c:v>38414</c:v>
                </c:pt>
                <c:pt idx="13">
                  <c:v>38415</c:v>
                </c:pt>
                <c:pt idx="14">
                  <c:v>38416</c:v>
                </c:pt>
                <c:pt idx="15">
                  <c:v>38420</c:v>
                </c:pt>
                <c:pt idx="16">
                  <c:v>38421</c:v>
                </c:pt>
                <c:pt idx="17">
                  <c:v>38422</c:v>
                </c:pt>
                <c:pt idx="18">
                  <c:v>38425</c:v>
                </c:pt>
                <c:pt idx="19">
                  <c:v>38426</c:v>
                </c:pt>
                <c:pt idx="20">
                  <c:v>38427</c:v>
                </c:pt>
                <c:pt idx="21">
                  <c:v>38428</c:v>
                </c:pt>
                <c:pt idx="22">
                  <c:v>38429</c:v>
                </c:pt>
                <c:pt idx="23">
                  <c:v>38432</c:v>
                </c:pt>
                <c:pt idx="24">
                  <c:v>38433</c:v>
                </c:pt>
                <c:pt idx="25">
                  <c:v>38434</c:v>
                </c:pt>
                <c:pt idx="26">
                  <c:v>38435</c:v>
                </c:pt>
                <c:pt idx="27">
                  <c:v>38436</c:v>
                </c:pt>
                <c:pt idx="28">
                  <c:v>38439</c:v>
                </c:pt>
                <c:pt idx="29">
                  <c:v>38440</c:v>
                </c:pt>
                <c:pt idx="30">
                  <c:v>38441</c:v>
                </c:pt>
                <c:pt idx="31">
                  <c:v>38442</c:v>
                </c:pt>
                <c:pt idx="32">
                  <c:v>38443</c:v>
                </c:pt>
                <c:pt idx="33">
                  <c:v>38446</c:v>
                </c:pt>
                <c:pt idx="34">
                  <c:v>38447</c:v>
                </c:pt>
                <c:pt idx="35">
                  <c:v>38448</c:v>
                </c:pt>
                <c:pt idx="36">
                  <c:v>38449</c:v>
                </c:pt>
                <c:pt idx="37">
                  <c:v>38450</c:v>
                </c:pt>
                <c:pt idx="38">
                  <c:v>38453</c:v>
                </c:pt>
                <c:pt idx="39">
                  <c:v>38454</c:v>
                </c:pt>
                <c:pt idx="40">
                  <c:v>38455</c:v>
                </c:pt>
                <c:pt idx="41">
                  <c:v>38456</c:v>
                </c:pt>
                <c:pt idx="42">
                  <c:v>38457</c:v>
                </c:pt>
                <c:pt idx="43">
                  <c:v>38460</c:v>
                </c:pt>
                <c:pt idx="44">
                  <c:v>38461</c:v>
                </c:pt>
                <c:pt idx="45">
                  <c:v>38462</c:v>
                </c:pt>
                <c:pt idx="46">
                  <c:v>38463</c:v>
                </c:pt>
                <c:pt idx="47">
                  <c:v>38464</c:v>
                </c:pt>
                <c:pt idx="48">
                  <c:v>38467</c:v>
                </c:pt>
                <c:pt idx="49">
                  <c:v>38468</c:v>
                </c:pt>
                <c:pt idx="50">
                  <c:v>38469</c:v>
                </c:pt>
                <c:pt idx="51">
                  <c:v>38470</c:v>
                </c:pt>
                <c:pt idx="52">
                  <c:v>38471</c:v>
                </c:pt>
                <c:pt idx="53">
                  <c:v>38475</c:v>
                </c:pt>
                <c:pt idx="54">
                  <c:v>38476</c:v>
                </c:pt>
                <c:pt idx="55">
                  <c:v>38477</c:v>
                </c:pt>
                <c:pt idx="56">
                  <c:v>38478</c:v>
                </c:pt>
                <c:pt idx="57">
                  <c:v>38483</c:v>
                </c:pt>
                <c:pt idx="58">
                  <c:v>38484</c:v>
                </c:pt>
                <c:pt idx="59">
                  <c:v>38485</c:v>
                </c:pt>
                <c:pt idx="60">
                  <c:v>38486</c:v>
                </c:pt>
                <c:pt idx="61">
                  <c:v>38488</c:v>
                </c:pt>
                <c:pt idx="62">
                  <c:v>38489</c:v>
                </c:pt>
                <c:pt idx="63">
                  <c:v>38490</c:v>
                </c:pt>
                <c:pt idx="64">
                  <c:v>38491</c:v>
                </c:pt>
                <c:pt idx="65">
                  <c:v>38492</c:v>
                </c:pt>
                <c:pt idx="66">
                  <c:v>38495</c:v>
                </c:pt>
                <c:pt idx="67">
                  <c:v>38496</c:v>
                </c:pt>
                <c:pt idx="68">
                  <c:v>38497</c:v>
                </c:pt>
                <c:pt idx="69">
                  <c:v>38498</c:v>
                </c:pt>
                <c:pt idx="70">
                  <c:v>38499</c:v>
                </c:pt>
                <c:pt idx="71">
                  <c:v>38502</c:v>
                </c:pt>
                <c:pt idx="72">
                  <c:v>38503</c:v>
                </c:pt>
                <c:pt idx="73">
                  <c:v>38504</c:v>
                </c:pt>
                <c:pt idx="74">
                  <c:v>38505</c:v>
                </c:pt>
                <c:pt idx="75">
                  <c:v>38506</c:v>
                </c:pt>
                <c:pt idx="76">
                  <c:v>38509</c:v>
                </c:pt>
                <c:pt idx="77">
                  <c:v>38510</c:v>
                </c:pt>
                <c:pt idx="78">
                  <c:v>38511</c:v>
                </c:pt>
                <c:pt idx="79">
                  <c:v>38512</c:v>
                </c:pt>
                <c:pt idx="80">
                  <c:v>38513</c:v>
                </c:pt>
                <c:pt idx="81">
                  <c:v>38517</c:v>
                </c:pt>
                <c:pt idx="82">
                  <c:v>38518</c:v>
                </c:pt>
                <c:pt idx="83">
                  <c:v>38519</c:v>
                </c:pt>
                <c:pt idx="84">
                  <c:v>38520</c:v>
                </c:pt>
                <c:pt idx="85">
                  <c:v>38523</c:v>
                </c:pt>
                <c:pt idx="86">
                  <c:v>38524</c:v>
                </c:pt>
                <c:pt idx="87">
                  <c:v>38525</c:v>
                </c:pt>
                <c:pt idx="88">
                  <c:v>38526</c:v>
                </c:pt>
                <c:pt idx="89">
                  <c:v>38527</c:v>
                </c:pt>
                <c:pt idx="90">
                  <c:v>38530</c:v>
                </c:pt>
                <c:pt idx="91">
                  <c:v>38531</c:v>
                </c:pt>
                <c:pt idx="92">
                  <c:v>38532</c:v>
                </c:pt>
                <c:pt idx="93">
                  <c:v>38533</c:v>
                </c:pt>
                <c:pt idx="94">
                  <c:v>38534</c:v>
                </c:pt>
                <c:pt idx="95">
                  <c:v>38537</c:v>
                </c:pt>
                <c:pt idx="96">
                  <c:v>38538</c:v>
                </c:pt>
                <c:pt idx="97">
                  <c:v>38539</c:v>
                </c:pt>
                <c:pt idx="98">
                  <c:v>38540</c:v>
                </c:pt>
                <c:pt idx="99">
                  <c:v>38541</c:v>
                </c:pt>
                <c:pt idx="100">
                  <c:v>38544</c:v>
                </c:pt>
                <c:pt idx="101">
                  <c:v>38545</c:v>
                </c:pt>
                <c:pt idx="102">
                  <c:v>38546</c:v>
                </c:pt>
                <c:pt idx="103">
                  <c:v>38547</c:v>
                </c:pt>
                <c:pt idx="104">
                  <c:v>38548</c:v>
                </c:pt>
                <c:pt idx="105">
                  <c:v>38551</c:v>
                </c:pt>
                <c:pt idx="106">
                  <c:v>38552</c:v>
                </c:pt>
                <c:pt idx="107">
                  <c:v>38553</c:v>
                </c:pt>
                <c:pt idx="108">
                  <c:v>38554</c:v>
                </c:pt>
                <c:pt idx="109">
                  <c:v>38555</c:v>
                </c:pt>
                <c:pt idx="110">
                  <c:v>38558</c:v>
                </c:pt>
                <c:pt idx="111">
                  <c:v>38559</c:v>
                </c:pt>
                <c:pt idx="112">
                  <c:v>38560</c:v>
                </c:pt>
                <c:pt idx="113">
                  <c:v>38561</c:v>
                </c:pt>
                <c:pt idx="114">
                  <c:v>38562</c:v>
                </c:pt>
                <c:pt idx="115">
                  <c:v>38565</c:v>
                </c:pt>
                <c:pt idx="116">
                  <c:v>38566</c:v>
                </c:pt>
                <c:pt idx="117">
                  <c:v>38567</c:v>
                </c:pt>
                <c:pt idx="118">
                  <c:v>38568</c:v>
                </c:pt>
                <c:pt idx="119">
                  <c:v>38569</c:v>
                </c:pt>
                <c:pt idx="120">
                  <c:v>38572</c:v>
                </c:pt>
                <c:pt idx="121">
                  <c:v>38573</c:v>
                </c:pt>
                <c:pt idx="122">
                  <c:v>38574</c:v>
                </c:pt>
                <c:pt idx="123">
                  <c:v>38575</c:v>
                </c:pt>
                <c:pt idx="124">
                  <c:v>38576</c:v>
                </c:pt>
                <c:pt idx="125">
                  <c:v>38579</c:v>
                </c:pt>
                <c:pt idx="126">
                  <c:v>38580</c:v>
                </c:pt>
                <c:pt idx="127">
                  <c:v>38581</c:v>
                </c:pt>
                <c:pt idx="128">
                  <c:v>38582</c:v>
                </c:pt>
                <c:pt idx="129">
                  <c:v>38583</c:v>
                </c:pt>
                <c:pt idx="130">
                  <c:v>38586</c:v>
                </c:pt>
                <c:pt idx="131">
                  <c:v>38587</c:v>
                </c:pt>
                <c:pt idx="132">
                  <c:v>38588</c:v>
                </c:pt>
                <c:pt idx="133">
                  <c:v>38589</c:v>
                </c:pt>
                <c:pt idx="134">
                  <c:v>38590</c:v>
                </c:pt>
                <c:pt idx="135">
                  <c:v>38593</c:v>
                </c:pt>
                <c:pt idx="136">
                  <c:v>38594</c:v>
                </c:pt>
                <c:pt idx="137">
                  <c:v>38595</c:v>
                </c:pt>
                <c:pt idx="138">
                  <c:v>38596</c:v>
                </c:pt>
                <c:pt idx="139">
                  <c:v>38597</c:v>
                </c:pt>
                <c:pt idx="140">
                  <c:v>38600</c:v>
                </c:pt>
                <c:pt idx="141">
                  <c:v>38601</c:v>
                </c:pt>
                <c:pt idx="142">
                  <c:v>38602</c:v>
                </c:pt>
                <c:pt idx="143">
                  <c:v>38603</c:v>
                </c:pt>
                <c:pt idx="144">
                  <c:v>38604</c:v>
                </c:pt>
                <c:pt idx="145">
                  <c:v>38607</c:v>
                </c:pt>
                <c:pt idx="146">
                  <c:v>38608</c:v>
                </c:pt>
                <c:pt idx="147">
                  <c:v>38609</c:v>
                </c:pt>
                <c:pt idx="148">
                  <c:v>38610</c:v>
                </c:pt>
                <c:pt idx="149">
                  <c:v>38611</c:v>
                </c:pt>
                <c:pt idx="150">
                  <c:v>38614</c:v>
                </c:pt>
                <c:pt idx="151">
                  <c:v>38615</c:v>
                </c:pt>
                <c:pt idx="152">
                  <c:v>38616</c:v>
                </c:pt>
                <c:pt idx="153">
                  <c:v>38617</c:v>
                </c:pt>
                <c:pt idx="154">
                  <c:v>38618</c:v>
                </c:pt>
                <c:pt idx="155">
                  <c:v>38621</c:v>
                </c:pt>
                <c:pt idx="156">
                  <c:v>38622</c:v>
                </c:pt>
                <c:pt idx="157">
                  <c:v>38623</c:v>
                </c:pt>
                <c:pt idx="158">
                  <c:v>38624</c:v>
                </c:pt>
                <c:pt idx="159">
                  <c:v>38625</c:v>
                </c:pt>
                <c:pt idx="160">
                  <c:v>38628</c:v>
                </c:pt>
                <c:pt idx="161">
                  <c:v>38629</c:v>
                </c:pt>
                <c:pt idx="162">
                  <c:v>38630</c:v>
                </c:pt>
                <c:pt idx="163">
                  <c:v>38631</c:v>
                </c:pt>
                <c:pt idx="164">
                  <c:v>38632</c:v>
                </c:pt>
                <c:pt idx="165">
                  <c:v>38635</c:v>
                </c:pt>
                <c:pt idx="166">
                  <c:v>38636</c:v>
                </c:pt>
                <c:pt idx="167">
                  <c:v>38637</c:v>
                </c:pt>
                <c:pt idx="168">
                  <c:v>38638</c:v>
                </c:pt>
                <c:pt idx="169">
                  <c:v>38639</c:v>
                </c:pt>
                <c:pt idx="170">
                  <c:v>38642</c:v>
                </c:pt>
                <c:pt idx="171">
                  <c:v>38643</c:v>
                </c:pt>
                <c:pt idx="172">
                  <c:v>38644</c:v>
                </c:pt>
                <c:pt idx="173">
                  <c:v>38645</c:v>
                </c:pt>
                <c:pt idx="174">
                  <c:v>38646</c:v>
                </c:pt>
                <c:pt idx="175">
                  <c:v>38649</c:v>
                </c:pt>
                <c:pt idx="176">
                  <c:v>38650</c:v>
                </c:pt>
                <c:pt idx="177">
                  <c:v>38651</c:v>
                </c:pt>
                <c:pt idx="178">
                  <c:v>38652</c:v>
                </c:pt>
                <c:pt idx="179">
                  <c:v>38653</c:v>
                </c:pt>
                <c:pt idx="180">
                  <c:v>38656</c:v>
                </c:pt>
                <c:pt idx="181">
                  <c:v>38657</c:v>
                </c:pt>
                <c:pt idx="182">
                  <c:v>38658</c:v>
                </c:pt>
                <c:pt idx="183">
                  <c:v>38659</c:v>
                </c:pt>
                <c:pt idx="184">
                  <c:v>38663</c:v>
                </c:pt>
                <c:pt idx="185">
                  <c:v>38664</c:v>
                </c:pt>
                <c:pt idx="186">
                  <c:v>38665</c:v>
                </c:pt>
                <c:pt idx="187">
                  <c:v>38666</c:v>
                </c:pt>
                <c:pt idx="188">
                  <c:v>38667</c:v>
                </c:pt>
                <c:pt idx="189">
                  <c:v>38670</c:v>
                </c:pt>
                <c:pt idx="190">
                  <c:v>38671</c:v>
                </c:pt>
                <c:pt idx="191">
                  <c:v>38672</c:v>
                </c:pt>
                <c:pt idx="192">
                  <c:v>38673</c:v>
                </c:pt>
                <c:pt idx="193">
                  <c:v>38674</c:v>
                </c:pt>
                <c:pt idx="194">
                  <c:v>38677</c:v>
                </c:pt>
                <c:pt idx="195">
                  <c:v>38678</c:v>
                </c:pt>
                <c:pt idx="196">
                  <c:v>38679</c:v>
                </c:pt>
                <c:pt idx="197">
                  <c:v>38680</c:v>
                </c:pt>
                <c:pt idx="198">
                  <c:v>38681</c:v>
                </c:pt>
                <c:pt idx="199">
                  <c:v>38684</c:v>
                </c:pt>
                <c:pt idx="200">
                  <c:v>38685</c:v>
                </c:pt>
                <c:pt idx="201">
                  <c:v>38686</c:v>
                </c:pt>
                <c:pt idx="202">
                  <c:v>38687</c:v>
                </c:pt>
                <c:pt idx="203">
                  <c:v>38688</c:v>
                </c:pt>
                <c:pt idx="204">
                  <c:v>38691</c:v>
                </c:pt>
                <c:pt idx="205">
                  <c:v>38692</c:v>
                </c:pt>
                <c:pt idx="206">
                  <c:v>38693</c:v>
                </c:pt>
                <c:pt idx="207">
                  <c:v>38694</c:v>
                </c:pt>
                <c:pt idx="208">
                  <c:v>38695</c:v>
                </c:pt>
                <c:pt idx="209">
                  <c:v>38698</c:v>
                </c:pt>
                <c:pt idx="210">
                  <c:v>38699</c:v>
                </c:pt>
                <c:pt idx="211">
                  <c:v>38700</c:v>
                </c:pt>
                <c:pt idx="212">
                  <c:v>38701</c:v>
                </c:pt>
                <c:pt idx="213">
                  <c:v>38702</c:v>
                </c:pt>
                <c:pt idx="214">
                  <c:v>38705</c:v>
                </c:pt>
                <c:pt idx="215">
                  <c:v>38706</c:v>
                </c:pt>
                <c:pt idx="216">
                  <c:v>38707</c:v>
                </c:pt>
                <c:pt idx="217">
                  <c:v>38708</c:v>
                </c:pt>
                <c:pt idx="218">
                  <c:v>38709</c:v>
                </c:pt>
                <c:pt idx="219">
                  <c:v>38712</c:v>
                </c:pt>
                <c:pt idx="220">
                  <c:v>38713</c:v>
                </c:pt>
                <c:pt idx="221">
                  <c:v>38714</c:v>
                </c:pt>
                <c:pt idx="222">
                  <c:v>38715</c:v>
                </c:pt>
                <c:pt idx="223">
                  <c:v>38716</c:v>
                </c:pt>
                <c:pt idx="224">
                  <c:v>38727</c:v>
                </c:pt>
                <c:pt idx="225">
                  <c:v>38728</c:v>
                </c:pt>
                <c:pt idx="226">
                  <c:v>38729</c:v>
                </c:pt>
                <c:pt idx="227">
                  <c:v>38730</c:v>
                </c:pt>
                <c:pt idx="228">
                  <c:v>38733</c:v>
                </c:pt>
                <c:pt idx="229">
                  <c:v>38734</c:v>
                </c:pt>
                <c:pt idx="230">
                  <c:v>38735</c:v>
                </c:pt>
                <c:pt idx="231">
                  <c:v>38736</c:v>
                </c:pt>
                <c:pt idx="232">
                  <c:v>38737</c:v>
                </c:pt>
                <c:pt idx="233">
                  <c:v>38740</c:v>
                </c:pt>
                <c:pt idx="234">
                  <c:v>38741</c:v>
                </c:pt>
                <c:pt idx="235">
                  <c:v>38742</c:v>
                </c:pt>
                <c:pt idx="236">
                  <c:v>38743</c:v>
                </c:pt>
                <c:pt idx="237">
                  <c:v>38744</c:v>
                </c:pt>
                <c:pt idx="238">
                  <c:v>38747</c:v>
                </c:pt>
                <c:pt idx="239">
                  <c:v>38748</c:v>
                </c:pt>
                <c:pt idx="240">
                  <c:v>38749</c:v>
                </c:pt>
                <c:pt idx="241">
                  <c:v>38750</c:v>
                </c:pt>
                <c:pt idx="242">
                  <c:v>38751</c:v>
                </c:pt>
                <c:pt idx="243">
                  <c:v>38754</c:v>
                </c:pt>
                <c:pt idx="244">
                  <c:v>38755</c:v>
                </c:pt>
                <c:pt idx="245">
                  <c:v>38756</c:v>
                </c:pt>
                <c:pt idx="246">
                  <c:v>38757</c:v>
                </c:pt>
                <c:pt idx="247">
                  <c:v>38758</c:v>
                </c:pt>
                <c:pt idx="248">
                  <c:v>38761</c:v>
                </c:pt>
                <c:pt idx="249">
                  <c:v>38762</c:v>
                </c:pt>
                <c:pt idx="250">
                  <c:v>38763</c:v>
                </c:pt>
                <c:pt idx="251">
                  <c:v>38764</c:v>
                </c:pt>
                <c:pt idx="252">
                  <c:v>38765</c:v>
                </c:pt>
                <c:pt idx="253">
                  <c:v>38768</c:v>
                </c:pt>
                <c:pt idx="254">
                  <c:v>38769</c:v>
                </c:pt>
                <c:pt idx="255">
                  <c:v>38770</c:v>
                </c:pt>
                <c:pt idx="256">
                  <c:v>38774</c:v>
                </c:pt>
                <c:pt idx="257">
                  <c:v>38775</c:v>
                </c:pt>
                <c:pt idx="258">
                  <c:v>38776</c:v>
                </c:pt>
                <c:pt idx="259">
                  <c:v>38777</c:v>
                </c:pt>
                <c:pt idx="260">
                  <c:v>38778</c:v>
                </c:pt>
                <c:pt idx="261">
                  <c:v>38779</c:v>
                </c:pt>
                <c:pt idx="262">
                  <c:v>38782</c:v>
                </c:pt>
                <c:pt idx="263">
                  <c:v>38783</c:v>
                </c:pt>
                <c:pt idx="264">
                  <c:v>38785</c:v>
                </c:pt>
                <c:pt idx="265">
                  <c:v>38786</c:v>
                </c:pt>
                <c:pt idx="266">
                  <c:v>38789</c:v>
                </c:pt>
                <c:pt idx="267">
                  <c:v>38790</c:v>
                </c:pt>
                <c:pt idx="268">
                  <c:v>38791</c:v>
                </c:pt>
                <c:pt idx="269">
                  <c:v>38792</c:v>
                </c:pt>
                <c:pt idx="270">
                  <c:v>38793</c:v>
                </c:pt>
                <c:pt idx="271">
                  <c:v>38796</c:v>
                </c:pt>
                <c:pt idx="272">
                  <c:v>38797</c:v>
                </c:pt>
                <c:pt idx="273">
                  <c:v>38798</c:v>
                </c:pt>
                <c:pt idx="274">
                  <c:v>38799</c:v>
                </c:pt>
                <c:pt idx="275">
                  <c:v>38800</c:v>
                </c:pt>
                <c:pt idx="276">
                  <c:v>38803</c:v>
                </c:pt>
                <c:pt idx="277">
                  <c:v>38804</c:v>
                </c:pt>
                <c:pt idx="278">
                  <c:v>38805</c:v>
                </c:pt>
                <c:pt idx="279">
                  <c:v>38806</c:v>
                </c:pt>
                <c:pt idx="280">
                  <c:v>38807</c:v>
                </c:pt>
                <c:pt idx="281">
                  <c:v>38810</c:v>
                </c:pt>
                <c:pt idx="282">
                  <c:v>38811</c:v>
                </c:pt>
                <c:pt idx="283">
                  <c:v>38812</c:v>
                </c:pt>
                <c:pt idx="284">
                  <c:v>38813</c:v>
                </c:pt>
                <c:pt idx="285">
                  <c:v>38814</c:v>
                </c:pt>
                <c:pt idx="286">
                  <c:v>38817</c:v>
                </c:pt>
                <c:pt idx="287">
                  <c:v>38818</c:v>
                </c:pt>
                <c:pt idx="288">
                  <c:v>38819</c:v>
                </c:pt>
                <c:pt idx="289">
                  <c:v>38820</c:v>
                </c:pt>
                <c:pt idx="290">
                  <c:v>38821</c:v>
                </c:pt>
                <c:pt idx="291">
                  <c:v>38824</c:v>
                </c:pt>
                <c:pt idx="292">
                  <c:v>38825</c:v>
                </c:pt>
                <c:pt idx="293">
                  <c:v>38826</c:v>
                </c:pt>
                <c:pt idx="294">
                  <c:v>38827</c:v>
                </c:pt>
                <c:pt idx="295">
                  <c:v>38828</c:v>
                </c:pt>
                <c:pt idx="296">
                  <c:v>38831</c:v>
                </c:pt>
                <c:pt idx="297">
                  <c:v>38832</c:v>
                </c:pt>
                <c:pt idx="298">
                  <c:v>38833</c:v>
                </c:pt>
                <c:pt idx="299">
                  <c:v>38834</c:v>
                </c:pt>
                <c:pt idx="300">
                  <c:v>38835</c:v>
                </c:pt>
                <c:pt idx="301">
                  <c:v>38839</c:v>
                </c:pt>
                <c:pt idx="302">
                  <c:v>38840</c:v>
                </c:pt>
                <c:pt idx="303">
                  <c:v>38841</c:v>
                </c:pt>
                <c:pt idx="304">
                  <c:v>38842</c:v>
                </c:pt>
                <c:pt idx="305">
                  <c:v>38843</c:v>
                </c:pt>
                <c:pt idx="306">
                  <c:v>38847</c:v>
                </c:pt>
                <c:pt idx="307">
                  <c:v>38848</c:v>
                </c:pt>
                <c:pt idx="308">
                  <c:v>38849</c:v>
                </c:pt>
                <c:pt idx="309">
                  <c:v>38852</c:v>
                </c:pt>
                <c:pt idx="310">
                  <c:v>38853</c:v>
                </c:pt>
                <c:pt idx="311">
                  <c:v>38854</c:v>
                </c:pt>
                <c:pt idx="312">
                  <c:v>38855</c:v>
                </c:pt>
                <c:pt idx="313">
                  <c:v>38856</c:v>
                </c:pt>
                <c:pt idx="314">
                  <c:v>38859</c:v>
                </c:pt>
                <c:pt idx="315">
                  <c:v>38860</c:v>
                </c:pt>
                <c:pt idx="316">
                  <c:v>38861</c:v>
                </c:pt>
                <c:pt idx="317">
                  <c:v>38862</c:v>
                </c:pt>
                <c:pt idx="318">
                  <c:v>38863</c:v>
                </c:pt>
                <c:pt idx="319">
                  <c:v>38866</c:v>
                </c:pt>
                <c:pt idx="320">
                  <c:v>38867</c:v>
                </c:pt>
                <c:pt idx="321">
                  <c:v>38868</c:v>
                </c:pt>
                <c:pt idx="322">
                  <c:v>38869</c:v>
                </c:pt>
                <c:pt idx="323">
                  <c:v>38870</c:v>
                </c:pt>
                <c:pt idx="324">
                  <c:v>38873</c:v>
                </c:pt>
                <c:pt idx="325">
                  <c:v>38874</c:v>
                </c:pt>
                <c:pt idx="326">
                  <c:v>38875</c:v>
                </c:pt>
                <c:pt idx="327">
                  <c:v>38876</c:v>
                </c:pt>
                <c:pt idx="328">
                  <c:v>38877</c:v>
                </c:pt>
                <c:pt idx="329">
                  <c:v>38881</c:v>
                </c:pt>
                <c:pt idx="330">
                  <c:v>38882</c:v>
                </c:pt>
                <c:pt idx="331">
                  <c:v>38883</c:v>
                </c:pt>
                <c:pt idx="332">
                  <c:v>38884</c:v>
                </c:pt>
                <c:pt idx="333">
                  <c:v>38887</c:v>
                </c:pt>
                <c:pt idx="334">
                  <c:v>38888</c:v>
                </c:pt>
                <c:pt idx="335">
                  <c:v>38889</c:v>
                </c:pt>
                <c:pt idx="336">
                  <c:v>38890</c:v>
                </c:pt>
                <c:pt idx="337">
                  <c:v>38891</c:v>
                </c:pt>
                <c:pt idx="338">
                  <c:v>38894</c:v>
                </c:pt>
                <c:pt idx="339">
                  <c:v>38895</c:v>
                </c:pt>
                <c:pt idx="340">
                  <c:v>38896</c:v>
                </c:pt>
                <c:pt idx="341">
                  <c:v>38897</c:v>
                </c:pt>
                <c:pt idx="342">
                  <c:v>38898</c:v>
                </c:pt>
                <c:pt idx="343">
                  <c:v>38901</c:v>
                </c:pt>
                <c:pt idx="344">
                  <c:v>38902</c:v>
                </c:pt>
                <c:pt idx="345">
                  <c:v>38903</c:v>
                </c:pt>
                <c:pt idx="346">
                  <c:v>38904</c:v>
                </c:pt>
                <c:pt idx="347">
                  <c:v>38905</c:v>
                </c:pt>
                <c:pt idx="348">
                  <c:v>38908</c:v>
                </c:pt>
                <c:pt idx="349">
                  <c:v>38909</c:v>
                </c:pt>
                <c:pt idx="350">
                  <c:v>38910</c:v>
                </c:pt>
                <c:pt idx="351">
                  <c:v>38911</c:v>
                </c:pt>
                <c:pt idx="352">
                  <c:v>38912</c:v>
                </c:pt>
                <c:pt idx="353">
                  <c:v>38915</c:v>
                </c:pt>
                <c:pt idx="354">
                  <c:v>38916</c:v>
                </c:pt>
                <c:pt idx="355">
                  <c:v>38917</c:v>
                </c:pt>
                <c:pt idx="356">
                  <c:v>38918</c:v>
                </c:pt>
                <c:pt idx="357">
                  <c:v>38919</c:v>
                </c:pt>
                <c:pt idx="358">
                  <c:v>38922</c:v>
                </c:pt>
                <c:pt idx="359">
                  <c:v>38923</c:v>
                </c:pt>
                <c:pt idx="360">
                  <c:v>38924</c:v>
                </c:pt>
                <c:pt idx="361">
                  <c:v>38925</c:v>
                </c:pt>
                <c:pt idx="362">
                  <c:v>38926</c:v>
                </c:pt>
                <c:pt idx="363">
                  <c:v>38929</c:v>
                </c:pt>
                <c:pt idx="364">
                  <c:v>38930</c:v>
                </c:pt>
                <c:pt idx="365">
                  <c:v>38931</c:v>
                </c:pt>
                <c:pt idx="366">
                  <c:v>38932</c:v>
                </c:pt>
                <c:pt idx="367">
                  <c:v>38933</c:v>
                </c:pt>
                <c:pt idx="368">
                  <c:v>38936</c:v>
                </c:pt>
                <c:pt idx="369">
                  <c:v>38937</c:v>
                </c:pt>
                <c:pt idx="370">
                  <c:v>38938</c:v>
                </c:pt>
                <c:pt idx="371">
                  <c:v>38939</c:v>
                </c:pt>
                <c:pt idx="372">
                  <c:v>38940</c:v>
                </c:pt>
                <c:pt idx="373">
                  <c:v>38943</c:v>
                </c:pt>
                <c:pt idx="374">
                  <c:v>38944</c:v>
                </c:pt>
                <c:pt idx="375">
                  <c:v>38945</c:v>
                </c:pt>
                <c:pt idx="376">
                  <c:v>38946</c:v>
                </c:pt>
                <c:pt idx="377">
                  <c:v>38947</c:v>
                </c:pt>
                <c:pt idx="378">
                  <c:v>38950</c:v>
                </c:pt>
                <c:pt idx="379">
                  <c:v>38951</c:v>
                </c:pt>
                <c:pt idx="380">
                  <c:v>38952</c:v>
                </c:pt>
                <c:pt idx="381">
                  <c:v>38953</c:v>
                </c:pt>
                <c:pt idx="382">
                  <c:v>38954</c:v>
                </c:pt>
                <c:pt idx="383">
                  <c:v>38957</c:v>
                </c:pt>
                <c:pt idx="384">
                  <c:v>38958</c:v>
                </c:pt>
                <c:pt idx="385">
                  <c:v>38959</c:v>
                </c:pt>
                <c:pt idx="386">
                  <c:v>38960</c:v>
                </c:pt>
                <c:pt idx="387">
                  <c:v>38961</c:v>
                </c:pt>
                <c:pt idx="388">
                  <c:v>38964</c:v>
                </c:pt>
                <c:pt idx="389">
                  <c:v>38965</c:v>
                </c:pt>
                <c:pt idx="390">
                  <c:v>38966</c:v>
                </c:pt>
                <c:pt idx="391">
                  <c:v>38967</c:v>
                </c:pt>
                <c:pt idx="392">
                  <c:v>38968</c:v>
                </c:pt>
                <c:pt idx="393">
                  <c:v>38971</c:v>
                </c:pt>
                <c:pt idx="394">
                  <c:v>38972</c:v>
                </c:pt>
                <c:pt idx="395">
                  <c:v>38973</c:v>
                </c:pt>
                <c:pt idx="396">
                  <c:v>38974</c:v>
                </c:pt>
                <c:pt idx="397">
                  <c:v>38975</c:v>
                </c:pt>
                <c:pt idx="398">
                  <c:v>38978</c:v>
                </c:pt>
                <c:pt idx="399">
                  <c:v>38979</c:v>
                </c:pt>
                <c:pt idx="400">
                  <c:v>38980</c:v>
                </c:pt>
                <c:pt idx="401">
                  <c:v>38981</c:v>
                </c:pt>
                <c:pt idx="402">
                  <c:v>38982</c:v>
                </c:pt>
                <c:pt idx="403">
                  <c:v>38985</c:v>
                </c:pt>
                <c:pt idx="404">
                  <c:v>38986</c:v>
                </c:pt>
                <c:pt idx="405">
                  <c:v>38987</c:v>
                </c:pt>
                <c:pt idx="406">
                  <c:v>38988</c:v>
                </c:pt>
                <c:pt idx="407">
                  <c:v>38989</c:v>
                </c:pt>
                <c:pt idx="408">
                  <c:v>38992</c:v>
                </c:pt>
                <c:pt idx="409">
                  <c:v>38993</c:v>
                </c:pt>
                <c:pt idx="410">
                  <c:v>38994</c:v>
                </c:pt>
                <c:pt idx="411">
                  <c:v>38995</c:v>
                </c:pt>
                <c:pt idx="412">
                  <c:v>38996</c:v>
                </c:pt>
                <c:pt idx="413">
                  <c:v>38999</c:v>
                </c:pt>
                <c:pt idx="414">
                  <c:v>39000</c:v>
                </c:pt>
                <c:pt idx="415">
                  <c:v>39001</c:v>
                </c:pt>
                <c:pt idx="416">
                  <c:v>39002</c:v>
                </c:pt>
                <c:pt idx="417">
                  <c:v>39003</c:v>
                </c:pt>
                <c:pt idx="418">
                  <c:v>39006</c:v>
                </c:pt>
                <c:pt idx="419">
                  <c:v>39007</c:v>
                </c:pt>
                <c:pt idx="420">
                  <c:v>39008</c:v>
                </c:pt>
                <c:pt idx="421">
                  <c:v>39009</c:v>
                </c:pt>
                <c:pt idx="422">
                  <c:v>39010</c:v>
                </c:pt>
                <c:pt idx="423">
                  <c:v>39013</c:v>
                </c:pt>
                <c:pt idx="424">
                  <c:v>39014</c:v>
                </c:pt>
                <c:pt idx="425">
                  <c:v>39015</c:v>
                </c:pt>
                <c:pt idx="426">
                  <c:v>39016</c:v>
                </c:pt>
                <c:pt idx="427">
                  <c:v>39017</c:v>
                </c:pt>
                <c:pt idx="428">
                  <c:v>39020</c:v>
                </c:pt>
                <c:pt idx="429">
                  <c:v>39021</c:v>
                </c:pt>
                <c:pt idx="430">
                  <c:v>39022</c:v>
                </c:pt>
                <c:pt idx="431">
                  <c:v>39023</c:v>
                </c:pt>
                <c:pt idx="432">
                  <c:v>39024</c:v>
                </c:pt>
                <c:pt idx="433">
                  <c:v>39028</c:v>
                </c:pt>
                <c:pt idx="434">
                  <c:v>39029</c:v>
                </c:pt>
                <c:pt idx="435">
                  <c:v>39030</c:v>
                </c:pt>
                <c:pt idx="436">
                  <c:v>39031</c:v>
                </c:pt>
                <c:pt idx="437">
                  <c:v>39034</c:v>
                </c:pt>
                <c:pt idx="438">
                  <c:v>39035</c:v>
                </c:pt>
                <c:pt idx="439">
                  <c:v>39036</c:v>
                </c:pt>
                <c:pt idx="440">
                  <c:v>39037</c:v>
                </c:pt>
                <c:pt idx="441">
                  <c:v>39038</c:v>
                </c:pt>
                <c:pt idx="442">
                  <c:v>39041</c:v>
                </c:pt>
                <c:pt idx="443">
                  <c:v>39042</c:v>
                </c:pt>
                <c:pt idx="444">
                  <c:v>39043</c:v>
                </c:pt>
                <c:pt idx="445">
                  <c:v>39044</c:v>
                </c:pt>
                <c:pt idx="446">
                  <c:v>39045</c:v>
                </c:pt>
                <c:pt idx="447">
                  <c:v>39048</c:v>
                </c:pt>
                <c:pt idx="448">
                  <c:v>39049</c:v>
                </c:pt>
                <c:pt idx="449">
                  <c:v>39050</c:v>
                </c:pt>
                <c:pt idx="450">
                  <c:v>39051</c:v>
                </c:pt>
                <c:pt idx="451">
                  <c:v>39052</c:v>
                </c:pt>
                <c:pt idx="452">
                  <c:v>39055</c:v>
                </c:pt>
                <c:pt idx="453">
                  <c:v>39056</c:v>
                </c:pt>
                <c:pt idx="454">
                  <c:v>39057</c:v>
                </c:pt>
                <c:pt idx="455">
                  <c:v>39058</c:v>
                </c:pt>
                <c:pt idx="456">
                  <c:v>39059</c:v>
                </c:pt>
                <c:pt idx="457">
                  <c:v>39062</c:v>
                </c:pt>
                <c:pt idx="458">
                  <c:v>39063</c:v>
                </c:pt>
                <c:pt idx="459">
                  <c:v>39064</c:v>
                </c:pt>
                <c:pt idx="460">
                  <c:v>39065</c:v>
                </c:pt>
                <c:pt idx="461">
                  <c:v>39066</c:v>
                </c:pt>
                <c:pt idx="462">
                  <c:v>39069</c:v>
                </c:pt>
                <c:pt idx="463">
                  <c:v>39070</c:v>
                </c:pt>
                <c:pt idx="464">
                  <c:v>39071</c:v>
                </c:pt>
                <c:pt idx="465">
                  <c:v>39072</c:v>
                </c:pt>
                <c:pt idx="466">
                  <c:v>39073</c:v>
                </c:pt>
                <c:pt idx="467">
                  <c:v>39076</c:v>
                </c:pt>
                <c:pt idx="468">
                  <c:v>39077</c:v>
                </c:pt>
                <c:pt idx="469">
                  <c:v>39078</c:v>
                </c:pt>
                <c:pt idx="470">
                  <c:v>39079</c:v>
                </c:pt>
                <c:pt idx="471">
                  <c:v>39080</c:v>
                </c:pt>
                <c:pt idx="472">
                  <c:v>39091</c:v>
                </c:pt>
                <c:pt idx="473">
                  <c:v>39092</c:v>
                </c:pt>
                <c:pt idx="474">
                  <c:v>39093</c:v>
                </c:pt>
                <c:pt idx="475">
                  <c:v>39094</c:v>
                </c:pt>
                <c:pt idx="476">
                  <c:v>39097</c:v>
                </c:pt>
                <c:pt idx="477">
                  <c:v>39098</c:v>
                </c:pt>
                <c:pt idx="478">
                  <c:v>39099</c:v>
                </c:pt>
                <c:pt idx="479">
                  <c:v>39100</c:v>
                </c:pt>
                <c:pt idx="480">
                  <c:v>39101</c:v>
                </c:pt>
                <c:pt idx="481">
                  <c:v>39104</c:v>
                </c:pt>
                <c:pt idx="482">
                  <c:v>39105</c:v>
                </c:pt>
                <c:pt idx="483">
                  <c:v>39106</c:v>
                </c:pt>
                <c:pt idx="484">
                  <c:v>39107</c:v>
                </c:pt>
                <c:pt idx="485">
                  <c:v>39108</c:v>
                </c:pt>
                <c:pt idx="486">
                  <c:v>39111</c:v>
                </c:pt>
                <c:pt idx="487">
                  <c:v>39112</c:v>
                </c:pt>
                <c:pt idx="488">
                  <c:v>39113</c:v>
                </c:pt>
                <c:pt idx="489">
                  <c:v>39114</c:v>
                </c:pt>
                <c:pt idx="490">
                  <c:v>39115</c:v>
                </c:pt>
                <c:pt idx="491">
                  <c:v>39118</c:v>
                </c:pt>
                <c:pt idx="492">
                  <c:v>39119</c:v>
                </c:pt>
                <c:pt idx="493">
                  <c:v>39120</c:v>
                </c:pt>
                <c:pt idx="494">
                  <c:v>39121</c:v>
                </c:pt>
                <c:pt idx="495">
                  <c:v>39122</c:v>
                </c:pt>
                <c:pt idx="496">
                  <c:v>39125</c:v>
                </c:pt>
                <c:pt idx="497">
                  <c:v>39126</c:v>
                </c:pt>
                <c:pt idx="498">
                  <c:v>39127</c:v>
                </c:pt>
                <c:pt idx="499">
                  <c:v>39128</c:v>
                </c:pt>
                <c:pt idx="500">
                  <c:v>39129</c:v>
                </c:pt>
                <c:pt idx="501">
                  <c:v>39132</c:v>
                </c:pt>
                <c:pt idx="502">
                  <c:v>39133</c:v>
                </c:pt>
                <c:pt idx="503">
                  <c:v>39134</c:v>
                </c:pt>
                <c:pt idx="504">
                  <c:v>39135</c:v>
                </c:pt>
                <c:pt idx="505">
                  <c:v>39139</c:v>
                </c:pt>
                <c:pt idx="506">
                  <c:v>39140</c:v>
                </c:pt>
                <c:pt idx="507">
                  <c:v>39141</c:v>
                </c:pt>
                <c:pt idx="508">
                  <c:v>39142</c:v>
                </c:pt>
                <c:pt idx="509">
                  <c:v>39143</c:v>
                </c:pt>
                <c:pt idx="510">
                  <c:v>39146</c:v>
                </c:pt>
                <c:pt idx="511">
                  <c:v>39147</c:v>
                </c:pt>
                <c:pt idx="512">
                  <c:v>39148</c:v>
                </c:pt>
                <c:pt idx="513">
                  <c:v>39150</c:v>
                </c:pt>
                <c:pt idx="514">
                  <c:v>39153</c:v>
                </c:pt>
                <c:pt idx="515">
                  <c:v>39154</c:v>
                </c:pt>
                <c:pt idx="516">
                  <c:v>39155</c:v>
                </c:pt>
                <c:pt idx="517">
                  <c:v>39156</c:v>
                </c:pt>
                <c:pt idx="518">
                  <c:v>39157</c:v>
                </c:pt>
                <c:pt idx="519">
                  <c:v>39160</c:v>
                </c:pt>
                <c:pt idx="520">
                  <c:v>39161</c:v>
                </c:pt>
                <c:pt idx="521">
                  <c:v>39162</c:v>
                </c:pt>
                <c:pt idx="522">
                  <c:v>39163</c:v>
                </c:pt>
                <c:pt idx="523">
                  <c:v>39164</c:v>
                </c:pt>
                <c:pt idx="524">
                  <c:v>39167</c:v>
                </c:pt>
                <c:pt idx="525">
                  <c:v>39168</c:v>
                </c:pt>
                <c:pt idx="526">
                  <c:v>39169</c:v>
                </c:pt>
                <c:pt idx="527">
                  <c:v>39170</c:v>
                </c:pt>
                <c:pt idx="528">
                  <c:v>39171</c:v>
                </c:pt>
                <c:pt idx="529">
                  <c:v>39174</c:v>
                </c:pt>
                <c:pt idx="530">
                  <c:v>39175</c:v>
                </c:pt>
                <c:pt idx="531">
                  <c:v>39176</c:v>
                </c:pt>
                <c:pt idx="532">
                  <c:v>39177</c:v>
                </c:pt>
                <c:pt idx="533">
                  <c:v>39178</c:v>
                </c:pt>
                <c:pt idx="534">
                  <c:v>39181</c:v>
                </c:pt>
                <c:pt idx="535">
                  <c:v>39182</c:v>
                </c:pt>
                <c:pt idx="536">
                  <c:v>39183</c:v>
                </c:pt>
                <c:pt idx="537">
                  <c:v>39184</c:v>
                </c:pt>
                <c:pt idx="538">
                  <c:v>39185</c:v>
                </c:pt>
                <c:pt idx="539">
                  <c:v>39188</c:v>
                </c:pt>
                <c:pt idx="540">
                  <c:v>39189</c:v>
                </c:pt>
                <c:pt idx="541">
                  <c:v>39190</c:v>
                </c:pt>
                <c:pt idx="542">
                  <c:v>39191</c:v>
                </c:pt>
                <c:pt idx="543">
                  <c:v>39192</c:v>
                </c:pt>
                <c:pt idx="544">
                  <c:v>39195</c:v>
                </c:pt>
                <c:pt idx="545">
                  <c:v>39196</c:v>
                </c:pt>
                <c:pt idx="546">
                  <c:v>39197</c:v>
                </c:pt>
                <c:pt idx="547">
                  <c:v>39198</c:v>
                </c:pt>
                <c:pt idx="548">
                  <c:v>39199</c:v>
                </c:pt>
                <c:pt idx="549">
                  <c:v>39200</c:v>
                </c:pt>
                <c:pt idx="550">
                  <c:v>39204</c:v>
                </c:pt>
                <c:pt idx="551">
                  <c:v>39205</c:v>
                </c:pt>
                <c:pt idx="552">
                  <c:v>39206</c:v>
                </c:pt>
                <c:pt idx="553">
                  <c:v>39209</c:v>
                </c:pt>
                <c:pt idx="554">
                  <c:v>39210</c:v>
                </c:pt>
                <c:pt idx="555">
                  <c:v>39212</c:v>
                </c:pt>
                <c:pt idx="556">
                  <c:v>39213</c:v>
                </c:pt>
                <c:pt idx="557">
                  <c:v>39216</c:v>
                </c:pt>
                <c:pt idx="558">
                  <c:v>39217</c:v>
                </c:pt>
                <c:pt idx="559">
                  <c:v>39218</c:v>
                </c:pt>
                <c:pt idx="560">
                  <c:v>39219</c:v>
                </c:pt>
                <c:pt idx="561">
                  <c:v>39220</c:v>
                </c:pt>
                <c:pt idx="562">
                  <c:v>39223</c:v>
                </c:pt>
                <c:pt idx="563">
                  <c:v>39224</c:v>
                </c:pt>
                <c:pt idx="564">
                  <c:v>39225</c:v>
                </c:pt>
                <c:pt idx="565">
                  <c:v>39226</c:v>
                </c:pt>
                <c:pt idx="566">
                  <c:v>39227</c:v>
                </c:pt>
                <c:pt idx="567">
                  <c:v>39230</c:v>
                </c:pt>
                <c:pt idx="568">
                  <c:v>39231</c:v>
                </c:pt>
                <c:pt idx="569">
                  <c:v>39232</c:v>
                </c:pt>
                <c:pt idx="570">
                  <c:v>39233</c:v>
                </c:pt>
                <c:pt idx="571">
                  <c:v>39234</c:v>
                </c:pt>
                <c:pt idx="572">
                  <c:v>39237</c:v>
                </c:pt>
                <c:pt idx="573">
                  <c:v>39238</c:v>
                </c:pt>
                <c:pt idx="574">
                  <c:v>39239</c:v>
                </c:pt>
                <c:pt idx="575">
                  <c:v>39240</c:v>
                </c:pt>
                <c:pt idx="576">
                  <c:v>39241</c:v>
                </c:pt>
                <c:pt idx="577">
                  <c:v>39242</c:v>
                </c:pt>
                <c:pt idx="578">
                  <c:v>39246</c:v>
                </c:pt>
                <c:pt idx="579">
                  <c:v>39247</c:v>
                </c:pt>
                <c:pt idx="580">
                  <c:v>39248</c:v>
                </c:pt>
                <c:pt idx="581">
                  <c:v>39251</c:v>
                </c:pt>
                <c:pt idx="582">
                  <c:v>39252</c:v>
                </c:pt>
                <c:pt idx="583">
                  <c:v>39253</c:v>
                </c:pt>
                <c:pt idx="584">
                  <c:v>39254</c:v>
                </c:pt>
                <c:pt idx="585">
                  <c:v>39255</c:v>
                </c:pt>
                <c:pt idx="586">
                  <c:v>39258</c:v>
                </c:pt>
                <c:pt idx="587">
                  <c:v>39259</c:v>
                </c:pt>
                <c:pt idx="588">
                  <c:v>39260</c:v>
                </c:pt>
                <c:pt idx="589">
                  <c:v>39261</c:v>
                </c:pt>
                <c:pt idx="590">
                  <c:v>39262</c:v>
                </c:pt>
                <c:pt idx="591">
                  <c:v>39265</c:v>
                </c:pt>
                <c:pt idx="592">
                  <c:v>39266</c:v>
                </c:pt>
                <c:pt idx="593">
                  <c:v>39267</c:v>
                </c:pt>
                <c:pt idx="594">
                  <c:v>39268</c:v>
                </c:pt>
                <c:pt idx="595">
                  <c:v>39269</c:v>
                </c:pt>
                <c:pt idx="596">
                  <c:v>39272</c:v>
                </c:pt>
                <c:pt idx="597">
                  <c:v>39273</c:v>
                </c:pt>
                <c:pt idx="598">
                  <c:v>39274</c:v>
                </c:pt>
                <c:pt idx="599">
                  <c:v>39275</c:v>
                </c:pt>
                <c:pt idx="600">
                  <c:v>39276</c:v>
                </c:pt>
                <c:pt idx="601">
                  <c:v>39279</c:v>
                </c:pt>
                <c:pt idx="602">
                  <c:v>39280</c:v>
                </c:pt>
                <c:pt idx="603">
                  <c:v>39281</c:v>
                </c:pt>
                <c:pt idx="604">
                  <c:v>39282</c:v>
                </c:pt>
                <c:pt idx="605">
                  <c:v>39283</c:v>
                </c:pt>
                <c:pt idx="606">
                  <c:v>39286</c:v>
                </c:pt>
                <c:pt idx="607">
                  <c:v>39287</c:v>
                </c:pt>
                <c:pt idx="608">
                  <c:v>39288</c:v>
                </c:pt>
                <c:pt idx="609">
                  <c:v>39289</c:v>
                </c:pt>
                <c:pt idx="610">
                  <c:v>39290</c:v>
                </c:pt>
                <c:pt idx="611">
                  <c:v>39293</c:v>
                </c:pt>
                <c:pt idx="612">
                  <c:v>39294</c:v>
                </c:pt>
                <c:pt idx="613">
                  <c:v>39295</c:v>
                </c:pt>
                <c:pt idx="614">
                  <c:v>39296</c:v>
                </c:pt>
                <c:pt idx="615">
                  <c:v>39297</c:v>
                </c:pt>
                <c:pt idx="616">
                  <c:v>39300</c:v>
                </c:pt>
                <c:pt idx="617">
                  <c:v>39301</c:v>
                </c:pt>
                <c:pt idx="618">
                  <c:v>39302</c:v>
                </c:pt>
                <c:pt idx="619">
                  <c:v>39303</c:v>
                </c:pt>
                <c:pt idx="620">
                  <c:v>39304</c:v>
                </c:pt>
                <c:pt idx="621">
                  <c:v>39307</c:v>
                </c:pt>
                <c:pt idx="622">
                  <c:v>39308</c:v>
                </c:pt>
                <c:pt idx="623">
                  <c:v>39309</c:v>
                </c:pt>
                <c:pt idx="624">
                  <c:v>39310</c:v>
                </c:pt>
                <c:pt idx="625">
                  <c:v>39311</c:v>
                </c:pt>
                <c:pt idx="626">
                  <c:v>39314</c:v>
                </c:pt>
                <c:pt idx="627">
                  <c:v>39315</c:v>
                </c:pt>
                <c:pt idx="628">
                  <c:v>39316</c:v>
                </c:pt>
                <c:pt idx="629">
                  <c:v>39317</c:v>
                </c:pt>
                <c:pt idx="630">
                  <c:v>39318</c:v>
                </c:pt>
                <c:pt idx="631">
                  <c:v>39321</c:v>
                </c:pt>
                <c:pt idx="632">
                  <c:v>39322</c:v>
                </c:pt>
                <c:pt idx="633">
                  <c:v>39323</c:v>
                </c:pt>
                <c:pt idx="634">
                  <c:v>39324</c:v>
                </c:pt>
                <c:pt idx="635">
                  <c:v>39325</c:v>
                </c:pt>
                <c:pt idx="636">
                  <c:v>39328</c:v>
                </c:pt>
                <c:pt idx="637">
                  <c:v>39329</c:v>
                </c:pt>
                <c:pt idx="638">
                  <c:v>39330</c:v>
                </c:pt>
                <c:pt idx="639">
                  <c:v>39331</c:v>
                </c:pt>
                <c:pt idx="640">
                  <c:v>39332</c:v>
                </c:pt>
                <c:pt idx="641">
                  <c:v>39335</c:v>
                </c:pt>
                <c:pt idx="642">
                  <c:v>39336</c:v>
                </c:pt>
                <c:pt idx="643">
                  <c:v>39337</c:v>
                </c:pt>
                <c:pt idx="644">
                  <c:v>39338</c:v>
                </c:pt>
                <c:pt idx="645">
                  <c:v>39339</c:v>
                </c:pt>
                <c:pt idx="646">
                  <c:v>39342</c:v>
                </c:pt>
                <c:pt idx="647">
                  <c:v>39343</c:v>
                </c:pt>
                <c:pt idx="648">
                  <c:v>39344</c:v>
                </c:pt>
                <c:pt idx="649">
                  <c:v>39345</c:v>
                </c:pt>
                <c:pt idx="650">
                  <c:v>39346</c:v>
                </c:pt>
                <c:pt idx="651">
                  <c:v>39349</c:v>
                </c:pt>
                <c:pt idx="652">
                  <c:v>39350</c:v>
                </c:pt>
                <c:pt idx="653">
                  <c:v>39351</c:v>
                </c:pt>
                <c:pt idx="654">
                  <c:v>39352</c:v>
                </c:pt>
                <c:pt idx="655">
                  <c:v>39353</c:v>
                </c:pt>
                <c:pt idx="656">
                  <c:v>39356</c:v>
                </c:pt>
                <c:pt idx="657">
                  <c:v>39357</c:v>
                </c:pt>
                <c:pt idx="658">
                  <c:v>39358</c:v>
                </c:pt>
                <c:pt idx="659">
                  <c:v>39359</c:v>
                </c:pt>
                <c:pt idx="660">
                  <c:v>39360</c:v>
                </c:pt>
                <c:pt idx="661">
                  <c:v>39363</c:v>
                </c:pt>
                <c:pt idx="662">
                  <c:v>39364</c:v>
                </c:pt>
                <c:pt idx="663">
                  <c:v>39365</c:v>
                </c:pt>
                <c:pt idx="664">
                  <c:v>39366</c:v>
                </c:pt>
                <c:pt idx="665">
                  <c:v>39367</c:v>
                </c:pt>
                <c:pt idx="666">
                  <c:v>39370</c:v>
                </c:pt>
                <c:pt idx="667">
                  <c:v>39371</c:v>
                </c:pt>
                <c:pt idx="668">
                  <c:v>39372</c:v>
                </c:pt>
                <c:pt idx="669">
                  <c:v>39373</c:v>
                </c:pt>
                <c:pt idx="670">
                  <c:v>39374</c:v>
                </c:pt>
                <c:pt idx="671">
                  <c:v>39377</c:v>
                </c:pt>
                <c:pt idx="672">
                  <c:v>39378</c:v>
                </c:pt>
                <c:pt idx="673">
                  <c:v>39379</c:v>
                </c:pt>
                <c:pt idx="674">
                  <c:v>39380</c:v>
                </c:pt>
                <c:pt idx="675">
                  <c:v>39381</c:v>
                </c:pt>
                <c:pt idx="676">
                  <c:v>39384</c:v>
                </c:pt>
                <c:pt idx="677">
                  <c:v>39385</c:v>
                </c:pt>
                <c:pt idx="678">
                  <c:v>39386</c:v>
                </c:pt>
                <c:pt idx="679">
                  <c:v>39387</c:v>
                </c:pt>
                <c:pt idx="680">
                  <c:v>39388</c:v>
                </c:pt>
                <c:pt idx="681">
                  <c:v>39392</c:v>
                </c:pt>
                <c:pt idx="682">
                  <c:v>39393</c:v>
                </c:pt>
                <c:pt idx="683">
                  <c:v>39394</c:v>
                </c:pt>
                <c:pt idx="684">
                  <c:v>39395</c:v>
                </c:pt>
                <c:pt idx="685">
                  <c:v>39398</c:v>
                </c:pt>
                <c:pt idx="686">
                  <c:v>39399</c:v>
                </c:pt>
                <c:pt idx="687">
                  <c:v>39400</c:v>
                </c:pt>
                <c:pt idx="688">
                  <c:v>39401</c:v>
                </c:pt>
                <c:pt idx="689">
                  <c:v>39402</c:v>
                </c:pt>
                <c:pt idx="690">
                  <c:v>39405</c:v>
                </c:pt>
                <c:pt idx="691">
                  <c:v>39406</c:v>
                </c:pt>
                <c:pt idx="692">
                  <c:v>39407</c:v>
                </c:pt>
                <c:pt idx="693">
                  <c:v>39408</c:v>
                </c:pt>
                <c:pt idx="694">
                  <c:v>39409</c:v>
                </c:pt>
                <c:pt idx="695">
                  <c:v>39412</c:v>
                </c:pt>
                <c:pt idx="696">
                  <c:v>39413</c:v>
                </c:pt>
                <c:pt idx="697">
                  <c:v>39414</c:v>
                </c:pt>
                <c:pt idx="698">
                  <c:v>39415</c:v>
                </c:pt>
                <c:pt idx="699">
                  <c:v>39416</c:v>
                </c:pt>
                <c:pt idx="700">
                  <c:v>39419</c:v>
                </c:pt>
                <c:pt idx="701">
                  <c:v>39420</c:v>
                </c:pt>
                <c:pt idx="702">
                  <c:v>39421</c:v>
                </c:pt>
                <c:pt idx="703">
                  <c:v>39422</c:v>
                </c:pt>
                <c:pt idx="704">
                  <c:v>39423</c:v>
                </c:pt>
                <c:pt idx="705">
                  <c:v>39426</c:v>
                </c:pt>
                <c:pt idx="706">
                  <c:v>39427</c:v>
                </c:pt>
                <c:pt idx="707">
                  <c:v>39428</c:v>
                </c:pt>
                <c:pt idx="708">
                  <c:v>39429</c:v>
                </c:pt>
                <c:pt idx="709">
                  <c:v>39430</c:v>
                </c:pt>
                <c:pt idx="710">
                  <c:v>39433</c:v>
                </c:pt>
                <c:pt idx="711">
                  <c:v>39434</c:v>
                </c:pt>
                <c:pt idx="712">
                  <c:v>39435</c:v>
                </c:pt>
                <c:pt idx="713">
                  <c:v>39436</c:v>
                </c:pt>
                <c:pt idx="714">
                  <c:v>39437</c:v>
                </c:pt>
                <c:pt idx="715">
                  <c:v>39440</c:v>
                </c:pt>
                <c:pt idx="716">
                  <c:v>39441</c:v>
                </c:pt>
                <c:pt idx="717">
                  <c:v>39442</c:v>
                </c:pt>
                <c:pt idx="718">
                  <c:v>39443</c:v>
                </c:pt>
                <c:pt idx="719">
                  <c:v>39444</c:v>
                </c:pt>
                <c:pt idx="720">
                  <c:v>39445</c:v>
                </c:pt>
                <c:pt idx="721">
                  <c:v>39456</c:v>
                </c:pt>
                <c:pt idx="722">
                  <c:v>39457</c:v>
                </c:pt>
                <c:pt idx="723">
                  <c:v>39458</c:v>
                </c:pt>
                <c:pt idx="724">
                  <c:v>39461</c:v>
                </c:pt>
                <c:pt idx="725">
                  <c:v>39462</c:v>
                </c:pt>
                <c:pt idx="726">
                  <c:v>39463</c:v>
                </c:pt>
                <c:pt idx="727">
                  <c:v>39464</c:v>
                </c:pt>
                <c:pt idx="728">
                  <c:v>39465</c:v>
                </c:pt>
                <c:pt idx="729">
                  <c:v>39468</c:v>
                </c:pt>
                <c:pt idx="730">
                  <c:v>39469</c:v>
                </c:pt>
                <c:pt idx="731">
                  <c:v>39470</c:v>
                </c:pt>
                <c:pt idx="732">
                  <c:v>39471</c:v>
                </c:pt>
                <c:pt idx="733">
                  <c:v>39472</c:v>
                </c:pt>
                <c:pt idx="734">
                  <c:v>39475</c:v>
                </c:pt>
                <c:pt idx="735">
                  <c:v>39476</c:v>
                </c:pt>
                <c:pt idx="736">
                  <c:v>39477</c:v>
                </c:pt>
                <c:pt idx="737">
                  <c:v>39478</c:v>
                </c:pt>
                <c:pt idx="738">
                  <c:v>39479</c:v>
                </c:pt>
                <c:pt idx="739">
                  <c:v>39482</c:v>
                </c:pt>
                <c:pt idx="740">
                  <c:v>39483</c:v>
                </c:pt>
                <c:pt idx="741">
                  <c:v>39484</c:v>
                </c:pt>
                <c:pt idx="742">
                  <c:v>39485</c:v>
                </c:pt>
                <c:pt idx="743">
                  <c:v>39486</c:v>
                </c:pt>
                <c:pt idx="744">
                  <c:v>39489</c:v>
                </c:pt>
                <c:pt idx="745">
                  <c:v>39490</c:v>
                </c:pt>
                <c:pt idx="746">
                  <c:v>39491</c:v>
                </c:pt>
                <c:pt idx="747">
                  <c:v>39492</c:v>
                </c:pt>
                <c:pt idx="748">
                  <c:v>39493</c:v>
                </c:pt>
                <c:pt idx="749">
                  <c:v>39496</c:v>
                </c:pt>
                <c:pt idx="750">
                  <c:v>39497</c:v>
                </c:pt>
                <c:pt idx="751">
                  <c:v>39498</c:v>
                </c:pt>
                <c:pt idx="752">
                  <c:v>39499</c:v>
                </c:pt>
                <c:pt idx="753">
                  <c:v>39500</c:v>
                </c:pt>
                <c:pt idx="754">
                  <c:v>39504</c:v>
                </c:pt>
                <c:pt idx="755">
                  <c:v>39505</c:v>
                </c:pt>
                <c:pt idx="756">
                  <c:v>39506</c:v>
                </c:pt>
                <c:pt idx="757">
                  <c:v>39507</c:v>
                </c:pt>
                <c:pt idx="758">
                  <c:v>39510</c:v>
                </c:pt>
                <c:pt idx="759">
                  <c:v>39511</c:v>
                </c:pt>
                <c:pt idx="760">
                  <c:v>39512</c:v>
                </c:pt>
                <c:pt idx="761">
                  <c:v>39513</c:v>
                </c:pt>
                <c:pt idx="762">
                  <c:v>39514</c:v>
                </c:pt>
                <c:pt idx="763">
                  <c:v>39518</c:v>
                </c:pt>
                <c:pt idx="764">
                  <c:v>39519</c:v>
                </c:pt>
                <c:pt idx="765">
                  <c:v>39520</c:v>
                </c:pt>
                <c:pt idx="766">
                  <c:v>39521</c:v>
                </c:pt>
                <c:pt idx="767">
                  <c:v>39524</c:v>
                </c:pt>
                <c:pt idx="768">
                  <c:v>39525</c:v>
                </c:pt>
                <c:pt idx="769">
                  <c:v>39526</c:v>
                </c:pt>
                <c:pt idx="770">
                  <c:v>39527</c:v>
                </c:pt>
                <c:pt idx="771">
                  <c:v>39528</c:v>
                </c:pt>
                <c:pt idx="772">
                  <c:v>39531</c:v>
                </c:pt>
                <c:pt idx="773">
                  <c:v>39532</c:v>
                </c:pt>
                <c:pt idx="774">
                  <c:v>39533</c:v>
                </c:pt>
                <c:pt idx="775">
                  <c:v>39534</c:v>
                </c:pt>
                <c:pt idx="776">
                  <c:v>39535</c:v>
                </c:pt>
                <c:pt idx="777">
                  <c:v>39538</c:v>
                </c:pt>
                <c:pt idx="778">
                  <c:v>39539</c:v>
                </c:pt>
                <c:pt idx="779">
                  <c:v>39540</c:v>
                </c:pt>
                <c:pt idx="780">
                  <c:v>39541</c:v>
                </c:pt>
                <c:pt idx="781">
                  <c:v>39542</c:v>
                </c:pt>
                <c:pt idx="782">
                  <c:v>39545</c:v>
                </c:pt>
                <c:pt idx="783">
                  <c:v>39546</c:v>
                </c:pt>
                <c:pt idx="784">
                  <c:v>39547</c:v>
                </c:pt>
                <c:pt idx="785">
                  <c:v>39548</c:v>
                </c:pt>
                <c:pt idx="786">
                  <c:v>39549</c:v>
                </c:pt>
                <c:pt idx="787">
                  <c:v>39552</c:v>
                </c:pt>
                <c:pt idx="788">
                  <c:v>39553</c:v>
                </c:pt>
                <c:pt idx="789">
                  <c:v>39554</c:v>
                </c:pt>
                <c:pt idx="790">
                  <c:v>39555</c:v>
                </c:pt>
                <c:pt idx="791">
                  <c:v>39556</c:v>
                </c:pt>
                <c:pt idx="792">
                  <c:v>39559</c:v>
                </c:pt>
                <c:pt idx="793">
                  <c:v>39560</c:v>
                </c:pt>
                <c:pt idx="794">
                  <c:v>39561</c:v>
                </c:pt>
                <c:pt idx="795">
                  <c:v>39562</c:v>
                </c:pt>
                <c:pt idx="796">
                  <c:v>39563</c:v>
                </c:pt>
                <c:pt idx="797">
                  <c:v>39566</c:v>
                </c:pt>
                <c:pt idx="798">
                  <c:v>39567</c:v>
                </c:pt>
                <c:pt idx="799">
                  <c:v>39568</c:v>
                </c:pt>
                <c:pt idx="800">
                  <c:v>39572</c:v>
                </c:pt>
                <c:pt idx="801">
                  <c:v>39573</c:v>
                </c:pt>
                <c:pt idx="802">
                  <c:v>39574</c:v>
                </c:pt>
                <c:pt idx="803">
                  <c:v>39575</c:v>
                </c:pt>
                <c:pt idx="804">
                  <c:v>39576</c:v>
                </c:pt>
                <c:pt idx="805">
                  <c:v>39580</c:v>
                </c:pt>
                <c:pt idx="806">
                  <c:v>39581</c:v>
                </c:pt>
                <c:pt idx="807">
                  <c:v>39582</c:v>
                </c:pt>
                <c:pt idx="808">
                  <c:v>39583</c:v>
                </c:pt>
                <c:pt idx="809">
                  <c:v>39584</c:v>
                </c:pt>
                <c:pt idx="810">
                  <c:v>39587</c:v>
                </c:pt>
                <c:pt idx="811">
                  <c:v>39588</c:v>
                </c:pt>
                <c:pt idx="812">
                  <c:v>39589</c:v>
                </c:pt>
                <c:pt idx="813">
                  <c:v>39590</c:v>
                </c:pt>
                <c:pt idx="814">
                  <c:v>39591</c:v>
                </c:pt>
                <c:pt idx="815">
                  <c:v>39594</c:v>
                </c:pt>
                <c:pt idx="816">
                  <c:v>39595</c:v>
                </c:pt>
                <c:pt idx="817">
                  <c:v>39596</c:v>
                </c:pt>
                <c:pt idx="818">
                  <c:v>39597</c:v>
                </c:pt>
                <c:pt idx="819">
                  <c:v>39598</c:v>
                </c:pt>
                <c:pt idx="820">
                  <c:v>39601</c:v>
                </c:pt>
                <c:pt idx="821">
                  <c:v>39602</c:v>
                </c:pt>
                <c:pt idx="822">
                  <c:v>39603</c:v>
                </c:pt>
                <c:pt idx="823">
                  <c:v>39604</c:v>
                </c:pt>
                <c:pt idx="824">
                  <c:v>39605</c:v>
                </c:pt>
                <c:pt idx="825">
                  <c:v>39606</c:v>
                </c:pt>
                <c:pt idx="826">
                  <c:v>39608</c:v>
                </c:pt>
                <c:pt idx="827">
                  <c:v>39609</c:v>
                </c:pt>
                <c:pt idx="828">
                  <c:v>39610</c:v>
                </c:pt>
                <c:pt idx="829">
                  <c:v>39615</c:v>
                </c:pt>
                <c:pt idx="830">
                  <c:v>39616</c:v>
                </c:pt>
                <c:pt idx="831">
                  <c:v>39617</c:v>
                </c:pt>
                <c:pt idx="832">
                  <c:v>39618</c:v>
                </c:pt>
                <c:pt idx="833">
                  <c:v>39619</c:v>
                </c:pt>
                <c:pt idx="834">
                  <c:v>39622</c:v>
                </c:pt>
                <c:pt idx="835">
                  <c:v>39623</c:v>
                </c:pt>
                <c:pt idx="836">
                  <c:v>39624</c:v>
                </c:pt>
                <c:pt idx="837">
                  <c:v>39625</c:v>
                </c:pt>
                <c:pt idx="838">
                  <c:v>39626</c:v>
                </c:pt>
                <c:pt idx="839">
                  <c:v>39629</c:v>
                </c:pt>
                <c:pt idx="840">
                  <c:v>39630</c:v>
                </c:pt>
                <c:pt idx="841">
                  <c:v>39631</c:v>
                </c:pt>
                <c:pt idx="842">
                  <c:v>39632</c:v>
                </c:pt>
                <c:pt idx="843">
                  <c:v>39633</c:v>
                </c:pt>
                <c:pt idx="844">
                  <c:v>39636</c:v>
                </c:pt>
                <c:pt idx="845">
                  <c:v>39637</c:v>
                </c:pt>
                <c:pt idx="846">
                  <c:v>39638</c:v>
                </c:pt>
                <c:pt idx="847">
                  <c:v>39639</c:v>
                </c:pt>
                <c:pt idx="848">
                  <c:v>39640</c:v>
                </c:pt>
                <c:pt idx="849">
                  <c:v>39643</c:v>
                </c:pt>
                <c:pt idx="850">
                  <c:v>39644</c:v>
                </c:pt>
                <c:pt idx="851">
                  <c:v>39645</c:v>
                </c:pt>
                <c:pt idx="852">
                  <c:v>39646</c:v>
                </c:pt>
                <c:pt idx="853">
                  <c:v>39647</c:v>
                </c:pt>
                <c:pt idx="854">
                  <c:v>39650</c:v>
                </c:pt>
                <c:pt idx="855">
                  <c:v>39651</c:v>
                </c:pt>
                <c:pt idx="856">
                  <c:v>39652</c:v>
                </c:pt>
                <c:pt idx="857">
                  <c:v>39653</c:v>
                </c:pt>
                <c:pt idx="858">
                  <c:v>39654</c:v>
                </c:pt>
                <c:pt idx="859">
                  <c:v>39657</c:v>
                </c:pt>
                <c:pt idx="860">
                  <c:v>39658</c:v>
                </c:pt>
                <c:pt idx="861">
                  <c:v>39659</c:v>
                </c:pt>
                <c:pt idx="862">
                  <c:v>39660</c:v>
                </c:pt>
                <c:pt idx="863">
                  <c:v>39661</c:v>
                </c:pt>
                <c:pt idx="864">
                  <c:v>39664</c:v>
                </c:pt>
                <c:pt idx="865">
                  <c:v>39665</c:v>
                </c:pt>
                <c:pt idx="866">
                  <c:v>39666</c:v>
                </c:pt>
                <c:pt idx="867">
                  <c:v>39667</c:v>
                </c:pt>
                <c:pt idx="868">
                  <c:v>39668</c:v>
                </c:pt>
                <c:pt idx="869">
                  <c:v>39671</c:v>
                </c:pt>
                <c:pt idx="870">
                  <c:v>39672</c:v>
                </c:pt>
                <c:pt idx="871">
                  <c:v>39673</c:v>
                </c:pt>
                <c:pt idx="872">
                  <c:v>39674</c:v>
                </c:pt>
                <c:pt idx="873">
                  <c:v>39675</c:v>
                </c:pt>
                <c:pt idx="874">
                  <c:v>39678</c:v>
                </c:pt>
                <c:pt idx="875">
                  <c:v>39679</c:v>
                </c:pt>
                <c:pt idx="876">
                  <c:v>39680</c:v>
                </c:pt>
                <c:pt idx="877">
                  <c:v>39681</c:v>
                </c:pt>
                <c:pt idx="878">
                  <c:v>39682</c:v>
                </c:pt>
                <c:pt idx="879">
                  <c:v>39685</c:v>
                </c:pt>
                <c:pt idx="880">
                  <c:v>39686</c:v>
                </c:pt>
                <c:pt idx="881">
                  <c:v>39687</c:v>
                </c:pt>
                <c:pt idx="882">
                  <c:v>39688</c:v>
                </c:pt>
                <c:pt idx="883">
                  <c:v>39689</c:v>
                </c:pt>
                <c:pt idx="884">
                  <c:v>39692</c:v>
                </c:pt>
                <c:pt idx="885">
                  <c:v>39693</c:v>
                </c:pt>
                <c:pt idx="886">
                  <c:v>39694</c:v>
                </c:pt>
                <c:pt idx="887">
                  <c:v>39695</c:v>
                </c:pt>
                <c:pt idx="888">
                  <c:v>39696</c:v>
                </c:pt>
                <c:pt idx="889">
                  <c:v>39699</c:v>
                </c:pt>
                <c:pt idx="890">
                  <c:v>39700</c:v>
                </c:pt>
                <c:pt idx="891">
                  <c:v>39701</c:v>
                </c:pt>
                <c:pt idx="892">
                  <c:v>39702</c:v>
                </c:pt>
                <c:pt idx="893">
                  <c:v>39703</c:v>
                </c:pt>
                <c:pt idx="894">
                  <c:v>39706</c:v>
                </c:pt>
                <c:pt idx="895">
                  <c:v>39707</c:v>
                </c:pt>
                <c:pt idx="896">
                  <c:v>39708</c:v>
                </c:pt>
                <c:pt idx="897">
                  <c:v>39709</c:v>
                </c:pt>
                <c:pt idx="898">
                  <c:v>39710</c:v>
                </c:pt>
                <c:pt idx="899">
                  <c:v>39713</c:v>
                </c:pt>
                <c:pt idx="900">
                  <c:v>39714</c:v>
                </c:pt>
                <c:pt idx="901">
                  <c:v>39715</c:v>
                </c:pt>
                <c:pt idx="902">
                  <c:v>39716</c:v>
                </c:pt>
                <c:pt idx="903">
                  <c:v>39717</c:v>
                </c:pt>
                <c:pt idx="904">
                  <c:v>39720</c:v>
                </c:pt>
                <c:pt idx="905">
                  <c:v>39721</c:v>
                </c:pt>
                <c:pt idx="906">
                  <c:v>39722</c:v>
                </c:pt>
                <c:pt idx="907">
                  <c:v>39723</c:v>
                </c:pt>
                <c:pt idx="908">
                  <c:v>39724</c:v>
                </c:pt>
                <c:pt idx="909">
                  <c:v>39727</c:v>
                </c:pt>
                <c:pt idx="910">
                  <c:v>39728</c:v>
                </c:pt>
                <c:pt idx="911">
                  <c:v>39729</c:v>
                </c:pt>
                <c:pt idx="912">
                  <c:v>39730</c:v>
                </c:pt>
                <c:pt idx="913">
                  <c:v>39731</c:v>
                </c:pt>
                <c:pt idx="914">
                  <c:v>39734</c:v>
                </c:pt>
                <c:pt idx="915">
                  <c:v>39735</c:v>
                </c:pt>
                <c:pt idx="916">
                  <c:v>39736</c:v>
                </c:pt>
                <c:pt idx="917">
                  <c:v>39737</c:v>
                </c:pt>
                <c:pt idx="918">
                  <c:v>39738</c:v>
                </c:pt>
                <c:pt idx="919">
                  <c:v>39741</c:v>
                </c:pt>
                <c:pt idx="920">
                  <c:v>39742</c:v>
                </c:pt>
                <c:pt idx="921">
                  <c:v>39743</c:v>
                </c:pt>
                <c:pt idx="922">
                  <c:v>39744</c:v>
                </c:pt>
                <c:pt idx="923">
                  <c:v>39745</c:v>
                </c:pt>
                <c:pt idx="924">
                  <c:v>39748</c:v>
                </c:pt>
                <c:pt idx="925">
                  <c:v>39749</c:v>
                </c:pt>
                <c:pt idx="926">
                  <c:v>39750</c:v>
                </c:pt>
                <c:pt idx="927">
                  <c:v>39751</c:v>
                </c:pt>
                <c:pt idx="928">
                  <c:v>39752</c:v>
                </c:pt>
                <c:pt idx="929">
                  <c:v>39753</c:v>
                </c:pt>
                <c:pt idx="930">
                  <c:v>39757</c:v>
                </c:pt>
                <c:pt idx="931">
                  <c:v>39758</c:v>
                </c:pt>
                <c:pt idx="932">
                  <c:v>39759</c:v>
                </c:pt>
                <c:pt idx="933">
                  <c:v>39762</c:v>
                </c:pt>
                <c:pt idx="934">
                  <c:v>39763</c:v>
                </c:pt>
                <c:pt idx="935">
                  <c:v>39764</c:v>
                </c:pt>
                <c:pt idx="936">
                  <c:v>39765</c:v>
                </c:pt>
                <c:pt idx="937">
                  <c:v>39766</c:v>
                </c:pt>
                <c:pt idx="938">
                  <c:v>39769</c:v>
                </c:pt>
                <c:pt idx="939">
                  <c:v>39770</c:v>
                </c:pt>
                <c:pt idx="940">
                  <c:v>39771</c:v>
                </c:pt>
                <c:pt idx="941">
                  <c:v>39772</c:v>
                </c:pt>
                <c:pt idx="942">
                  <c:v>39773</c:v>
                </c:pt>
                <c:pt idx="943">
                  <c:v>39776</c:v>
                </c:pt>
                <c:pt idx="944">
                  <c:v>39777</c:v>
                </c:pt>
                <c:pt idx="945">
                  <c:v>39778</c:v>
                </c:pt>
                <c:pt idx="946">
                  <c:v>39779</c:v>
                </c:pt>
                <c:pt idx="947">
                  <c:v>39780</c:v>
                </c:pt>
                <c:pt idx="948">
                  <c:v>39783</c:v>
                </c:pt>
                <c:pt idx="949">
                  <c:v>39784</c:v>
                </c:pt>
                <c:pt idx="950">
                  <c:v>39785</c:v>
                </c:pt>
                <c:pt idx="951">
                  <c:v>39786</c:v>
                </c:pt>
                <c:pt idx="952">
                  <c:v>39787</c:v>
                </c:pt>
                <c:pt idx="953">
                  <c:v>39790</c:v>
                </c:pt>
                <c:pt idx="954">
                  <c:v>39791</c:v>
                </c:pt>
                <c:pt idx="955">
                  <c:v>39792</c:v>
                </c:pt>
                <c:pt idx="956">
                  <c:v>39793</c:v>
                </c:pt>
                <c:pt idx="957">
                  <c:v>39794</c:v>
                </c:pt>
                <c:pt idx="958">
                  <c:v>39797</c:v>
                </c:pt>
                <c:pt idx="959">
                  <c:v>39798</c:v>
                </c:pt>
                <c:pt idx="960">
                  <c:v>39799</c:v>
                </c:pt>
                <c:pt idx="961">
                  <c:v>39800</c:v>
                </c:pt>
                <c:pt idx="962">
                  <c:v>39801</c:v>
                </c:pt>
                <c:pt idx="963">
                  <c:v>39804</c:v>
                </c:pt>
                <c:pt idx="964">
                  <c:v>39805</c:v>
                </c:pt>
                <c:pt idx="965">
                  <c:v>39806</c:v>
                </c:pt>
                <c:pt idx="966">
                  <c:v>39807</c:v>
                </c:pt>
                <c:pt idx="967">
                  <c:v>39808</c:v>
                </c:pt>
                <c:pt idx="968">
                  <c:v>39811</c:v>
                </c:pt>
                <c:pt idx="969">
                  <c:v>39812</c:v>
                </c:pt>
                <c:pt idx="970">
                  <c:v>39813</c:v>
                </c:pt>
                <c:pt idx="971">
                  <c:v>39824</c:v>
                </c:pt>
                <c:pt idx="972">
                  <c:v>39825</c:v>
                </c:pt>
                <c:pt idx="973">
                  <c:v>39826</c:v>
                </c:pt>
                <c:pt idx="974">
                  <c:v>39827</c:v>
                </c:pt>
                <c:pt idx="975">
                  <c:v>39828</c:v>
                </c:pt>
                <c:pt idx="976">
                  <c:v>39829</c:v>
                </c:pt>
                <c:pt idx="977">
                  <c:v>39832</c:v>
                </c:pt>
                <c:pt idx="978">
                  <c:v>39833</c:v>
                </c:pt>
                <c:pt idx="979">
                  <c:v>39834</c:v>
                </c:pt>
                <c:pt idx="980">
                  <c:v>39835</c:v>
                </c:pt>
                <c:pt idx="981">
                  <c:v>39836</c:v>
                </c:pt>
                <c:pt idx="982">
                  <c:v>39839</c:v>
                </c:pt>
                <c:pt idx="983">
                  <c:v>39840</c:v>
                </c:pt>
                <c:pt idx="984">
                  <c:v>39841</c:v>
                </c:pt>
                <c:pt idx="985">
                  <c:v>39842</c:v>
                </c:pt>
                <c:pt idx="986">
                  <c:v>39843</c:v>
                </c:pt>
                <c:pt idx="987">
                  <c:v>39846</c:v>
                </c:pt>
                <c:pt idx="988">
                  <c:v>39847</c:v>
                </c:pt>
                <c:pt idx="989">
                  <c:v>39848</c:v>
                </c:pt>
                <c:pt idx="990">
                  <c:v>39849</c:v>
                </c:pt>
                <c:pt idx="991">
                  <c:v>39850</c:v>
                </c:pt>
                <c:pt idx="992">
                  <c:v>39853</c:v>
                </c:pt>
                <c:pt idx="993">
                  <c:v>39854</c:v>
                </c:pt>
                <c:pt idx="994">
                  <c:v>39855</c:v>
                </c:pt>
                <c:pt idx="995">
                  <c:v>39856</c:v>
                </c:pt>
                <c:pt idx="996">
                  <c:v>39857</c:v>
                </c:pt>
                <c:pt idx="997">
                  <c:v>39860</c:v>
                </c:pt>
                <c:pt idx="998">
                  <c:v>39861</c:v>
                </c:pt>
                <c:pt idx="999">
                  <c:v>39862</c:v>
                </c:pt>
                <c:pt idx="1000">
                  <c:v>39863</c:v>
                </c:pt>
                <c:pt idx="1001">
                  <c:v>39864</c:v>
                </c:pt>
                <c:pt idx="1002">
                  <c:v>39868</c:v>
                </c:pt>
                <c:pt idx="1003">
                  <c:v>39869</c:v>
                </c:pt>
                <c:pt idx="1004">
                  <c:v>39870</c:v>
                </c:pt>
                <c:pt idx="1005">
                  <c:v>39871</c:v>
                </c:pt>
                <c:pt idx="1006">
                  <c:v>39874</c:v>
                </c:pt>
                <c:pt idx="1007">
                  <c:v>39875</c:v>
                </c:pt>
                <c:pt idx="1008">
                  <c:v>39876</c:v>
                </c:pt>
                <c:pt idx="1009">
                  <c:v>39877</c:v>
                </c:pt>
                <c:pt idx="1010">
                  <c:v>39878</c:v>
                </c:pt>
                <c:pt idx="1011">
                  <c:v>39882</c:v>
                </c:pt>
                <c:pt idx="1012">
                  <c:v>39883</c:v>
                </c:pt>
                <c:pt idx="1013">
                  <c:v>39884</c:v>
                </c:pt>
                <c:pt idx="1014">
                  <c:v>39885</c:v>
                </c:pt>
                <c:pt idx="1015">
                  <c:v>39888</c:v>
                </c:pt>
                <c:pt idx="1016">
                  <c:v>39889</c:v>
                </c:pt>
                <c:pt idx="1017">
                  <c:v>39890</c:v>
                </c:pt>
                <c:pt idx="1018">
                  <c:v>39891</c:v>
                </c:pt>
                <c:pt idx="1019">
                  <c:v>39892</c:v>
                </c:pt>
                <c:pt idx="1020">
                  <c:v>39895</c:v>
                </c:pt>
                <c:pt idx="1021">
                  <c:v>39896</c:v>
                </c:pt>
                <c:pt idx="1022">
                  <c:v>39897</c:v>
                </c:pt>
                <c:pt idx="1023">
                  <c:v>39898</c:v>
                </c:pt>
                <c:pt idx="1024">
                  <c:v>39899</c:v>
                </c:pt>
                <c:pt idx="1025">
                  <c:v>39902</c:v>
                </c:pt>
                <c:pt idx="1026">
                  <c:v>39903</c:v>
                </c:pt>
                <c:pt idx="1027">
                  <c:v>39904</c:v>
                </c:pt>
                <c:pt idx="1028">
                  <c:v>39905</c:v>
                </c:pt>
                <c:pt idx="1029">
                  <c:v>39906</c:v>
                </c:pt>
                <c:pt idx="1030">
                  <c:v>39909</c:v>
                </c:pt>
                <c:pt idx="1031">
                  <c:v>39910</c:v>
                </c:pt>
                <c:pt idx="1032">
                  <c:v>39911</c:v>
                </c:pt>
                <c:pt idx="1033">
                  <c:v>39912</c:v>
                </c:pt>
                <c:pt idx="1034">
                  <c:v>39913</c:v>
                </c:pt>
                <c:pt idx="1035">
                  <c:v>39916</c:v>
                </c:pt>
                <c:pt idx="1036">
                  <c:v>39917</c:v>
                </c:pt>
                <c:pt idx="1037">
                  <c:v>39918</c:v>
                </c:pt>
                <c:pt idx="1038">
                  <c:v>39919</c:v>
                </c:pt>
                <c:pt idx="1039">
                  <c:v>39920</c:v>
                </c:pt>
                <c:pt idx="1040">
                  <c:v>39923</c:v>
                </c:pt>
                <c:pt idx="1041">
                  <c:v>39924</c:v>
                </c:pt>
                <c:pt idx="1042">
                  <c:v>39925</c:v>
                </c:pt>
                <c:pt idx="1043">
                  <c:v>39926</c:v>
                </c:pt>
                <c:pt idx="1044">
                  <c:v>39927</c:v>
                </c:pt>
                <c:pt idx="1045">
                  <c:v>39930</c:v>
                </c:pt>
                <c:pt idx="1046">
                  <c:v>39931</c:v>
                </c:pt>
                <c:pt idx="1047">
                  <c:v>39932</c:v>
                </c:pt>
                <c:pt idx="1048">
                  <c:v>39933</c:v>
                </c:pt>
                <c:pt idx="1049">
                  <c:v>39937</c:v>
                </c:pt>
                <c:pt idx="1050">
                  <c:v>39938</c:v>
                </c:pt>
                <c:pt idx="1051">
                  <c:v>39939</c:v>
                </c:pt>
                <c:pt idx="1052">
                  <c:v>39940</c:v>
                </c:pt>
                <c:pt idx="1053">
                  <c:v>39941</c:v>
                </c:pt>
                <c:pt idx="1054">
                  <c:v>39945</c:v>
                </c:pt>
                <c:pt idx="1055">
                  <c:v>39946</c:v>
                </c:pt>
                <c:pt idx="1056">
                  <c:v>39947</c:v>
                </c:pt>
                <c:pt idx="1057">
                  <c:v>39948</c:v>
                </c:pt>
                <c:pt idx="1058">
                  <c:v>39951</c:v>
                </c:pt>
                <c:pt idx="1059">
                  <c:v>39952</c:v>
                </c:pt>
                <c:pt idx="1060">
                  <c:v>39953</c:v>
                </c:pt>
                <c:pt idx="1061">
                  <c:v>39954</c:v>
                </c:pt>
                <c:pt idx="1062">
                  <c:v>39955</c:v>
                </c:pt>
                <c:pt idx="1063">
                  <c:v>39958</c:v>
                </c:pt>
                <c:pt idx="1064">
                  <c:v>39959</c:v>
                </c:pt>
                <c:pt idx="1065">
                  <c:v>39960</c:v>
                </c:pt>
                <c:pt idx="1066">
                  <c:v>39961</c:v>
                </c:pt>
                <c:pt idx="1067">
                  <c:v>39962</c:v>
                </c:pt>
                <c:pt idx="1068">
                  <c:v>39965</c:v>
                </c:pt>
                <c:pt idx="1069">
                  <c:v>39966</c:v>
                </c:pt>
                <c:pt idx="1070">
                  <c:v>39967</c:v>
                </c:pt>
                <c:pt idx="1071">
                  <c:v>39968</c:v>
                </c:pt>
                <c:pt idx="1072">
                  <c:v>39969</c:v>
                </c:pt>
                <c:pt idx="1073">
                  <c:v>39972</c:v>
                </c:pt>
                <c:pt idx="1074">
                  <c:v>39973</c:v>
                </c:pt>
                <c:pt idx="1075">
                  <c:v>39974</c:v>
                </c:pt>
                <c:pt idx="1076">
                  <c:v>39975</c:v>
                </c:pt>
                <c:pt idx="1077">
                  <c:v>39979</c:v>
                </c:pt>
                <c:pt idx="1078">
                  <c:v>39980</c:v>
                </c:pt>
                <c:pt idx="1079">
                  <c:v>39981</c:v>
                </c:pt>
                <c:pt idx="1080">
                  <c:v>39982</c:v>
                </c:pt>
                <c:pt idx="1081">
                  <c:v>39983</c:v>
                </c:pt>
                <c:pt idx="1082">
                  <c:v>39986</c:v>
                </c:pt>
                <c:pt idx="1083">
                  <c:v>39987</c:v>
                </c:pt>
                <c:pt idx="1084">
                  <c:v>39988</c:v>
                </c:pt>
                <c:pt idx="1085">
                  <c:v>39989</c:v>
                </c:pt>
                <c:pt idx="1086">
                  <c:v>39990</c:v>
                </c:pt>
                <c:pt idx="1087">
                  <c:v>39993</c:v>
                </c:pt>
                <c:pt idx="1088">
                  <c:v>39994</c:v>
                </c:pt>
                <c:pt idx="1089">
                  <c:v>39995</c:v>
                </c:pt>
                <c:pt idx="1090">
                  <c:v>39996</c:v>
                </c:pt>
                <c:pt idx="1091">
                  <c:v>39997</c:v>
                </c:pt>
                <c:pt idx="1092">
                  <c:v>40000</c:v>
                </c:pt>
                <c:pt idx="1093">
                  <c:v>40001</c:v>
                </c:pt>
                <c:pt idx="1094">
                  <c:v>40002</c:v>
                </c:pt>
                <c:pt idx="1095">
                  <c:v>40003</c:v>
                </c:pt>
                <c:pt idx="1096">
                  <c:v>40004</c:v>
                </c:pt>
                <c:pt idx="1097">
                  <c:v>40007</c:v>
                </c:pt>
                <c:pt idx="1098">
                  <c:v>40008</c:v>
                </c:pt>
                <c:pt idx="1099">
                  <c:v>40009</c:v>
                </c:pt>
                <c:pt idx="1100">
                  <c:v>40010</c:v>
                </c:pt>
                <c:pt idx="1101">
                  <c:v>40011</c:v>
                </c:pt>
                <c:pt idx="1102">
                  <c:v>40014</c:v>
                </c:pt>
                <c:pt idx="1103">
                  <c:v>40015</c:v>
                </c:pt>
                <c:pt idx="1104">
                  <c:v>40016</c:v>
                </c:pt>
                <c:pt idx="1105">
                  <c:v>40017</c:v>
                </c:pt>
                <c:pt idx="1106">
                  <c:v>40018</c:v>
                </c:pt>
                <c:pt idx="1107">
                  <c:v>40021</c:v>
                </c:pt>
                <c:pt idx="1108">
                  <c:v>40022</c:v>
                </c:pt>
                <c:pt idx="1109">
                  <c:v>40023</c:v>
                </c:pt>
                <c:pt idx="1110">
                  <c:v>40024</c:v>
                </c:pt>
                <c:pt idx="1111">
                  <c:v>40025</c:v>
                </c:pt>
                <c:pt idx="1112">
                  <c:v>40028</c:v>
                </c:pt>
                <c:pt idx="1113">
                  <c:v>40029</c:v>
                </c:pt>
                <c:pt idx="1114">
                  <c:v>40030</c:v>
                </c:pt>
                <c:pt idx="1115">
                  <c:v>40031</c:v>
                </c:pt>
                <c:pt idx="1116">
                  <c:v>40032</c:v>
                </c:pt>
                <c:pt idx="1117">
                  <c:v>40035</c:v>
                </c:pt>
                <c:pt idx="1118">
                  <c:v>40036</c:v>
                </c:pt>
                <c:pt idx="1119">
                  <c:v>40037</c:v>
                </c:pt>
                <c:pt idx="1120">
                  <c:v>40038</c:v>
                </c:pt>
                <c:pt idx="1121">
                  <c:v>40039</c:v>
                </c:pt>
                <c:pt idx="1122">
                  <c:v>40042</c:v>
                </c:pt>
                <c:pt idx="1123">
                  <c:v>40043</c:v>
                </c:pt>
                <c:pt idx="1124">
                  <c:v>40044</c:v>
                </c:pt>
                <c:pt idx="1125">
                  <c:v>40045</c:v>
                </c:pt>
                <c:pt idx="1126">
                  <c:v>40046</c:v>
                </c:pt>
                <c:pt idx="1127">
                  <c:v>40049</c:v>
                </c:pt>
                <c:pt idx="1128">
                  <c:v>40050</c:v>
                </c:pt>
                <c:pt idx="1129">
                  <c:v>40051</c:v>
                </c:pt>
                <c:pt idx="1130">
                  <c:v>40052</c:v>
                </c:pt>
                <c:pt idx="1131">
                  <c:v>40053</c:v>
                </c:pt>
                <c:pt idx="1132">
                  <c:v>40056</c:v>
                </c:pt>
                <c:pt idx="1133">
                  <c:v>40057</c:v>
                </c:pt>
                <c:pt idx="1134">
                  <c:v>40058</c:v>
                </c:pt>
                <c:pt idx="1135">
                  <c:v>40059</c:v>
                </c:pt>
                <c:pt idx="1136">
                  <c:v>40060</c:v>
                </c:pt>
                <c:pt idx="1137">
                  <c:v>40063</c:v>
                </c:pt>
                <c:pt idx="1138">
                  <c:v>40064</c:v>
                </c:pt>
                <c:pt idx="1139">
                  <c:v>40065</c:v>
                </c:pt>
                <c:pt idx="1140">
                  <c:v>40066</c:v>
                </c:pt>
                <c:pt idx="1141">
                  <c:v>40067</c:v>
                </c:pt>
                <c:pt idx="1142">
                  <c:v>40070</c:v>
                </c:pt>
                <c:pt idx="1143">
                  <c:v>40071</c:v>
                </c:pt>
                <c:pt idx="1144">
                  <c:v>40072</c:v>
                </c:pt>
                <c:pt idx="1145">
                  <c:v>40073</c:v>
                </c:pt>
                <c:pt idx="1146">
                  <c:v>40074</c:v>
                </c:pt>
                <c:pt idx="1147">
                  <c:v>40077</c:v>
                </c:pt>
                <c:pt idx="1148">
                  <c:v>40078</c:v>
                </c:pt>
                <c:pt idx="1149">
                  <c:v>40079</c:v>
                </c:pt>
                <c:pt idx="1150">
                  <c:v>40080</c:v>
                </c:pt>
                <c:pt idx="1151">
                  <c:v>40081</c:v>
                </c:pt>
                <c:pt idx="1152">
                  <c:v>40084</c:v>
                </c:pt>
                <c:pt idx="1153">
                  <c:v>40085</c:v>
                </c:pt>
                <c:pt idx="1154">
                  <c:v>40086</c:v>
                </c:pt>
                <c:pt idx="1155">
                  <c:v>40087</c:v>
                </c:pt>
                <c:pt idx="1156">
                  <c:v>40088</c:v>
                </c:pt>
                <c:pt idx="1157">
                  <c:v>40091</c:v>
                </c:pt>
                <c:pt idx="1158">
                  <c:v>40092</c:v>
                </c:pt>
                <c:pt idx="1159">
                  <c:v>40093</c:v>
                </c:pt>
                <c:pt idx="1160">
                  <c:v>40094</c:v>
                </c:pt>
                <c:pt idx="1161">
                  <c:v>40095</c:v>
                </c:pt>
                <c:pt idx="1162">
                  <c:v>40098</c:v>
                </c:pt>
                <c:pt idx="1163">
                  <c:v>40099</c:v>
                </c:pt>
                <c:pt idx="1164">
                  <c:v>40100</c:v>
                </c:pt>
                <c:pt idx="1165">
                  <c:v>40101</c:v>
                </c:pt>
                <c:pt idx="1166">
                  <c:v>40102</c:v>
                </c:pt>
                <c:pt idx="1167">
                  <c:v>40105</c:v>
                </c:pt>
                <c:pt idx="1168">
                  <c:v>40106</c:v>
                </c:pt>
                <c:pt idx="1169">
                  <c:v>40107</c:v>
                </c:pt>
                <c:pt idx="1170">
                  <c:v>40108</c:v>
                </c:pt>
                <c:pt idx="1171">
                  <c:v>40109</c:v>
                </c:pt>
                <c:pt idx="1172">
                  <c:v>40112</c:v>
                </c:pt>
                <c:pt idx="1173">
                  <c:v>40113</c:v>
                </c:pt>
                <c:pt idx="1174">
                  <c:v>40114</c:v>
                </c:pt>
                <c:pt idx="1175">
                  <c:v>40115</c:v>
                </c:pt>
                <c:pt idx="1176">
                  <c:v>40116</c:v>
                </c:pt>
                <c:pt idx="1177">
                  <c:v>40119</c:v>
                </c:pt>
                <c:pt idx="1178">
                  <c:v>40120</c:v>
                </c:pt>
                <c:pt idx="1179">
                  <c:v>40122</c:v>
                </c:pt>
                <c:pt idx="1180">
                  <c:v>40123</c:v>
                </c:pt>
                <c:pt idx="1181">
                  <c:v>40126</c:v>
                </c:pt>
                <c:pt idx="1182">
                  <c:v>40127</c:v>
                </c:pt>
                <c:pt idx="1183">
                  <c:v>40128</c:v>
                </c:pt>
                <c:pt idx="1184">
                  <c:v>40129</c:v>
                </c:pt>
                <c:pt idx="1185">
                  <c:v>40130</c:v>
                </c:pt>
                <c:pt idx="1186">
                  <c:v>40133</c:v>
                </c:pt>
                <c:pt idx="1187">
                  <c:v>40134</c:v>
                </c:pt>
                <c:pt idx="1188">
                  <c:v>40135</c:v>
                </c:pt>
                <c:pt idx="1189">
                  <c:v>40136</c:v>
                </c:pt>
                <c:pt idx="1190">
                  <c:v>40137</c:v>
                </c:pt>
                <c:pt idx="1191">
                  <c:v>40140</c:v>
                </c:pt>
                <c:pt idx="1192">
                  <c:v>40141</c:v>
                </c:pt>
                <c:pt idx="1193">
                  <c:v>40142</c:v>
                </c:pt>
                <c:pt idx="1194">
                  <c:v>40143</c:v>
                </c:pt>
                <c:pt idx="1195">
                  <c:v>40144</c:v>
                </c:pt>
                <c:pt idx="1196">
                  <c:v>40147</c:v>
                </c:pt>
                <c:pt idx="1197">
                  <c:v>40148</c:v>
                </c:pt>
                <c:pt idx="1198">
                  <c:v>40149</c:v>
                </c:pt>
                <c:pt idx="1199">
                  <c:v>40150</c:v>
                </c:pt>
                <c:pt idx="1200">
                  <c:v>40151</c:v>
                </c:pt>
                <c:pt idx="1201">
                  <c:v>40154</c:v>
                </c:pt>
                <c:pt idx="1202">
                  <c:v>40155</c:v>
                </c:pt>
                <c:pt idx="1203">
                  <c:v>40156</c:v>
                </c:pt>
                <c:pt idx="1204">
                  <c:v>40157</c:v>
                </c:pt>
                <c:pt idx="1205">
                  <c:v>40158</c:v>
                </c:pt>
                <c:pt idx="1206">
                  <c:v>40161</c:v>
                </c:pt>
                <c:pt idx="1207">
                  <c:v>40162</c:v>
                </c:pt>
                <c:pt idx="1208">
                  <c:v>40163</c:v>
                </c:pt>
                <c:pt idx="1209">
                  <c:v>40164</c:v>
                </c:pt>
                <c:pt idx="1210">
                  <c:v>40165</c:v>
                </c:pt>
                <c:pt idx="1211">
                  <c:v>40168</c:v>
                </c:pt>
                <c:pt idx="1212">
                  <c:v>40169</c:v>
                </c:pt>
                <c:pt idx="1213">
                  <c:v>40170</c:v>
                </c:pt>
                <c:pt idx="1214">
                  <c:v>40171</c:v>
                </c:pt>
                <c:pt idx="1215">
                  <c:v>40172</c:v>
                </c:pt>
                <c:pt idx="1216">
                  <c:v>40175</c:v>
                </c:pt>
                <c:pt idx="1217">
                  <c:v>40176</c:v>
                </c:pt>
                <c:pt idx="1218">
                  <c:v>40177</c:v>
                </c:pt>
                <c:pt idx="1219">
                  <c:v>40178</c:v>
                </c:pt>
                <c:pt idx="1220">
                  <c:v>40189</c:v>
                </c:pt>
                <c:pt idx="1221">
                  <c:v>40190</c:v>
                </c:pt>
                <c:pt idx="1222">
                  <c:v>40191</c:v>
                </c:pt>
                <c:pt idx="1223">
                  <c:v>40192</c:v>
                </c:pt>
                <c:pt idx="1224">
                  <c:v>40193</c:v>
                </c:pt>
                <c:pt idx="1225">
                  <c:v>40196</c:v>
                </c:pt>
                <c:pt idx="1226">
                  <c:v>40197</c:v>
                </c:pt>
                <c:pt idx="1227">
                  <c:v>40198</c:v>
                </c:pt>
                <c:pt idx="1228">
                  <c:v>40199</c:v>
                </c:pt>
                <c:pt idx="1229">
                  <c:v>40200</c:v>
                </c:pt>
                <c:pt idx="1230">
                  <c:v>40203</c:v>
                </c:pt>
                <c:pt idx="1231">
                  <c:v>40204</c:v>
                </c:pt>
                <c:pt idx="1232">
                  <c:v>40205</c:v>
                </c:pt>
                <c:pt idx="1233">
                  <c:v>40206</c:v>
                </c:pt>
                <c:pt idx="1234">
                  <c:v>40207</c:v>
                </c:pt>
                <c:pt idx="1235">
                  <c:v>40210</c:v>
                </c:pt>
                <c:pt idx="1236">
                  <c:v>40211</c:v>
                </c:pt>
                <c:pt idx="1237">
                  <c:v>40212</c:v>
                </c:pt>
                <c:pt idx="1238">
                  <c:v>40213</c:v>
                </c:pt>
                <c:pt idx="1239">
                  <c:v>40214</c:v>
                </c:pt>
                <c:pt idx="1240">
                  <c:v>40217</c:v>
                </c:pt>
                <c:pt idx="1241">
                  <c:v>40218</c:v>
                </c:pt>
                <c:pt idx="1242">
                  <c:v>40219</c:v>
                </c:pt>
                <c:pt idx="1243">
                  <c:v>40220</c:v>
                </c:pt>
                <c:pt idx="1244">
                  <c:v>40221</c:v>
                </c:pt>
                <c:pt idx="1245">
                  <c:v>40224</c:v>
                </c:pt>
                <c:pt idx="1246">
                  <c:v>40225</c:v>
                </c:pt>
                <c:pt idx="1247">
                  <c:v>40226</c:v>
                </c:pt>
                <c:pt idx="1248">
                  <c:v>40227</c:v>
                </c:pt>
                <c:pt idx="1249">
                  <c:v>40228</c:v>
                </c:pt>
                <c:pt idx="1250">
                  <c:v>40233</c:v>
                </c:pt>
                <c:pt idx="1251">
                  <c:v>40234</c:v>
                </c:pt>
                <c:pt idx="1252">
                  <c:v>40235</c:v>
                </c:pt>
                <c:pt idx="1253">
                  <c:v>40236</c:v>
                </c:pt>
                <c:pt idx="1254">
                  <c:v>40238</c:v>
                </c:pt>
                <c:pt idx="1255">
                  <c:v>40239</c:v>
                </c:pt>
                <c:pt idx="1256">
                  <c:v>40240</c:v>
                </c:pt>
                <c:pt idx="1257">
                  <c:v>40241</c:v>
                </c:pt>
                <c:pt idx="1258">
                  <c:v>40242</c:v>
                </c:pt>
                <c:pt idx="1259">
                  <c:v>40246</c:v>
                </c:pt>
                <c:pt idx="1260">
                  <c:v>40247</c:v>
                </c:pt>
                <c:pt idx="1261">
                  <c:v>40248</c:v>
                </c:pt>
                <c:pt idx="1262">
                  <c:v>40249</c:v>
                </c:pt>
                <c:pt idx="1263">
                  <c:v>40252</c:v>
                </c:pt>
                <c:pt idx="1264">
                  <c:v>40253</c:v>
                </c:pt>
                <c:pt idx="1265">
                  <c:v>40254</c:v>
                </c:pt>
                <c:pt idx="1266">
                  <c:v>40255</c:v>
                </c:pt>
                <c:pt idx="1267">
                  <c:v>40256</c:v>
                </c:pt>
                <c:pt idx="1268">
                  <c:v>40259</c:v>
                </c:pt>
                <c:pt idx="1269">
                  <c:v>40260</c:v>
                </c:pt>
                <c:pt idx="1270">
                  <c:v>40261</c:v>
                </c:pt>
                <c:pt idx="1271">
                  <c:v>40262</c:v>
                </c:pt>
                <c:pt idx="1272">
                  <c:v>40263</c:v>
                </c:pt>
                <c:pt idx="1273">
                  <c:v>40266</c:v>
                </c:pt>
                <c:pt idx="1274">
                  <c:v>40267</c:v>
                </c:pt>
                <c:pt idx="1275">
                  <c:v>40268</c:v>
                </c:pt>
                <c:pt idx="1276">
                  <c:v>40269</c:v>
                </c:pt>
                <c:pt idx="1277">
                  <c:v>40270</c:v>
                </c:pt>
                <c:pt idx="1278">
                  <c:v>40273</c:v>
                </c:pt>
                <c:pt idx="1279">
                  <c:v>40274</c:v>
                </c:pt>
                <c:pt idx="1280">
                  <c:v>40275</c:v>
                </c:pt>
                <c:pt idx="1281">
                  <c:v>40276</c:v>
                </c:pt>
                <c:pt idx="1282">
                  <c:v>40277</c:v>
                </c:pt>
                <c:pt idx="1283">
                  <c:v>40280</c:v>
                </c:pt>
                <c:pt idx="1284">
                  <c:v>40281</c:v>
                </c:pt>
                <c:pt idx="1285">
                  <c:v>40282</c:v>
                </c:pt>
                <c:pt idx="1286">
                  <c:v>40283</c:v>
                </c:pt>
                <c:pt idx="1287">
                  <c:v>40284</c:v>
                </c:pt>
                <c:pt idx="1288">
                  <c:v>40287</c:v>
                </c:pt>
                <c:pt idx="1289">
                  <c:v>40288</c:v>
                </c:pt>
                <c:pt idx="1290">
                  <c:v>40289</c:v>
                </c:pt>
                <c:pt idx="1291">
                  <c:v>40290</c:v>
                </c:pt>
                <c:pt idx="1292">
                  <c:v>40291</c:v>
                </c:pt>
                <c:pt idx="1293">
                  <c:v>40294</c:v>
                </c:pt>
                <c:pt idx="1294">
                  <c:v>40295</c:v>
                </c:pt>
                <c:pt idx="1295">
                  <c:v>40296</c:v>
                </c:pt>
                <c:pt idx="1296">
                  <c:v>40297</c:v>
                </c:pt>
                <c:pt idx="1297">
                  <c:v>40298</c:v>
                </c:pt>
                <c:pt idx="1298">
                  <c:v>40302</c:v>
                </c:pt>
                <c:pt idx="1299">
                  <c:v>40303</c:v>
                </c:pt>
                <c:pt idx="1300">
                  <c:v>40304</c:v>
                </c:pt>
                <c:pt idx="1301">
                  <c:v>40305</c:v>
                </c:pt>
                <c:pt idx="1302">
                  <c:v>40309</c:v>
                </c:pt>
                <c:pt idx="1303">
                  <c:v>40310</c:v>
                </c:pt>
                <c:pt idx="1304">
                  <c:v>40311</c:v>
                </c:pt>
                <c:pt idx="1305">
                  <c:v>40312</c:v>
                </c:pt>
                <c:pt idx="1306">
                  <c:v>40315</c:v>
                </c:pt>
                <c:pt idx="1307">
                  <c:v>40316</c:v>
                </c:pt>
                <c:pt idx="1308">
                  <c:v>40317</c:v>
                </c:pt>
                <c:pt idx="1309">
                  <c:v>40318</c:v>
                </c:pt>
                <c:pt idx="1310">
                  <c:v>40319</c:v>
                </c:pt>
                <c:pt idx="1311">
                  <c:v>40322</c:v>
                </c:pt>
                <c:pt idx="1312">
                  <c:v>40323</c:v>
                </c:pt>
                <c:pt idx="1313">
                  <c:v>40324</c:v>
                </c:pt>
                <c:pt idx="1314">
                  <c:v>40325</c:v>
                </c:pt>
                <c:pt idx="1315">
                  <c:v>40326</c:v>
                </c:pt>
                <c:pt idx="1316">
                  <c:v>40329</c:v>
                </c:pt>
                <c:pt idx="1317">
                  <c:v>40330</c:v>
                </c:pt>
                <c:pt idx="1318">
                  <c:v>40331</c:v>
                </c:pt>
                <c:pt idx="1319">
                  <c:v>40332</c:v>
                </c:pt>
                <c:pt idx="1320">
                  <c:v>40333</c:v>
                </c:pt>
                <c:pt idx="1321">
                  <c:v>40336</c:v>
                </c:pt>
                <c:pt idx="1322">
                  <c:v>40337</c:v>
                </c:pt>
                <c:pt idx="1323">
                  <c:v>40338</c:v>
                </c:pt>
                <c:pt idx="1324">
                  <c:v>40339</c:v>
                </c:pt>
                <c:pt idx="1325">
                  <c:v>40340</c:v>
                </c:pt>
                <c:pt idx="1326">
                  <c:v>40344</c:v>
                </c:pt>
                <c:pt idx="1327">
                  <c:v>40345</c:v>
                </c:pt>
                <c:pt idx="1328">
                  <c:v>40346</c:v>
                </c:pt>
                <c:pt idx="1329">
                  <c:v>40347</c:v>
                </c:pt>
                <c:pt idx="1330">
                  <c:v>40350</c:v>
                </c:pt>
                <c:pt idx="1331">
                  <c:v>40351</c:v>
                </c:pt>
                <c:pt idx="1332">
                  <c:v>40352</c:v>
                </c:pt>
                <c:pt idx="1333">
                  <c:v>40353</c:v>
                </c:pt>
                <c:pt idx="1334">
                  <c:v>40354</c:v>
                </c:pt>
                <c:pt idx="1335">
                  <c:v>40357</c:v>
                </c:pt>
                <c:pt idx="1336">
                  <c:v>40358</c:v>
                </c:pt>
                <c:pt idx="1337">
                  <c:v>40359</c:v>
                </c:pt>
                <c:pt idx="1338">
                  <c:v>40360</c:v>
                </c:pt>
                <c:pt idx="1339">
                  <c:v>40361</c:v>
                </c:pt>
                <c:pt idx="1340">
                  <c:v>40364</c:v>
                </c:pt>
                <c:pt idx="1341">
                  <c:v>40365</c:v>
                </c:pt>
                <c:pt idx="1342">
                  <c:v>40366</c:v>
                </c:pt>
                <c:pt idx="1343">
                  <c:v>40367</c:v>
                </c:pt>
                <c:pt idx="1344">
                  <c:v>40368</c:v>
                </c:pt>
                <c:pt idx="1345">
                  <c:v>40371</c:v>
                </c:pt>
                <c:pt idx="1346">
                  <c:v>40372</c:v>
                </c:pt>
                <c:pt idx="1347">
                  <c:v>40373</c:v>
                </c:pt>
                <c:pt idx="1348">
                  <c:v>40374</c:v>
                </c:pt>
                <c:pt idx="1349">
                  <c:v>40375</c:v>
                </c:pt>
                <c:pt idx="1350">
                  <c:v>40378</c:v>
                </c:pt>
                <c:pt idx="1351">
                  <c:v>40379</c:v>
                </c:pt>
                <c:pt idx="1352">
                  <c:v>40380</c:v>
                </c:pt>
                <c:pt idx="1353">
                  <c:v>40381</c:v>
                </c:pt>
                <c:pt idx="1354">
                  <c:v>40382</c:v>
                </c:pt>
                <c:pt idx="1355">
                  <c:v>40385</c:v>
                </c:pt>
                <c:pt idx="1356">
                  <c:v>40386</c:v>
                </c:pt>
                <c:pt idx="1357">
                  <c:v>40387</c:v>
                </c:pt>
                <c:pt idx="1358">
                  <c:v>40388</c:v>
                </c:pt>
                <c:pt idx="1359">
                  <c:v>40389</c:v>
                </c:pt>
                <c:pt idx="1360">
                  <c:v>40392</c:v>
                </c:pt>
                <c:pt idx="1361">
                  <c:v>40393</c:v>
                </c:pt>
                <c:pt idx="1362">
                  <c:v>40394</c:v>
                </c:pt>
                <c:pt idx="1363">
                  <c:v>40395</c:v>
                </c:pt>
                <c:pt idx="1364">
                  <c:v>40396</c:v>
                </c:pt>
                <c:pt idx="1365">
                  <c:v>40399</c:v>
                </c:pt>
                <c:pt idx="1366">
                  <c:v>40400</c:v>
                </c:pt>
                <c:pt idx="1367">
                  <c:v>40401</c:v>
                </c:pt>
                <c:pt idx="1368">
                  <c:v>40402</c:v>
                </c:pt>
                <c:pt idx="1369">
                  <c:v>40403</c:v>
                </c:pt>
                <c:pt idx="1370">
                  <c:v>40406</c:v>
                </c:pt>
                <c:pt idx="1371">
                  <c:v>40407</c:v>
                </c:pt>
                <c:pt idx="1372">
                  <c:v>40408</c:v>
                </c:pt>
                <c:pt idx="1373">
                  <c:v>40409</c:v>
                </c:pt>
                <c:pt idx="1374">
                  <c:v>40410</c:v>
                </c:pt>
                <c:pt idx="1375">
                  <c:v>40413</c:v>
                </c:pt>
                <c:pt idx="1376">
                  <c:v>40414</c:v>
                </c:pt>
                <c:pt idx="1377">
                  <c:v>40415</c:v>
                </c:pt>
                <c:pt idx="1378">
                  <c:v>40416</c:v>
                </c:pt>
                <c:pt idx="1379">
                  <c:v>40417</c:v>
                </c:pt>
                <c:pt idx="1380">
                  <c:v>40420</c:v>
                </c:pt>
                <c:pt idx="1381">
                  <c:v>40421</c:v>
                </c:pt>
                <c:pt idx="1382">
                  <c:v>40422</c:v>
                </c:pt>
                <c:pt idx="1383">
                  <c:v>40423</c:v>
                </c:pt>
                <c:pt idx="1384">
                  <c:v>40424</c:v>
                </c:pt>
                <c:pt idx="1385">
                  <c:v>40427</c:v>
                </c:pt>
                <c:pt idx="1386">
                  <c:v>40428</c:v>
                </c:pt>
                <c:pt idx="1387">
                  <c:v>40429</c:v>
                </c:pt>
                <c:pt idx="1388">
                  <c:v>40430</c:v>
                </c:pt>
                <c:pt idx="1389">
                  <c:v>40431</c:v>
                </c:pt>
                <c:pt idx="1390">
                  <c:v>40434</c:v>
                </c:pt>
                <c:pt idx="1391">
                  <c:v>40435</c:v>
                </c:pt>
                <c:pt idx="1392">
                  <c:v>40436</c:v>
                </c:pt>
                <c:pt idx="1393">
                  <c:v>40437</c:v>
                </c:pt>
                <c:pt idx="1394">
                  <c:v>40438</c:v>
                </c:pt>
                <c:pt idx="1395">
                  <c:v>40441</c:v>
                </c:pt>
                <c:pt idx="1396">
                  <c:v>40442</c:v>
                </c:pt>
                <c:pt idx="1397">
                  <c:v>40443</c:v>
                </c:pt>
                <c:pt idx="1398">
                  <c:v>40444</c:v>
                </c:pt>
                <c:pt idx="1399">
                  <c:v>40445</c:v>
                </c:pt>
                <c:pt idx="1400">
                  <c:v>40448</c:v>
                </c:pt>
                <c:pt idx="1401">
                  <c:v>40449</c:v>
                </c:pt>
                <c:pt idx="1402">
                  <c:v>40450</c:v>
                </c:pt>
                <c:pt idx="1403">
                  <c:v>40451</c:v>
                </c:pt>
                <c:pt idx="1404">
                  <c:v>40452</c:v>
                </c:pt>
                <c:pt idx="1405">
                  <c:v>40455</c:v>
                </c:pt>
                <c:pt idx="1406">
                  <c:v>40456</c:v>
                </c:pt>
                <c:pt idx="1407">
                  <c:v>40457</c:v>
                </c:pt>
                <c:pt idx="1408">
                  <c:v>40458</c:v>
                </c:pt>
                <c:pt idx="1409">
                  <c:v>40459</c:v>
                </c:pt>
                <c:pt idx="1410">
                  <c:v>40462</c:v>
                </c:pt>
                <c:pt idx="1411">
                  <c:v>40463</c:v>
                </c:pt>
                <c:pt idx="1412">
                  <c:v>40464</c:v>
                </c:pt>
                <c:pt idx="1413">
                  <c:v>40465</c:v>
                </c:pt>
                <c:pt idx="1414">
                  <c:v>40466</c:v>
                </c:pt>
                <c:pt idx="1415">
                  <c:v>40469</c:v>
                </c:pt>
                <c:pt idx="1416">
                  <c:v>40470</c:v>
                </c:pt>
                <c:pt idx="1417">
                  <c:v>40471</c:v>
                </c:pt>
                <c:pt idx="1418">
                  <c:v>40472</c:v>
                </c:pt>
                <c:pt idx="1419">
                  <c:v>40473</c:v>
                </c:pt>
                <c:pt idx="1420">
                  <c:v>40476</c:v>
                </c:pt>
                <c:pt idx="1421">
                  <c:v>40477</c:v>
                </c:pt>
                <c:pt idx="1422">
                  <c:v>40478</c:v>
                </c:pt>
                <c:pt idx="1423">
                  <c:v>40479</c:v>
                </c:pt>
                <c:pt idx="1424">
                  <c:v>40480</c:v>
                </c:pt>
                <c:pt idx="1425">
                  <c:v>40483</c:v>
                </c:pt>
                <c:pt idx="1426">
                  <c:v>40484</c:v>
                </c:pt>
                <c:pt idx="1427">
                  <c:v>40485</c:v>
                </c:pt>
                <c:pt idx="1428">
                  <c:v>40490</c:v>
                </c:pt>
                <c:pt idx="1429">
                  <c:v>40491</c:v>
                </c:pt>
                <c:pt idx="1430">
                  <c:v>40492</c:v>
                </c:pt>
                <c:pt idx="1431">
                  <c:v>40493</c:v>
                </c:pt>
                <c:pt idx="1432">
                  <c:v>40494</c:v>
                </c:pt>
                <c:pt idx="1433">
                  <c:v>40495</c:v>
                </c:pt>
                <c:pt idx="1434">
                  <c:v>40497</c:v>
                </c:pt>
                <c:pt idx="1435">
                  <c:v>40498</c:v>
                </c:pt>
                <c:pt idx="1436">
                  <c:v>40499</c:v>
                </c:pt>
                <c:pt idx="1437">
                  <c:v>40500</c:v>
                </c:pt>
                <c:pt idx="1438">
                  <c:v>40501</c:v>
                </c:pt>
                <c:pt idx="1439">
                  <c:v>40504</c:v>
                </c:pt>
                <c:pt idx="1440">
                  <c:v>40505</c:v>
                </c:pt>
                <c:pt idx="1441">
                  <c:v>40506</c:v>
                </c:pt>
                <c:pt idx="1442">
                  <c:v>40507</c:v>
                </c:pt>
                <c:pt idx="1443">
                  <c:v>40508</c:v>
                </c:pt>
                <c:pt idx="1444">
                  <c:v>40511</c:v>
                </c:pt>
                <c:pt idx="1445">
                  <c:v>40512</c:v>
                </c:pt>
                <c:pt idx="1446">
                  <c:v>40513</c:v>
                </c:pt>
                <c:pt idx="1447">
                  <c:v>40514</c:v>
                </c:pt>
                <c:pt idx="1448">
                  <c:v>40515</c:v>
                </c:pt>
                <c:pt idx="1449">
                  <c:v>40518</c:v>
                </c:pt>
                <c:pt idx="1450">
                  <c:v>40519</c:v>
                </c:pt>
                <c:pt idx="1451">
                  <c:v>40520</c:v>
                </c:pt>
                <c:pt idx="1452">
                  <c:v>40521</c:v>
                </c:pt>
                <c:pt idx="1453">
                  <c:v>40522</c:v>
                </c:pt>
                <c:pt idx="1454">
                  <c:v>40525</c:v>
                </c:pt>
                <c:pt idx="1455">
                  <c:v>40526</c:v>
                </c:pt>
                <c:pt idx="1456">
                  <c:v>40527</c:v>
                </c:pt>
                <c:pt idx="1457">
                  <c:v>40528</c:v>
                </c:pt>
                <c:pt idx="1458">
                  <c:v>40529</c:v>
                </c:pt>
                <c:pt idx="1459">
                  <c:v>40532</c:v>
                </c:pt>
                <c:pt idx="1460">
                  <c:v>40533</c:v>
                </c:pt>
                <c:pt idx="1461">
                  <c:v>40534</c:v>
                </c:pt>
                <c:pt idx="1462">
                  <c:v>40535</c:v>
                </c:pt>
                <c:pt idx="1463">
                  <c:v>40536</c:v>
                </c:pt>
                <c:pt idx="1464">
                  <c:v>40539</c:v>
                </c:pt>
                <c:pt idx="1465">
                  <c:v>40540</c:v>
                </c:pt>
                <c:pt idx="1466">
                  <c:v>40541</c:v>
                </c:pt>
                <c:pt idx="1467">
                  <c:v>40542</c:v>
                </c:pt>
                <c:pt idx="1468">
                  <c:v>40543</c:v>
                </c:pt>
                <c:pt idx="1469">
                  <c:v>40554</c:v>
                </c:pt>
                <c:pt idx="1470">
                  <c:v>40555</c:v>
                </c:pt>
                <c:pt idx="1471">
                  <c:v>40556</c:v>
                </c:pt>
                <c:pt idx="1472">
                  <c:v>40557</c:v>
                </c:pt>
                <c:pt idx="1473">
                  <c:v>40560</c:v>
                </c:pt>
                <c:pt idx="1474">
                  <c:v>40561</c:v>
                </c:pt>
                <c:pt idx="1475">
                  <c:v>40562</c:v>
                </c:pt>
                <c:pt idx="1476">
                  <c:v>40563</c:v>
                </c:pt>
                <c:pt idx="1477">
                  <c:v>40564</c:v>
                </c:pt>
                <c:pt idx="1478">
                  <c:v>40567</c:v>
                </c:pt>
                <c:pt idx="1479">
                  <c:v>40568</c:v>
                </c:pt>
                <c:pt idx="1480">
                  <c:v>40569</c:v>
                </c:pt>
                <c:pt idx="1481">
                  <c:v>40570</c:v>
                </c:pt>
                <c:pt idx="1482">
                  <c:v>40571</c:v>
                </c:pt>
                <c:pt idx="1483">
                  <c:v>40574</c:v>
                </c:pt>
                <c:pt idx="1484">
                  <c:v>40575</c:v>
                </c:pt>
                <c:pt idx="1485">
                  <c:v>40576</c:v>
                </c:pt>
                <c:pt idx="1486">
                  <c:v>40577</c:v>
                </c:pt>
                <c:pt idx="1487">
                  <c:v>40578</c:v>
                </c:pt>
                <c:pt idx="1488">
                  <c:v>40581</c:v>
                </c:pt>
                <c:pt idx="1489">
                  <c:v>40582</c:v>
                </c:pt>
                <c:pt idx="1490">
                  <c:v>40583</c:v>
                </c:pt>
                <c:pt idx="1491">
                  <c:v>40584</c:v>
                </c:pt>
                <c:pt idx="1492">
                  <c:v>40585</c:v>
                </c:pt>
                <c:pt idx="1493">
                  <c:v>40588</c:v>
                </c:pt>
                <c:pt idx="1494">
                  <c:v>40589</c:v>
                </c:pt>
                <c:pt idx="1495">
                  <c:v>40590</c:v>
                </c:pt>
                <c:pt idx="1496">
                  <c:v>40591</c:v>
                </c:pt>
                <c:pt idx="1497">
                  <c:v>40592</c:v>
                </c:pt>
                <c:pt idx="1498">
                  <c:v>40595</c:v>
                </c:pt>
                <c:pt idx="1499">
                  <c:v>40596</c:v>
                </c:pt>
                <c:pt idx="1500">
                  <c:v>40598</c:v>
                </c:pt>
                <c:pt idx="1501">
                  <c:v>40599</c:v>
                </c:pt>
                <c:pt idx="1502">
                  <c:v>40602</c:v>
                </c:pt>
                <c:pt idx="1503">
                  <c:v>40603</c:v>
                </c:pt>
                <c:pt idx="1504">
                  <c:v>40604</c:v>
                </c:pt>
                <c:pt idx="1505">
                  <c:v>40605</c:v>
                </c:pt>
                <c:pt idx="1506">
                  <c:v>40606</c:v>
                </c:pt>
                <c:pt idx="1507">
                  <c:v>40607</c:v>
                </c:pt>
                <c:pt idx="1508">
                  <c:v>40611</c:v>
                </c:pt>
                <c:pt idx="1509">
                  <c:v>40612</c:v>
                </c:pt>
                <c:pt idx="1510">
                  <c:v>40613</c:v>
                </c:pt>
                <c:pt idx="1511">
                  <c:v>40616</c:v>
                </c:pt>
                <c:pt idx="1512">
                  <c:v>40617</c:v>
                </c:pt>
                <c:pt idx="1513">
                  <c:v>40618</c:v>
                </c:pt>
                <c:pt idx="1514">
                  <c:v>40619</c:v>
                </c:pt>
                <c:pt idx="1515">
                  <c:v>40620</c:v>
                </c:pt>
                <c:pt idx="1516">
                  <c:v>40623</c:v>
                </c:pt>
                <c:pt idx="1517">
                  <c:v>40624</c:v>
                </c:pt>
                <c:pt idx="1518">
                  <c:v>40625</c:v>
                </c:pt>
                <c:pt idx="1519">
                  <c:v>40626</c:v>
                </c:pt>
                <c:pt idx="1520">
                  <c:v>40627</c:v>
                </c:pt>
                <c:pt idx="1521">
                  <c:v>40630</c:v>
                </c:pt>
                <c:pt idx="1522">
                  <c:v>40631</c:v>
                </c:pt>
                <c:pt idx="1523">
                  <c:v>40632</c:v>
                </c:pt>
                <c:pt idx="1524">
                  <c:v>40633</c:v>
                </c:pt>
                <c:pt idx="1525">
                  <c:v>40634</c:v>
                </c:pt>
                <c:pt idx="1526">
                  <c:v>40637</c:v>
                </c:pt>
                <c:pt idx="1527">
                  <c:v>40638</c:v>
                </c:pt>
                <c:pt idx="1528">
                  <c:v>40639</c:v>
                </c:pt>
                <c:pt idx="1529">
                  <c:v>40640</c:v>
                </c:pt>
                <c:pt idx="1530">
                  <c:v>40641</c:v>
                </c:pt>
                <c:pt idx="1531">
                  <c:v>40644</c:v>
                </c:pt>
                <c:pt idx="1532">
                  <c:v>40645</c:v>
                </c:pt>
                <c:pt idx="1533">
                  <c:v>40646</c:v>
                </c:pt>
                <c:pt idx="1534">
                  <c:v>40647</c:v>
                </c:pt>
                <c:pt idx="1535">
                  <c:v>40648</c:v>
                </c:pt>
                <c:pt idx="1536">
                  <c:v>40651</c:v>
                </c:pt>
                <c:pt idx="1537">
                  <c:v>40652</c:v>
                </c:pt>
                <c:pt idx="1538">
                  <c:v>40653</c:v>
                </c:pt>
                <c:pt idx="1539">
                  <c:v>40654</c:v>
                </c:pt>
                <c:pt idx="1540">
                  <c:v>40655</c:v>
                </c:pt>
                <c:pt idx="1541">
                  <c:v>40658</c:v>
                </c:pt>
                <c:pt idx="1542">
                  <c:v>40659</c:v>
                </c:pt>
                <c:pt idx="1543">
                  <c:v>40660</c:v>
                </c:pt>
                <c:pt idx="1544">
                  <c:v>40661</c:v>
                </c:pt>
                <c:pt idx="1545">
                  <c:v>40662</c:v>
                </c:pt>
                <c:pt idx="1546">
                  <c:v>40666</c:v>
                </c:pt>
                <c:pt idx="1547">
                  <c:v>40667</c:v>
                </c:pt>
                <c:pt idx="1548">
                  <c:v>40668</c:v>
                </c:pt>
                <c:pt idx="1549">
                  <c:v>40669</c:v>
                </c:pt>
                <c:pt idx="1550">
                  <c:v>40673</c:v>
                </c:pt>
                <c:pt idx="1551">
                  <c:v>40674</c:v>
                </c:pt>
                <c:pt idx="1552">
                  <c:v>40675</c:v>
                </c:pt>
                <c:pt idx="1553">
                  <c:v>40676</c:v>
                </c:pt>
                <c:pt idx="1554">
                  <c:v>40679</c:v>
                </c:pt>
                <c:pt idx="1555">
                  <c:v>40680</c:v>
                </c:pt>
                <c:pt idx="1556">
                  <c:v>40681</c:v>
                </c:pt>
                <c:pt idx="1557">
                  <c:v>40682</c:v>
                </c:pt>
                <c:pt idx="1558">
                  <c:v>40683</c:v>
                </c:pt>
                <c:pt idx="1559">
                  <c:v>40686</c:v>
                </c:pt>
                <c:pt idx="1560">
                  <c:v>40687</c:v>
                </c:pt>
                <c:pt idx="1561">
                  <c:v>40688</c:v>
                </c:pt>
                <c:pt idx="1562">
                  <c:v>40689</c:v>
                </c:pt>
                <c:pt idx="1563">
                  <c:v>40690</c:v>
                </c:pt>
                <c:pt idx="1564">
                  <c:v>40693</c:v>
                </c:pt>
                <c:pt idx="1565">
                  <c:v>40694</c:v>
                </c:pt>
                <c:pt idx="1566">
                  <c:v>40695</c:v>
                </c:pt>
                <c:pt idx="1567">
                  <c:v>40696</c:v>
                </c:pt>
                <c:pt idx="1568">
                  <c:v>40697</c:v>
                </c:pt>
                <c:pt idx="1569">
                  <c:v>40700</c:v>
                </c:pt>
                <c:pt idx="1570">
                  <c:v>40701</c:v>
                </c:pt>
                <c:pt idx="1571">
                  <c:v>40702</c:v>
                </c:pt>
                <c:pt idx="1572">
                  <c:v>40703</c:v>
                </c:pt>
                <c:pt idx="1573">
                  <c:v>40704</c:v>
                </c:pt>
                <c:pt idx="1574">
                  <c:v>40708</c:v>
                </c:pt>
                <c:pt idx="1575">
                  <c:v>40709</c:v>
                </c:pt>
                <c:pt idx="1576">
                  <c:v>40710</c:v>
                </c:pt>
                <c:pt idx="1577">
                  <c:v>40711</c:v>
                </c:pt>
                <c:pt idx="1578">
                  <c:v>40714</c:v>
                </c:pt>
                <c:pt idx="1579">
                  <c:v>40715</c:v>
                </c:pt>
                <c:pt idx="1580">
                  <c:v>40716</c:v>
                </c:pt>
                <c:pt idx="1581">
                  <c:v>40717</c:v>
                </c:pt>
                <c:pt idx="1582">
                  <c:v>40718</c:v>
                </c:pt>
                <c:pt idx="1583">
                  <c:v>40721</c:v>
                </c:pt>
                <c:pt idx="1584">
                  <c:v>40722</c:v>
                </c:pt>
                <c:pt idx="1585">
                  <c:v>40723</c:v>
                </c:pt>
                <c:pt idx="1586">
                  <c:v>40724</c:v>
                </c:pt>
                <c:pt idx="1587">
                  <c:v>40725</c:v>
                </c:pt>
                <c:pt idx="1588">
                  <c:v>40728</c:v>
                </c:pt>
                <c:pt idx="1589">
                  <c:v>40729</c:v>
                </c:pt>
                <c:pt idx="1590">
                  <c:v>40730</c:v>
                </c:pt>
                <c:pt idx="1591">
                  <c:v>40731</c:v>
                </c:pt>
                <c:pt idx="1592">
                  <c:v>40732</c:v>
                </c:pt>
                <c:pt idx="1593">
                  <c:v>40735</c:v>
                </c:pt>
                <c:pt idx="1594">
                  <c:v>40736</c:v>
                </c:pt>
                <c:pt idx="1595">
                  <c:v>40737</c:v>
                </c:pt>
                <c:pt idx="1596">
                  <c:v>40738</c:v>
                </c:pt>
                <c:pt idx="1597">
                  <c:v>40739</c:v>
                </c:pt>
                <c:pt idx="1598">
                  <c:v>40742</c:v>
                </c:pt>
                <c:pt idx="1599">
                  <c:v>40743</c:v>
                </c:pt>
                <c:pt idx="1600">
                  <c:v>40744</c:v>
                </c:pt>
                <c:pt idx="1601">
                  <c:v>40745</c:v>
                </c:pt>
                <c:pt idx="1602">
                  <c:v>40746</c:v>
                </c:pt>
                <c:pt idx="1603">
                  <c:v>40749</c:v>
                </c:pt>
                <c:pt idx="1604">
                  <c:v>40750</c:v>
                </c:pt>
                <c:pt idx="1605">
                  <c:v>40751</c:v>
                </c:pt>
                <c:pt idx="1606">
                  <c:v>40752</c:v>
                </c:pt>
                <c:pt idx="1607">
                  <c:v>40753</c:v>
                </c:pt>
                <c:pt idx="1608">
                  <c:v>40756</c:v>
                </c:pt>
                <c:pt idx="1609">
                  <c:v>40757</c:v>
                </c:pt>
                <c:pt idx="1610">
                  <c:v>40758</c:v>
                </c:pt>
                <c:pt idx="1611">
                  <c:v>40759</c:v>
                </c:pt>
                <c:pt idx="1612">
                  <c:v>40760</c:v>
                </c:pt>
                <c:pt idx="1613">
                  <c:v>40763</c:v>
                </c:pt>
                <c:pt idx="1614">
                  <c:v>40764</c:v>
                </c:pt>
                <c:pt idx="1615">
                  <c:v>40765</c:v>
                </c:pt>
                <c:pt idx="1616">
                  <c:v>40766</c:v>
                </c:pt>
                <c:pt idx="1617">
                  <c:v>40767</c:v>
                </c:pt>
                <c:pt idx="1618">
                  <c:v>40770</c:v>
                </c:pt>
                <c:pt idx="1619">
                  <c:v>40771</c:v>
                </c:pt>
                <c:pt idx="1620">
                  <c:v>40772</c:v>
                </c:pt>
                <c:pt idx="1621">
                  <c:v>40773</c:v>
                </c:pt>
                <c:pt idx="1622">
                  <c:v>40774</c:v>
                </c:pt>
                <c:pt idx="1623">
                  <c:v>40777</c:v>
                </c:pt>
                <c:pt idx="1624">
                  <c:v>40778</c:v>
                </c:pt>
                <c:pt idx="1625">
                  <c:v>40779</c:v>
                </c:pt>
                <c:pt idx="1626">
                  <c:v>40780</c:v>
                </c:pt>
                <c:pt idx="1627">
                  <c:v>40781</c:v>
                </c:pt>
                <c:pt idx="1628">
                  <c:v>40784</c:v>
                </c:pt>
                <c:pt idx="1629">
                  <c:v>40785</c:v>
                </c:pt>
                <c:pt idx="1630">
                  <c:v>40786</c:v>
                </c:pt>
                <c:pt idx="1631">
                  <c:v>40787</c:v>
                </c:pt>
                <c:pt idx="1632">
                  <c:v>40788</c:v>
                </c:pt>
                <c:pt idx="1633">
                  <c:v>40791</c:v>
                </c:pt>
                <c:pt idx="1634">
                  <c:v>40792</c:v>
                </c:pt>
                <c:pt idx="1635">
                  <c:v>40793</c:v>
                </c:pt>
                <c:pt idx="1636">
                  <c:v>40794</c:v>
                </c:pt>
                <c:pt idx="1637">
                  <c:v>40795</c:v>
                </c:pt>
                <c:pt idx="1638">
                  <c:v>40798</c:v>
                </c:pt>
                <c:pt idx="1639">
                  <c:v>40799</c:v>
                </c:pt>
                <c:pt idx="1640">
                  <c:v>40800</c:v>
                </c:pt>
                <c:pt idx="1641">
                  <c:v>40801</c:v>
                </c:pt>
                <c:pt idx="1642">
                  <c:v>40802</c:v>
                </c:pt>
                <c:pt idx="1643">
                  <c:v>40805</c:v>
                </c:pt>
                <c:pt idx="1644">
                  <c:v>40806</c:v>
                </c:pt>
                <c:pt idx="1645">
                  <c:v>40807</c:v>
                </c:pt>
                <c:pt idx="1646">
                  <c:v>40808</c:v>
                </c:pt>
                <c:pt idx="1647">
                  <c:v>40809</c:v>
                </c:pt>
                <c:pt idx="1648">
                  <c:v>40812</c:v>
                </c:pt>
                <c:pt idx="1649">
                  <c:v>40813</c:v>
                </c:pt>
                <c:pt idx="1650">
                  <c:v>40814</c:v>
                </c:pt>
                <c:pt idx="1651">
                  <c:v>40815</c:v>
                </c:pt>
                <c:pt idx="1652">
                  <c:v>40816</c:v>
                </c:pt>
                <c:pt idx="1653">
                  <c:v>40819</c:v>
                </c:pt>
                <c:pt idx="1654">
                  <c:v>40820</c:v>
                </c:pt>
                <c:pt idx="1655">
                  <c:v>40821</c:v>
                </c:pt>
                <c:pt idx="1656">
                  <c:v>40822</c:v>
                </c:pt>
                <c:pt idx="1657">
                  <c:v>40823</c:v>
                </c:pt>
                <c:pt idx="1658">
                  <c:v>40826</c:v>
                </c:pt>
                <c:pt idx="1659">
                  <c:v>40827</c:v>
                </c:pt>
                <c:pt idx="1660">
                  <c:v>40828</c:v>
                </c:pt>
                <c:pt idx="1661">
                  <c:v>40829</c:v>
                </c:pt>
                <c:pt idx="1662">
                  <c:v>40830</c:v>
                </c:pt>
                <c:pt idx="1663">
                  <c:v>40833</c:v>
                </c:pt>
                <c:pt idx="1664">
                  <c:v>40834</c:v>
                </c:pt>
                <c:pt idx="1665">
                  <c:v>40835</c:v>
                </c:pt>
                <c:pt idx="1666">
                  <c:v>40836</c:v>
                </c:pt>
                <c:pt idx="1667">
                  <c:v>40837</c:v>
                </c:pt>
                <c:pt idx="1668">
                  <c:v>40840</c:v>
                </c:pt>
                <c:pt idx="1669">
                  <c:v>40841</c:v>
                </c:pt>
                <c:pt idx="1670">
                  <c:v>40842</c:v>
                </c:pt>
                <c:pt idx="1671">
                  <c:v>40843</c:v>
                </c:pt>
                <c:pt idx="1672">
                  <c:v>40844</c:v>
                </c:pt>
                <c:pt idx="1673">
                  <c:v>40847</c:v>
                </c:pt>
                <c:pt idx="1674">
                  <c:v>40848</c:v>
                </c:pt>
                <c:pt idx="1675">
                  <c:v>40849</c:v>
                </c:pt>
                <c:pt idx="1676">
                  <c:v>40850</c:v>
                </c:pt>
                <c:pt idx="1677">
                  <c:v>40854</c:v>
                </c:pt>
                <c:pt idx="1678">
                  <c:v>40855</c:v>
                </c:pt>
                <c:pt idx="1679">
                  <c:v>40856</c:v>
                </c:pt>
                <c:pt idx="1680">
                  <c:v>40857</c:v>
                </c:pt>
                <c:pt idx="1681">
                  <c:v>40858</c:v>
                </c:pt>
                <c:pt idx="1682">
                  <c:v>40861</c:v>
                </c:pt>
                <c:pt idx="1683">
                  <c:v>40862</c:v>
                </c:pt>
                <c:pt idx="1684">
                  <c:v>40863</c:v>
                </c:pt>
                <c:pt idx="1685">
                  <c:v>40864</c:v>
                </c:pt>
                <c:pt idx="1686">
                  <c:v>40865</c:v>
                </c:pt>
                <c:pt idx="1687">
                  <c:v>40868</c:v>
                </c:pt>
                <c:pt idx="1688">
                  <c:v>40869</c:v>
                </c:pt>
                <c:pt idx="1689">
                  <c:v>40870</c:v>
                </c:pt>
                <c:pt idx="1690">
                  <c:v>40871</c:v>
                </c:pt>
                <c:pt idx="1691">
                  <c:v>40872</c:v>
                </c:pt>
                <c:pt idx="1692">
                  <c:v>40875</c:v>
                </c:pt>
                <c:pt idx="1693">
                  <c:v>40876</c:v>
                </c:pt>
                <c:pt idx="1694">
                  <c:v>40877</c:v>
                </c:pt>
                <c:pt idx="1695">
                  <c:v>40878</c:v>
                </c:pt>
                <c:pt idx="1696">
                  <c:v>40879</c:v>
                </c:pt>
                <c:pt idx="1697">
                  <c:v>40882</c:v>
                </c:pt>
                <c:pt idx="1698">
                  <c:v>40883</c:v>
                </c:pt>
                <c:pt idx="1699">
                  <c:v>40884</c:v>
                </c:pt>
                <c:pt idx="1700">
                  <c:v>40885</c:v>
                </c:pt>
                <c:pt idx="1701">
                  <c:v>40886</c:v>
                </c:pt>
                <c:pt idx="1702">
                  <c:v>40889</c:v>
                </c:pt>
                <c:pt idx="1703">
                  <c:v>40890</c:v>
                </c:pt>
                <c:pt idx="1704">
                  <c:v>40891</c:v>
                </c:pt>
                <c:pt idx="1705">
                  <c:v>40892</c:v>
                </c:pt>
                <c:pt idx="1706">
                  <c:v>40893</c:v>
                </c:pt>
                <c:pt idx="1707">
                  <c:v>40896</c:v>
                </c:pt>
                <c:pt idx="1708">
                  <c:v>40897</c:v>
                </c:pt>
                <c:pt idx="1709">
                  <c:v>40898</c:v>
                </c:pt>
                <c:pt idx="1710">
                  <c:v>40899</c:v>
                </c:pt>
                <c:pt idx="1711">
                  <c:v>40900</c:v>
                </c:pt>
                <c:pt idx="1712">
                  <c:v>40903</c:v>
                </c:pt>
                <c:pt idx="1713">
                  <c:v>40904</c:v>
                </c:pt>
                <c:pt idx="1714">
                  <c:v>40905</c:v>
                </c:pt>
                <c:pt idx="1715">
                  <c:v>40906</c:v>
                </c:pt>
                <c:pt idx="1716">
                  <c:v>40907</c:v>
                </c:pt>
                <c:pt idx="1717">
                  <c:v>40918</c:v>
                </c:pt>
                <c:pt idx="1718">
                  <c:v>40919</c:v>
                </c:pt>
                <c:pt idx="1719">
                  <c:v>40920</c:v>
                </c:pt>
                <c:pt idx="1720">
                  <c:v>40921</c:v>
                </c:pt>
                <c:pt idx="1721">
                  <c:v>40924</c:v>
                </c:pt>
                <c:pt idx="1722">
                  <c:v>40925</c:v>
                </c:pt>
                <c:pt idx="1723">
                  <c:v>40926</c:v>
                </c:pt>
                <c:pt idx="1724">
                  <c:v>40927</c:v>
                </c:pt>
                <c:pt idx="1725">
                  <c:v>40928</c:v>
                </c:pt>
                <c:pt idx="1726">
                  <c:v>40931</c:v>
                </c:pt>
                <c:pt idx="1727">
                  <c:v>40932</c:v>
                </c:pt>
                <c:pt idx="1728">
                  <c:v>40933</c:v>
                </c:pt>
                <c:pt idx="1729">
                  <c:v>40934</c:v>
                </c:pt>
                <c:pt idx="1730">
                  <c:v>40935</c:v>
                </c:pt>
                <c:pt idx="1731">
                  <c:v>40938</c:v>
                </c:pt>
                <c:pt idx="1732">
                  <c:v>40939</c:v>
                </c:pt>
                <c:pt idx="1733">
                  <c:v>40940</c:v>
                </c:pt>
                <c:pt idx="1734">
                  <c:v>40941</c:v>
                </c:pt>
                <c:pt idx="1735">
                  <c:v>40942</c:v>
                </c:pt>
                <c:pt idx="1736">
                  <c:v>40945</c:v>
                </c:pt>
                <c:pt idx="1737">
                  <c:v>40946</c:v>
                </c:pt>
                <c:pt idx="1738">
                  <c:v>40947</c:v>
                </c:pt>
                <c:pt idx="1739">
                  <c:v>40948</c:v>
                </c:pt>
                <c:pt idx="1740">
                  <c:v>40949</c:v>
                </c:pt>
                <c:pt idx="1741">
                  <c:v>40952</c:v>
                </c:pt>
                <c:pt idx="1742">
                  <c:v>40953</c:v>
                </c:pt>
                <c:pt idx="1743">
                  <c:v>40954</c:v>
                </c:pt>
                <c:pt idx="1744">
                  <c:v>40955</c:v>
                </c:pt>
                <c:pt idx="1745">
                  <c:v>40956</c:v>
                </c:pt>
                <c:pt idx="1746">
                  <c:v>40959</c:v>
                </c:pt>
                <c:pt idx="1747">
                  <c:v>40960</c:v>
                </c:pt>
                <c:pt idx="1748">
                  <c:v>40961</c:v>
                </c:pt>
                <c:pt idx="1749">
                  <c:v>40963</c:v>
                </c:pt>
                <c:pt idx="1750">
                  <c:v>40966</c:v>
                </c:pt>
                <c:pt idx="1751">
                  <c:v>40967</c:v>
                </c:pt>
                <c:pt idx="1752">
                  <c:v>40968</c:v>
                </c:pt>
                <c:pt idx="1753">
                  <c:v>40969</c:v>
                </c:pt>
                <c:pt idx="1754">
                  <c:v>40970</c:v>
                </c:pt>
                <c:pt idx="1755">
                  <c:v>40973</c:v>
                </c:pt>
                <c:pt idx="1756">
                  <c:v>40974</c:v>
                </c:pt>
                <c:pt idx="1757">
                  <c:v>40975</c:v>
                </c:pt>
                <c:pt idx="1758">
                  <c:v>40979</c:v>
                </c:pt>
                <c:pt idx="1759">
                  <c:v>40980</c:v>
                </c:pt>
                <c:pt idx="1760">
                  <c:v>40981</c:v>
                </c:pt>
                <c:pt idx="1761">
                  <c:v>40982</c:v>
                </c:pt>
                <c:pt idx="1762">
                  <c:v>40983</c:v>
                </c:pt>
                <c:pt idx="1763">
                  <c:v>40984</c:v>
                </c:pt>
                <c:pt idx="1764">
                  <c:v>40987</c:v>
                </c:pt>
                <c:pt idx="1765">
                  <c:v>40988</c:v>
                </c:pt>
                <c:pt idx="1766">
                  <c:v>40989</c:v>
                </c:pt>
                <c:pt idx="1767">
                  <c:v>40990</c:v>
                </c:pt>
                <c:pt idx="1768">
                  <c:v>40991</c:v>
                </c:pt>
                <c:pt idx="1769">
                  <c:v>40994</c:v>
                </c:pt>
                <c:pt idx="1770">
                  <c:v>40995</c:v>
                </c:pt>
                <c:pt idx="1771">
                  <c:v>40996</c:v>
                </c:pt>
                <c:pt idx="1772">
                  <c:v>40997</c:v>
                </c:pt>
                <c:pt idx="1773">
                  <c:v>40998</c:v>
                </c:pt>
                <c:pt idx="1774">
                  <c:v>41001</c:v>
                </c:pt>
                <c:pt idx="1775">
                  <c:v>41002</c:v>
                </c:pt>
                <c:pt idx="1776">
                  <c:v>41003</c:v>
                </c:pt>
                <c:pt idx="1777">
                  <c:v>41004</c:v>
                </c:pt>
                <c:pt idx="1778">
                  <c:v>41005</c:v>
                </c:pt>
                <c:pt idx="1779">
                  <c:v>41008</c:v>
                </c:pt>
                <c:pt idx="1780">
                  <c:v>41009</c:v>
                </c:pt>
                <c:pt idx="1781">
                  <c:v>41010</c:v>
                </c:pt>
                <c:pt idx="1782">
                  <c:v>41011</c:v>
                </c:pt>
                <c:pt idx="1783">
                  <c:v>41012</c:v>
                </c:pt>
                <c:pt idx="1784">
                  <c:v>41015</c:v>
                </c:pt>
                <c:pt idx="1785">
                  <c:v>41016</c:v>
                </c:pt>
                <c:pt idx="1786">
                  <c:v>41017</c:v>
                </c:pt>
                <c:pt idx="1787">
                  <c:v>41018</c:v>
                </c:pt>
                <c:pt idx="1788">
                  <c:v>41019</c:v>
                </c:pt>
                <c:pt idx="1789">
                  <c:v>41022</c:v>
                </c:pt>
                <c:pt idx="1790">
                  <c:v>41023</c:v>
                </c:pt>
                <c:pt idx="1791">
                  <c:v>41024</c:v>
                </c:pt>
                <c:pt idx="1792">
                  <c:v>41025</c:v>
                </c:pt>
                <c:pt idx="1793">
                  <c:v>41026</c:v>
                </c:pt>
                <c:pt idx="1794">
                  <c:v>41027</c:v>
                </c:pt>
                <c:pt idx="1795">
                  <c:v>41031</c:v>
                </c:pt>
                <c:pt idx="1796">
                  <c:v>41032</c:v>
                </c:pt>
                <c:pt idx="1797">
                  <c:v>41033</c:v>
                </c:pt>
                <c:pt idx="1798">
                  <c:v>41034</c:v>
                </c:pt>
                <c:pt idx="1799">
                  <c:v>41039</c:v>
                </c:pt>
                <c:pt idx="1800">
                  <c:v>41040</c:v>
                </c:pt>
                <c:pt idx="1801">
                  <c:v>41041</c:v>
                </c:pt>
                <c:pt idx="1802">
                  <c:v>41043</c:v>
                </c:pt>
                <c:pt idx="1803">
                  <c:v>41044</c:v>
                </c:pt>
                <c:pt idx="1804">
                  <c:v>41045</c:v>
                </c:pt>
                <c:pt idx="1805">
                  <c:v>41046</c:v>
                </c:pt>
                <c:pt idx="1806">
                  <c:v>41047</c:v>
                </c:pt>
                <c:pt idx="1807">
                  <c:v>41050</c:v>
                </c:pt>
                <c:pt idx="1808">
                  <c:v>41051</c:v>
                </c:pt>
                <c:pt idx="1809">
                  <c:v>41052</c:v>
                </c:pt>
                <c:pt idx="1810">
                  <c:v>41053</c:v>
                </c:pt>
                <c:pt idx="1811">
                  <c:v>41054</c:v>
                </c:pt>
                <c:pt idx="1812">
                  <c:v>41057</c:v>
                </c:pt>
                <c:pt idx="1813">
                  <c:v>41058</c:v>
                </c:pt>
                <c:pt idx="1814">
                  <c:v>41059</c:v>
                </c:pt>
                <c:pt idx="1815">
                  <c:v>41060</c:v>
                </c:pt>
                <c:pt idx="1816">
                  <c:v>41061</c:v>
                </c:pt>
                <c:pt idx="1817">
                  <c:v>41064</c:v>
                </c:pt>
                <c:pt idx="1818">
                  <c:v>41065</c:v>
                </c:pt>
                <c:pt idx="1819">
                  <c:v>41066</c:v>
                </c:pt>
                <c:pt idx="1820">
                  <c:v>41067</c:v>
                </c:pt>
                <c:pt idx="1821">
                  <c:v>41068</c:v>
                </c:pt>
                <c:pt idx="1822">
                  <c:v>41069</c:v>
                </c:pt>
                <c:pt idx="1823">
                  <c:v>41073</c:v>
                </c:pt>
                <c:pt idx="1824">
                  <c:v>41074</c:v>
                </c:pt>
                <c:pt idx="1825">
                  <c:v>41075</c:v>
                </c:pt>
                <c:pt idx="1826">
                  <c:v>41078</c:v>
                </c:pt>
                <c:pt idx="1827">
                  <c:v>41079</c:v>
                </c:pt>
                <c:pt idx="1828">
                  <c:v>41080</c:v>
                </c:pt>
                <c:pt idx="1829">
                  <c:v>41081</c:v>
                </c:pt>
                <c:pt idx="1830">
                  <c:v>41082</c:v>
                </c:pt>
                <c:pt idx="1831">
                  <c:v>41085</c:v>
                </c:pt>
                <c:pt idx="1832">
                  <c:v>41086</c:v>
                </c:pt>
                <c:pt idx="1833">
                  <c:v>41087</c:v>
                </c:pt>
                <c:pt idx="1834">
                  <c:v>41088</c:v>
                </c:pt>
                <c:pt idx="1835">
                  <c:v>41089</c:v>
                </c:pt>
                <c:pt idx="1836">
                  <c:v>41092</c:v>
                </c:pt>
                <c:pt idx="1837">
                  <c:v>41093</c:v>
                </c:pt>
                <c:pt idx="1838">
                  <c:v>41094</c:v>
                </c:pt>
                <c:pt idx="1839">
                  <c:v>41095</c:v>
                </c:pt>
                <c:pt idx="1840">
                  <c:v>41096</c:v>
                </c:pt>
                <c:pt idx="1841">
                  <c:v>41099</c:v>
                </c:pt>
                <c:pt idx="1842">
                  <c:v>41100</c:v>
                </c:pt>
                <c:pt idx="1843">
                  <c:v>41101</c:v>
                </c:pt>
                <c:pt idx="1844">
                  <c:v>41102</c:v>
                </c:pt>
                <c:pt idx="1845">
                  <c:v>41103</c:v>
                </c:pt>
                <c:pt idx="1846">
                  <c:v>41106</c:v>
                </c:pt>
                <c:pt idx="1847">
                  <c:v>41107</c:v>
                </c:pt>
                <c:pt idx="1848">
                  <c:v>41108</c:v>
                </c:pt>
                <c:pt idx="1849">
                  <c:v>41109</c:v>
                </c:pt>
                <c:pt idx="1850">
                  <c:v>41110</c:v>
                </c:pt>
                <c:pt idx="1851">
                  <c:v>41113</c:v>
                </c:pt>
                <c:pt idx="1852">
                  <c:v>41114</c:v>
                </c:pt>
                <c:pt idx="1853">
                  <c:v>41115</c:v>
                </c:pt>
                <c:pt idx="1854">
                  <c:v>41116</c:v>
                </c:pt>
                <c:pt idx="1855">
                  <c:v>41117</c:v>
                </c:pt>
                <c:pt idx="1856">
                  <c:v>41120</c:v>
                </c:pt>
                <c:pt idx="1857">
                  <c:v>41121</c:v>
                </c:pt>
                <c:pt idx="1858">
                  <c:v>41122</c:v>
                </c:pt>
                <c:pt idx="1859">
                  <c:v>41123</c:v>
                </c:pt>
                <c:pt idx="1860">
                  <c:v>41124</c:v>
                </c:pt>
                <c:pt idx="1861">
                  <c:v>41127</c:v>
                </c:pt>
                <c:pt idx="1862">
                  <c:v>41128</c:v>
                </c:pt>
                <c:pt idx="1863">
                  <c:v>41129</c:v>
                </c:pt>
                <c:pt idx="1864">
                  <c:v>41130</c:v>
                </c:pt>
                <c:pt idx="1865">
                  <c:v>41131</c:v>
                </c:pt>
                <c:pt idx="1866">
                  <c:v>41134</c:v>
                </c:pt>
                <c:pt idx="1867">
                  <c:v>41135</c:v>
                </c:pt>
                <c:pt idx="1868">
                  <c:v>41136</c:v>
                </c:pt>
                <c:pt idx="1869">
                  <c:v>41137</c:v>
                </c:pt>
                <c:pt idx="1870">
                  <c:v>41138</c:v>
                </c:pt>
                <c:pt idx="1871">
                  <c:v>41141</c:v>
                </c:pt>
                <c:pt idx="1872">
                  <c:v>41142</c:v>
                </c:pt>
                <c:pt idx="1873">
                  <c:v>41143</c:v>
                </c:pt>
                <c:pt idx="1874">
                  <c:v>41144</c:v>
                </c:pt>
                <c:pt idx="1875">
                  <c:v>41145</c:v>
                </c:pt>
                <c:pt idx="1876">
                  <c:v>41148</c:v>
                </c:pt>
                <c:pt idx="1877">
                  <c:v>41149</c:v>
                </c:pt>
                <c:pt idx="1878">
                  <c:v>41150</c:v>
                </c:pt>
                <c:pt idx="1879">
                  <c:v>41151</c:v>
                </c:pt>
                <c:pt idx="1880">
                  <c:v>41152</c:v>
                </c:pt>
                <c:pt idx="1881">
                  <c:v>41155</c:v>
                </c:pt>
                <c:pt idx="1882">
                  <c:v>41156</c:v>
                </c:pt>
                <c:pt idx="1883">
                  <c:v>41157</c:v>
                </c:pt>
                <c:pt idx="1884">
                  <c:v>41158</c:v>
                </c:pt>
                <c:pt idx="1885">
                  <c:v>41159</c:v>
                </c:pt>
                <c:pt idx="1886">
                  <c:v>41162</c:v>
                </c:pt>
                <c:pt idx="1887">
                  <c:v>41163</c:v>
                </c:pt>
                <c:pt idx="1888">
                  <c:v>41164</c:v>
                </c:pt>
                <c:pt idx="1889">
                  <c:v>41165</c:v>
                </c:pt>
                <c:pt idx="1890">
                  <c:v>41166</c:v>
                </c:pt>
                <c:pt idx="1891">
                  <c:v>41169</c:v>
                </c:pt>
                <c:pt idx="1892">
                  <c:v>41170</c:v>
                </c:pt>
                <c:pt idx="1893">
                  <c:v>41171</c:v>
                </c:pt>
                <c:pt idx="1894">
                  <c:v>41172</c:v>
                </c:pt>
                <c:pt idx="1895">
                  <c:v>41173</c:v>
                </c:pt>
                <c:pt idx="1896">
                  <c:v>41176</c:v>
                </c:pt>
                <c:pt idx="1897">
                  <c:v>41177</c:v>
                </c:pt>
                <c:pt idx="1898">
                  <c:v>41178</c:v>
                </c:pt>
                <c:pt idx="1899">
                  <c:v>41179</c:v>
                </c:pt>
                <c:pt idx="1900">
                  <c:v>41180</c:v>
                </c:pt>
                <c:pt idx="1901">
                  <c:v>41183</c:v>
                </c:pt>
                <c:pt idx="1902">
                  <c:v>41184</c:v>
                </c:pt>
                <c:pt idx="1903">
                  <c:v>41185</c:v>
                </c:pt>
                <c:pt idx="1904">
                  <c:v>41186</c:v>
                </c:pt>
                <c:pt idx="1905">
                  <c:v>41187</c:v>
                </c:pt>
                <c:pt idx="1906">
                  <c:v>41190</c:v>
                </c:pt>
                <c:pt idx="1907">
                  <c:v>41191</c:v>
                </c:pt>
                <c:pt idx="1908">
                  <c:v>41192</c:v>
                </c:pt>
                <c:pt idx="1909">
                  <c:v>41193</c:v>
                </c:pt>
                <c:pt idx="1910">
                  <c:v>41194</c:v>
                </c:pt>
                <c:pt idx="1911">
                  <c:v>41197</c:v>
                </c:pt>
                <c:pt idx="1912">
                  <c:v>41198</c:v>
                </c:pt>
                <c:pt idx="1913">
                  <c:v>41199</c:v>
                </c:pt>
                <c:pt idx="1914">
                  <c:v>41200</c:v>
                </c:pt>
                <c:pt idx="1915">
                  <c:v>41201</c:v>
                </c:pt>
                <c:pt idx="1916">
                  <c:v>41204</c:v>
                </c:pt>
                <c:pt idx="1917">
                  <c:v>41205</c:v>
                </c:pt>
                <c:pt idx="1918">
                  <c:v>41206</c:v>
                </c:pt>
                <c:pt idx="1919">
                  <c:v>41207</c:v>
                </c:pt>
                <c:pt idx="1920">
                  <c:v>41208</c:v>
                </c:pt>
                <c:pt idx="1921">
                  <c:v>41211</c:v>
                </c:pt>
                <c:pt idx="1922">
                  <c:v>41212</c:v>
                </c:pt>
                <c:pt idx="1923">
                  <c:v>41213</c:v>
                </c:pt>
                <c:pt idx="1924">
                  <c:v>41214</c:v>
                </c:pt>
                <c:pt idx="1925">
                  <c:v>41215</c:v>
                </c:pt>
                <c:pt idx="1926">
                  <c:v>41219</c:v>
                </c:pt>
                <c:pt idx="1927">
                  <c:v>41220</c:v>
                </c:pt>
                <c:pt idx="1928">
                  <c:v>41221</c:v>
                </c:pt>
                <c:pt idx="1929">
                  <c:v>41222</c:v>
                </c:pt>
                <c:pt idx="1930">
                  <c:v>41225</c:v>
                </c:pt>
                <c:pt idx="1931">
                  <c:v>41226</c:v>
                </c:pt>
                <c:pt idx="1932">
                  <c:v>41227</c:v>
                </c:pt>
                <c:pt idx="1933">
                  <c:v>41228</c:v>
                </c:pt>
                <c:pt idx="1934">
                  <c:v>41229</c:v>
                </c:pt>
                <c:pt idx="1935">
                  <c:v>41232</c:v>
                </c:pt>
                <c:pt idx="1936">
                  <c:v>41233</c:v>
                </c:pt>
                <c:pt idx="1937">
                  <c:v>41234</c:v>
                </c:pt>
                <c:pt idx="1938">
                  <c:v>41235</c:v>
                </c:pt>
                <c:pt idx="1939">
                  <c:v>41236</c:v>
                </c:pt>
                <c:pt idx="1940">
                  <c:v>41239</c:v>
                </c:pt>
                <c:pt idx="1941">
                  <c:v>41240</c:v>
                </c:pt>
                <c:pt idx="1942">
                  <c:v>41241</c:v>
                </c:pt>
                <c:pt idx="1943">
                  <c:v>41242</c:v>
                </c:pt>
                <c:pt idx="1944">
                  <c:v>41243</c:v>
                </c:pt>
                <c:pt idx="1945">
                  <c:v>41246</c:v>
                </c:pt>
                <c:pt idx="1946">
                  <c:v>41247</c:v>
                </c:pt>
                <c:pt idx="1947">
                  <c:v>41248</c:v>
                </c:pt>
                <c:pt idx="1948">
                  <c:v>41249</c:v>
                </c:pt>
                <c:pt idx="1949">
                  <c:v>41250</c:v>
                </c:pt>
                <c:pt idx="1950">
                  <c:v>41253</c:v>
                </c:pt>
              </c:numCache>
            </c:numRef>
          </c:cat>
          <c:val>
            <c:numRef>
              <c:f>Лист2!$B$1132:$B$3082</c:f>
              <c:numCache>
                <c:formatCode>General</c:formatCode>
                <c:ptCount val="1951"/>
                <c:pt idx="0">
                  <c:v>1.96</c:v>
                </c:pt>
                <c:pt idx="1">
                  <c:v>1.44</c:v>
                </c:pt>
                <c:pt idx="2">
                  <c:v>1.22</c:v>
                </c:pt>
                <c:pt idx="3">
                  <c:v>1.08</c:v>
                </c:pt>
                <c:pt idx="4">
                  <c:v>1.04</c:v>
                </c:pt>
                <c:pt idx="5">
                  <c:v>1.62</c:v>
                </c:pt>
                <c:pt idx="6">
                  <c:v>1.1399999999999999</c:v>
                </c:pt>
                <c:pt idx="7">
                  <c:v>0.91</c:v>
                </c:pt>
                <c:pt idx="8">
                  <c:v>0.97</c:v>
                </c:pt>
                <c:pt idx="9">
                  <c:v>0.94</c:v>
                </c:pt>
                <c:pt idx="10">
                  <c:v>0.73</c:v>
                </c:pt>
                <c:pt idx="11">
                  <c:v>0.69</c:v>
                </c:pt>
                <c:pt idx="12">
                  <c:v>0.67</c:v>
                </c:pt>
                <c:pt idx="13">
                  <c:v>0.86</c:v>
                </c:pt>
                <c:pt idx="14">
                  <c:v>0.97</c:v>
                </c:pt>
                <c:pt idx="15">
                  <c:v>0.76</c:v>
                </c:pt>
                <c:pt idx="16">
                  <c:v>0.77</c:v>
                </c:pt>
                <c:pt idx="17">
                  <c:v>0.72</c:v>
                </c:pt>
                <c:pt idx="18">
                  <c:v>1.04</c:v>
                </c:pt>
                <c:pt idx="19">
                  <c:v>0.67</c:v>
                </c:pt>
                <c:pt idx="20">
                  <c:v>0.65</c:v>
                </c:pt>
                <c:pt idx="21">
                  <c:v>0.67</c:v>
                </c:pt>
                <c:pt idx="22">
                  <c:v>0.68</c:v>
                </c:pt>
                <c:pt idx="23">
                  <c:v>0.78</c:v>
                </c:pt>
                <c:pt idx="24">
                  <c:v>0.71</c:v>
                </c:pt>
                <c:pt idx="25">
                  <c:v>0.78</c:v>
                </c:pt>
                <c:pt idx="26">
                  <c:v>0.74</c:v>
                </c:pt>
                <c:pt idx="27">
                  <c:v>1.24</c:v>
                </c:pt>
                <c:pt idx="28">
                  <c:v>1.62</c:v>
                </c:pt>
                <c:pt idx="29">
                  <c:v>1.68</c:v>
                </c:pt>
                <c:pt idx="30">
                  <c:v>1.32</c:v>
                </c:pt>
                <c:pt idx="31">
                  <c:v>1.49</c:v>
                </c:pt>
                <c:pt idx="32">
                  <c:v>0.84</c:v>
                </c:pt>
                <c:pt idx="33">
                  <c:v>0.81</c:v>
                </c:pt>
                <c:pt idx="34">
                  <c:v>0.98</c:v>
                </c:pt>
                <c:pt idx="35">
                  <c:v>1.04</c:v>
                </c:pt>
                <c:pt idx="36">
                  <c:v>1.22</c:v>
                </c:pt>
                <c:pt idx="37">
                  <c:v>1.1599999999999999</c:v>
                </c:pt>
                <c:pt idx="38">
                  <c:v>1.19</c:v>
                </c:pt>
                <c:pt idx="39">
                  <c:v>1.18</c:v>
                </c:pt>
                <c:pt idx="40">
                  <c:v>1.04</c:v>
                </c:pt>
                <c:pt idx="41">
                  <c:v>0.91</c:v>
                </c:pt>
                <c:pt idx="42">
                  <c:v>0.83</c:v>
                </c:pt>
                <c:pt idx="43">
                  <c:v>0.89</c:v>
                </c:pt>
                <c:pt idx="44">
                  <c:v>0.88</c:v>
                </c:pt>
                <c:pt idx="45">
                  <c:v>1.1499999999999999</c:v>
                </c:pt>
                <c:pt idx="46">
                  <c:v>1.2</c:v>
                </c:pt>
                <c:pt idx="47">
                  <c:v>1.29</c:v>
                </c:pt>
                <c:pt idx="48">
                  <c:v>1.85</c:v>
                </c:pt>
                <c:pt idx="49">
                  <c:v>1.62</c:v>
                </c:pt>
                <c:pt idx="50">
                  <c:v>1.35</c:v>
                </c:pt>
                <c:pt idx="51">
                  <c:v>1.94</c:v>
                </c:pt>
                <c:pt idx="52">
                  <c:v>5.54</c:v>
                </c:pt>
                <c:pt idx="53">
                  <c:v>1.95</c:v>
                </c:pt>
                <c:pt idx="54">
                  <c:v>1.1200000000000001</c:v>
                </c:pt>
                <c:pt idx="55">
                  <c:v>1.1499999999999999</c:v>
                </c:pt>
                <c:pt idx="56">
                  <c:v>1.97</c:v>
                </c:pt>
                <c:pt idx="57">
                  <c:v>1.44</c:v>
                </c:pt>
                <c:pt idx="58">
                  <c:v>1.05</c:v>
                </c:pt>
                <c:pt idx="59">
                  <c:v>1.23</c:v>
                </c:pt>
                <c:pt idx="60">
                  <c:v>1.08</c:v>
                </c:pt>
                <c:pt idx="61">
                  <c:v>1.99</c:v>
                </c:pt>
                <c:pt idx="62">
                  <c:v>2.58</c:v>
                </c:pt>
                <c:pt idx="63">
                  <c:v>1.94</c:v>
                </c:pt>
                <c:pt idx="64">
                  <c:v>1.22</c:v>
                </c:pt>
                <c:pt idx="65">
                  <c:v>2.34</c:v>
                </c:pt>
                <c:pt idx="66">
                  <c:v>4.21</c:v>
                </c:pt>
                <c:pt idx="67">
                  <c:v>5.77</c:v>
                </c:pt>
                <c:pt idx="68">
                  <c:v>6.71</c:v>
                </c:pt>
                <c:pt idx="69">
                  <c:v>4.42</c:v>
                </c:pt>
                <c:pt idx="70">
                  <c:v>3.24</c:v>
                </c:pt>
                <c:pt idx="71">
                  <c:v>5.82</c:v>
                </c:pt>
                <c:pt idx="72">
                  <c:v>5.71</c:v>
                </c:pt>
                <c:pt idx="73">
                  <c:v>2.06</c:v>
                </c:pt>
                <c:pt idx="74">
                  <c:v>1.25</c:v>
                </c:pt>
                <c:pt idx="75">
                  <c:v>1.44</c:v>
                </c:pt>
                <c:pt idx="76">
                  <c:v>1.77</c:v>
                </c:pt>
                <c:pt idx="77">
                  <c:v>1.49</c:v>
                </c:pt>
                <c:pt idx="78">
                  <c:v>1.17</c:v>
                </c:pt>
                <c:pt idx="79">
                  <c:v>1.21</c:v>
                </c:pt>
                <c:pt idx="80">
                  <c:v>1.29</c:v>
                </c:pt>
                <c:pt idx="81">
                  <c:v>4.12</c:v>
                </c:pt>
                <c:pt idx="82">
                  <c:v>5.73</c:v>
                </c:pt>
                <c:pt idx="83">
                  <c:v>3.28</c:v>
                </c:pt>
                <c:pt idx="84">
                  <c:v>2.27</c:v>
                </c:pt>
                <c:pt idx="85">
                  <c:v>6.79</c:v>
                </c:pt>
                <c:pt idx="86">
                  <c:v>5.64</c:v>
                </c:pt>
                <c:pt idx="87">
                  <c:v>5.12</c:v>
                </c:pt>
                <c:pt idx="88">
                  <c:v>2.83</c:v>
                </c:pt>
                <c:pt idx="89">
                  <c:v>2.59</c:v>
                </c:pt>
                <c:pt idx="90">
                  <c:v>7.76</c:v>
                </c:pt>
                <c:pt idx="91">
                  <c:v>9.69</c:v>
                </c:pt>
                <c:pt idx="92">
                  <c:v>7.74</c:v>
                </c:pt>
                <c:pt idx="93">
                  <c:v>7.53</c:v>
                </c:pt>
                <c:pt idx="94">
                  <c:v>3.5</c:v>
                </c:pt>
                <c:pt idx="95">
                  <c:v>2.85</c:v>
                </c:pt>
                <c:pt idx="96">
                  <c:v>1.89</c:v>
                </c:pt>
                <c:pt idx="97">
                  <c:v>1.55</c:v>
                </c:pt>
                <c:pt idx="98">
                  <c:v>1.53</c:v>
                </c:pt>
                <c:pt idx="99">
                  <c:v>4.0199999999999996</c:v>
                </c:pt>
                <c:pt idx="100">
                  <c:v>6.08</c:v>
                </c:pt>
                <c:pt idx="101">
                  <c:v>2.91</c:v>
                </c:pt>
                <c:pt idx="102">
                  <c:v>1.7</c:v>
                </c:pt>
                <c:pt idx="103">
                  <c:v>1.95</c:v>
                </c:pt>
                <c:pt idx="104">
                  <c:v>3.17</c:v>
                </c:pt>
                <c:pt idx="105">
                  <c:v>2.62</c:v>
                </c:pt>
                <c:pt idx="106">
                  <c:v>2.6</c:v>
                </c:pt>
                <c:pt idx="107">
                  <c:v>6.03</c:v>
                </c:pt>
                <c:pt idx="108">
                  <c:v>7.1</c:v>
                </c:pt>
                <c:pt idx="109">
                  <c:v>4.0599999999999996</c:v>
                </c:pt>
                <c:pt idx="110">
                  <c:v>5.09</c:v>
                </c:pt>
                <c:pt idx="111">
                  <c:v>3.67</c:v>
                </c:pt>
                <c:pt idx="112">
                  <c:v>1.84</c:v>
                </c:pt>
                <c:pt idx="113">
                  <c:v>3.11</c:v>
                </c:pt>
                <c:pt idx="114">
                  <c:v>4.5599999999999996</c:v>
                </c:pt>
                <c:pt idx="115">
                  <c:v>2.2999999999999998</c:v>
                </c:pt>
                <c:pt idx="116">
                  <c:v>2.08</c:v>
                </c:pt>
                <c:pt idx="117">
                  <c:v>1.8</c:v>
                </c:pt>
                <c:pt idx="118">
                  <c:v>1.76</c:v>
                </c:pt>
                <c:pt idx="119">
                  <c:v>2.2400000000000002</c:v>
                </c:pt>
                <c:pt idx="120">
                  <c:v>2.38</c:v>
                </c:pt>
                <c:pt idx="121">
                  <c:v>1.69</c:v>
                </c:pt>
                <c:pt idx="122">
                  <c:v>1.26</c:v>
                </c:pt>
                <c:pt idx="123">
                  <c:v>1.33</c:v>
                </c:pt>
                <c:pt idx="124">
                  <c:v>1.58</c:v>
                </c:pt>
                <c:pt idx="125">
                  <c:v>1.91</c:v>
                </c:pt>
                <c:pt idx="126">
                  <c:v>1.39</c:v>
                </c:pt>
                <c:pt idx="127">
                  <c:v>1.1399999999999999</c:v>
                </c:pt>
                <c:pt idx="128">
                  <c:v>1.27</c:v>
                </c:pt>
                <c:pt idx="129">
                  <c:v>2.4500000000000002</c:v>
                </c:pt>
                <c:pt idx="130">
                  <c:v>2.73</c:v>
                </c:pt>
                <c:pt idx="131">
                  <c:v>1.68</c:v>
                </c:pt>
                <c:pt idx="132">
                  <c:v>1.69</c:v>
                </c:pt>
                <c:pt idx="133">
                  <c:v>4.99</c:v>
                </c:pt>
                <c:pt idx="134">
                  <c:v>5.07</c:v>
                </c:pt>
                <c:pt idx="135">
                  <c:v>5.52</c:v>
                </c:pt>
                <c:pt idx="136">
                  <c:v>3.53</c:v>
                </c:pt>
                <c:pt idx="137">
                  <c:v>5.26</c:v>
                </c:pt>
                <c:pt idx="138">
                  <c:v>1.34</c:v>
                </c:pt>
                <c:pt idx="139">
                  <c:v>1.08</c:v>
                </c:pt>
                <c:pt idx="140">
                  <c:v>1.18</c:v>
                </c:pt>
                <c:pt idx="141">
                  <c:v>1.1200000000000001</c:v>
                </c:pt>
                <c:pt idx="142">
                  <c:v>1.24</c:v>
                </c:pt>
                <c:pt idx="143">
                  <c:v>1.99</c:v>
                </c:pt>
                <c:pt idx="144">
                  <c:v>2.54</c:v>
                </c:pt>
                <c:pt idx="145">
                  <c:v>1.29</c:v>
                </c:pt>
                <c:pt idx="146">
                  <c:v>1.3</c:v>
                </c:pt>
                <c:pt idx="147">
                  <c:v>0.98</c:v>
                </c:pt>
                <c:pt idx="148">
                  <c:v>0.93</c:v>
                </c:pt>
                <c:pt idx="149">
                  <c:v>1.02</c:v>
                </c:pt>
                <c:pt idx="150">
                  <c:v>1.19</c:v>
                </c:pt>
                <c:pt idx="151">
                  <c:v>1.08</c:v>
                </c:pt>
                <c:pt idx="152">
                  <c:v>1.0900000000000001</c:v>
                </c:pt>
                <c:pt idx="153">
                  <c:v>1.04</c:v>
                </c:pt>
                <c:pt idx="154">
                  <c:v>1.53</c:v>
                </c:pt>
                <c:pt idx="155">
                  <c:v>1.05</c:v>
                </c:pt>
                <c:pt idx="156">
                  <c:v>0.9</c:v>
                </c:pt>
                <c:pt idx="157">
                  <c:v>2.0099999999999998</c:v>
                </c:pt>
                <c:pt idx="158">
                  <c:v>1.72</c:v>
                </c:pt>
                <c:pt idx="159">
                  <c:v>2.61</c:v>
                </c:pt>
                <c:pt idx="160">
                  <c:v>1.07</c:v>
                </c:pt>
                <c:pt idx="161">
                  <c:v>0.79</c:v>
                </c:pt>
                <c:pt idx="162">
                  <c:v>0.75</c:v>
                </c:pt>
                <c:pt idx="163">
                  <c:v>1.17</c:v>
                </c:pt>
                <c:pt idx="164">
                  <c:v>1.44</c:v>
                </c:pt>
                <c:pt idx="165">
                  <c:v>0.96</c:v>
                </c:pt>
                <c:pt idx="166">
                  <c:v>0.95</c:v>
                </c:pt>
                <c:pt idx="167">
                  <c:v>0.94</c:v>
                </c:pt>
                <c:pt idx="168">
                  <c:v>0.9</c:v>
                </c:pt>
                <c:pt idx="169">
                  <c:v>1.4</c:v>
                </c:pt>
                <c:pt idx="170">
                  <c:v>1.52</c:v>
                </c:pt>
                <c:pt idx="171">
                  <c:v>1.04</c:v>
                </c:pt>
                <c:pt idx="172">
                  <c:v>0.9</c:v>
                </c:pt>
                <c:pt idx="173">
                  <c:v>1.03</c:v>
                </c:pt>
                <c:pt idx="174">
                  <c:v>1.03</c:v>
                </c:pt>
                <c:pt idx="175">
                  <c:v>3.16</c:v>
                </c:pt>
                <c:pt idx="176">
                  <c:v>6.31</c:v>
                </c:pt>
                <c:pt idx="177">
                  <c:v>6.61</c:v>
                </c:pt>
                <c:pt idx="178">
                  <c:v>7</c:v>
                </c:pt>
                <c:pt idx="179">
                  <c:v>8.06</c:v>
                </c:pt>
                <c:pt idx="180">
                  <c:v>12.13</c:v>
                </c:pt>
                <c:pt idx="181">
                  <c:v>5.03</c:v>
                </c:pt>
                <c:pt idx="182">
                  <c:v>2.3199999999999998</c:v>
                </c:pt>
                <c:pt idx="183">
                  <c:v>3.36</c:v>
                </c:pt>
                <c:pt idx="184">
                  <c:v>4.01</c:v>
                </c:pt>
                <c:pt idx="185">
                  <c:v>3.37</c:v>
                </c:pt>
                <c:pt idx="186">
                  <c:v>3.46</c:v>
                </c:pt>
                <c:pt idx="187">
                  <c:v>4.3600000000000003</c:v>
                </c:pt>
                <c:pt idx="188">
                  <c:v>5.52</c:v>
                </c:pt>
                <c:pt idx="189">
                  <c:v>6.19</c:v>
                </c:pt>
                <c:pt idx="190">
                  <c:v>7.32</c:v>
                </c:pt>
                <c:pt idx="191">
                  <c:v>6.81</c:v>
                </c:pt>
                <c:pt idx="192">
                  <c:v>6.23</c:v>
                </c:pt>
                <c:pt idx="193">
                  <c:v>5.52</c:v>
                </c:pt>
                <c:pt idx="194">
                  <c:v>6.82</c:v>
                </c:pt>
                <c:pt idx="195">
                  <c:v>5.67</c:v>
                </c:pt>
                <c:pt idx="196">
                  <c:v>5.73</c:v>
                </c:pt>
                <c:pt idx="197">
                  <c:v>6.33</c:v>
                </c:pt>
                <c:pt idx="198">
                  <c:v>6.5</c:v>
                </c:pt>
                <c:pt idx="199">
                  <c:v>8.1999999999999993</c:v>
                </c:pt>
                <c:pt idx="200">
                  <c:v>9.19</c:v>
                </c:pt>
                <c:pt idx="201">
                  <c:v>8.5</c:v>
                </c:pt>
                <c:pt idx="202">
                  <c:v>5.61</c:v>
                </c:pt>
                <c:pt idx="203">
                  <c:v>4.3099999999999996</c:v>
                </c:pt>
                <c:pt idx="204">
                  <c:v>3.58</c:v>
                </c:pt>
                <c:pt idx="205">
                  <c:v>5.6</c:v>
                </c:pt>
                <c:pt idx="206">
                  <c:v>5.38</c:v>
                </c:pt>
                <c:pt idx="207">
                  <c:v>3.91</c:v>
                </c:pt>
                <c:pt idx="208">
                  <c:v>3.51</c:v>
                </c:pt>
                <c:pt idx="209">
                  <c:v>4.0999999999999996</c:v>
                </c:pt>
                <c:pt idx="210">
                  <c:v>4.4000000000000004</c:v>
                </c:pt>
                <c:pt idx="211">
                  <c:v>6.1</c:v>
                </c:pt>
                <c:pt idx="212">
                  <c:v>5.17</c:v>
                </c:pt>
                <c:pt idx="213">
                  <c:v>4.46</c:v>
                </c:pt>
                <c:pt idx="214">
                  <c:v>4.0999999999999996</c:v>
                </c:pt>
                <c:pt idx="215">
                  <c:v>5.69</c:v>
                </c:pt>
                <c:pt idx="216">
                  <c:v>4.8499999999999996</c:v>
                </c:pt>
                <c:pt idx="217">
                  <c:v>3.73</c:v>
                </c:pt>
                <c:pt idx="218">
                  <c:v>3.39</c:v>
                </c:pt>
                <c:pt idx="219">
                  <c:v>6.9</c:v>
                </c:pt>
                <c:pt idx="220">
                  <c:v>4.59</c:v>
                </c:pt>
                <c:pt idx="221">
                  <c:v>4.29</c:v>
                </c:pt>
                <c:pt idx="222">
                  <c:v>4.9800000000000004</c:v>
                </c:pt>
                <c:pt idx="223">
                  <c:v>4.25</c:v>
                </c:pt>
                <c:pt idx="224">
                  <c:v>2.66</c:v>
                </c:pt>
                <c:pt idx="225">
                  <c:v>1.39</c:v>
                </c:pt>
                <c:pt idx="226">
                  <c:v>1.02</c:v>
                </c:pt>
                <c:pt idx="227">
                  <c:v>1.03</c:v>
                </c:pt>
                <c:pt idx="228">
                  <c:v>0.87</c:v>
                </c:pt>
                <c:pt idx="229">
                  <c:v>1</c:v>
                </c:pt>
                <c:pt idx="230">
                  <c:v>0.97</c:v>
                </c:pt>
                <c:pt idx="231">
                  <c:v>0.93</c:v>
                </c:pt>
                <c:pt idx="232">
                  <c:v>1.42</c:v>
                </c:pt>
                <c:pt idx="233">
                  <c:v>0.9</c:v>
                </c:pt>
                <c:pt idx="234">
                  <c:v>0.78</c:v>
                </c:pt>
                <c:pt idx="235">
                  <c:v>3.48</c:v>
                </c:pt>
                <c:pt idx="236">
                  <c:v>6.42</c:v>
                </c:pt>
                <c:pt idx="237">
                  <c:v>6.82</c:v>
                </c:pt>
                <c:pt idx="238">
                  <c:v>8.25</c:v>
                </c:pt>
                <c:pt idx="239">
                  <c:v>8.86</c:v>
                </c:pt>
                <c:pt idx="240">
                  <c:v>2.73</c:v>
                </c:pt>
                <c:pt idx="241">
                  <c:v>1.46</c:v>
                </c:pt>
                <c:pt idx="242">
                  <c:v>2.81</c:v>
                </c:pt>
                <c:pt idx="243">
                  <c:v>4.7699999999999996</c:v>
                </c:pt>
                <c:pt idx="244">
                  <c:v>4.88</c:v>
                </c:pt>
                <c:pt idx="245">
                  <c:v>3.45</c:v>
                </c:pt>
                <c:pt idx="246">
                  <c:v>1.41</c:v>
                </c:pt>
                <c:pt idx="247">
                  <c:v>0.96</c:v>
                </c:pt>
                <c:pt idx="248">
                  <c:v>1.1399999999999999</c:v>
                </c:pt>
                <c:pt idx="249">
                  <c:v>0.83</c:v>
                </c:pt>
                <c:pt idx="250">
                  <c:v>0.88</c:v>
                </c:pt>
                <c:pt idx="251">
                  <c:v>1.1100000000000001</c:v>
                </c:pt>
                <c:pt idx="252">
                  <c:v>1.21</c:v>
                </c:pt>
                <c:pt idx="253">
                  <c:v>3.13</c:v>
                </c:pt>
                <c:pt idx="254">
                  <c:v>2.98</c:v>
                </c:pt>
                <c:pt idx="255">
                  <c:v>3.76</c:v>
                </c:pt>
                <c:pt idx="256">
                  <c:v>4.8499999999999996</c:v>
                </c:pt>
                <c:pt idx="257">
                  <c:v>4.6900000000000004</c:v>
                </c:pt>
                <c:pt idx="258">
                  <c:v>6.31</c:v>
                </c:pt>
                <c:pt idx="259">
                  <c:v>2.78</c:v>
                </c:pt>
                <c:pt idx="260">
                  <c:v>2.33</c:v>
                </c:pt>
                <c:pt idx="261">
                  <c:v>2.37</c:v>
                </c:pt>
                <c:pt idx="262">
                  <c:v>1.73</c:v>
                </c:pt>
                <c:pt idx="263">
                  <c:v>1.73</c:v>
                </c:pt>
                <c:pt idx="264">
                  <c:v>1.18</c:v>
                </c:pt>
                <c:pt idx="265">
                  <c:v>1.28</c:v>
                </c:pt>
                <c:pt idx="266">
                  <c:v>1.04</c:v>
                </c:pt>
                <c:pt idx="267">
                  <c:v>0.93</c:v>
                </c:pt>
                <c:pt idx="268">
                  <c:v>0.83</c:v>
                </c:pt>
                <c:pt idx="269">
                  <c:v>1.1399999999999999</c:v>
                </c:pt>
                <c:pt idx="270">
                  <c:v>1.29</c:v>
                </c:pt>
                <c:pt idx="271">
                  <c:v>2.06</c:v>
                </c:pt>
                <c:pt idx="272">
                  <c:v>2.23</c:v>
                </c:pt>
                <c:pt idx="273">
                  <c:v>2.44</c:v>
                </c:pt>
                <c:pt idx="274">
                  <c:v>2.5499999999999998</c:v>
                </c:pt>
                <c:pt idx="275">
                  <c:v>3.84</c:v>
                </c:pt>
                <c:pt idx="276">
                  <c:v>6.27</c:v>
                </c:pt>
                <c:pt idx="277">
                  <c:v>7.77</c:v>
                </c:pt>
                <c:pt idx="278">
                  <c:v>8.6</c:v>
                </c:pt>
                <c:pt idx="279">
                  <c:v>6.19</c:v>
                </c:pt>
                <c:pt idx="280">
                  <c:v>6</c:v>
                </c:pt>
                <c:pt idx="281">
                  <c:v>3.01</c:v>
                </c:pt>
                <c:pt idx="282">
                  <c:v>2.82</c:v>
                </c:pt>
                <c:pt idx="283">
                  <c:v>2.37</c:v>
                </c:pt>
                <c:pt idx="284">
                  <c:v>3.41</c:v>
                </c:pt>
                <c:pt idx="285">
                  <c:v>4.45</c:v>
                </c:pt>
                <c:pt idx="286">
                  <c:v>3.58</c:v>
                </c:pt>
                <c:pt idx="287">
                  <c:v>2.87</c:v>
                </c:pt>
                <c:pt idx="288">
                  <c:v>2.12</c:v>
                </c:pt>
                <c:pt idx="289">
                  <c:v>2.21</c:v>
                </c:pt>
                <c:pt idx="290">
                  <c:v>3.35</c:v>
                </c:pt>
                <c:pt idx="291">
                  <c:v>2.3199999999999998</c:v>
                </c:pt>
                <c:pt idx="292">
                  <c:v>1.85</c:v>
                </c:pt>
                <c:pt idx="293">
                  <c:v>2.02</c:v>
                </c:pt>
                <c:pt idx="294">
                  <c:v>4.62</c:v>
                </c:pt>
                <c:pt idx="295">
                  <c:v>5.45</c:v>
                </c:pt>
                <c:pt idx="296">
                  <c:v>3.23</c:v>
                </c:pt>
                <c:pt idx="297">
                  <c:v>5.04</c:v>
                </c:pt>
                <c:pt idx="298">
                  <c:v>3.73</c:v>
                </c:pt>
                <c:pt idx="299">
                  <c:v>3.69</c:v>
                </c:pt>
                <c:pt idx="300">
                  <c:v>7.4</c:v>
                </c:pt>
                <c:pt idx="301">
                  <c:v>2.5299999999999998</c:v>
                </c:pt>
                <c:pt idx="302">
                  <c:v>2.04</c:v>
                </c:pt>
                <c:pt idx="303">
                  <c:v>1.9</c:v>
                </c:pt>
                <c:pt idx="304">
                  <c:v>2.39</c:v>
                </c:pt>
                <c:pt idx="305">
                  <c:v>1.89</c:v>
                </c:pt>
                <c:pt idx="306">
                  <c:v>1.93</c:v>
                </c:pt>
                <c:pt idx="307">
                  <c:v>1.65</c:v>
                </c:pt>
                <c:pt idx="308">
                  <c:v>1.72</c:v>
                </c:pt>
                <c:pt idx="309">
                  <c:v>2.15</c:v>
                </c:pt>
                <c:pt idx="310">
                  <c:v>2.39</c:v>
                </c:pt>
                <c:pt idx="311">
                  <c:v>1.64</c:v>
                </c:pt>
                <c:pt idx="312">
                  <c:v>1.58</c:v>
                </c:pt>
                <c:pt idx="313">
                  <c:v>1.96</c:v>
                </c:pt>
                <c:pt idx="314">
                  <c:v>2.4700000000000002</c:v>
                </c:pt>
                <c:pt idx="315">
                  <c:v>2.2000000000000002</c:v>
                </c:pt>
                <c:pt idx="316">
                  <c:v>2.71</c:v>
                </c:pt>
                <c:pt idx="317">
                  <c:v>5.48</c:v>
                </c:pt>
                <c:pt idx="318">
                  <c:v>2.86</c:v>
                </c:pt>
                <c:pt idx="319">
                  <c:v>2.09</c:v>
                </c:pt>
                <c:pt idx="320">
                  <c:v>1.43</c:v>
                </c:pt>
                <c:pt idx="321">
                  <c:v>1.45</c:v>
                </c:pt>
                <c:pt idx="322">
                  <c:v>1.24</c:v>
                </c:pt>
                <c:pt idx="323">
                  <c:v>1.17</c:v>
                </c:pt>
                <c:pt idx="324">
                  <c:v>0.93</c:v>
                </c:pt>
                <c:pt idx="325">
                  <c:v>1.19</c:v>
                </c:pt>
                <c:pt idx="326">
                  <c:v>1.32</c:v>
                </c:pt>
                <c:pt idx="327">
                  <c:v>1.59</c:v>
                </c:pt>
                <c:pt idx="328">
                  <c:v>1.93</c:v>
                </c:pt>
                <c:pt idx="329">
                  <c:v>1.58</c:v>
                </c:pt>
                <c:pt idx="330">
                  <c:v>1.57</c:v>
                </c:pt>
                <c:pt idx="331">
                  <c:v>1.55</c:v>
                </c:pt>
                <c:pt idx="332">
                  <c:v>2.0099999999999998</c:v>
                </c:pt>
                <c:pt idx="333">
                  <c:v>2.56</c:v>
                </c:pt>
                <c:pt idx="334">
                  <c:v>3.62</c:v>
                </c:pt>
                <c:pt idx="335">
                  <c:v>1.93</c:v>
                </c:pt>
                <c:pt idx="336">
                  <c:v>1.86</c:v>
                </c:pt>
                <c:pt idx="337">
                  <c:v>2.23</c:v>
                </c:pt>
                <c:pt idx="338">
                  <c:v>5.34</c:v>
                </c:pt>
                <c:pt idx="339">
                  <c:v>5.39</c:v>
                </c:pt>
                <c:pt idx="340">
                  <c:v>5.95</c:v>
                </c:pt>
                <c:pt idx="341">
                  <c:v>5.73</c:v>
                </c:pt>
                <c:pt idx="342">
                  <c:v>5.75</c:v>
                </c:pt>
                <c:pt idx="343">
                  <c:v>1.82</c:v>
                </c:pt>
                <c:pt idx="344">
                  <c:v>1.61</c:v>
                </c:pt>
                <c:pt idx="345">
                  <c:v>1.62</c:v>
                </c:pt>
                <c:pt idx="346">
                  <c:v>1.73</c:v>
                </c:pt>
                <c:pt idx="347">
                  <c:v>2.4300000000000002</c:v>
                </c:pt>
                <c:pt idx="348">
                  <c:v>2.31</c:v>
                </c:pt>
                <c:pt idx="349">
                  <c:v>1.89</c:v>
                </c:pt>
                <c:pt idx="350">
                  <c:v>2.02</c:v>
                </c:pt>
                <c:pt idx="351">
                  <c:v>2.44</c:v>
                </c:pt>
                <c:pt idx="352">
                  <c:v>2.63</c:v>
                </c:pt>
                <c:pt idx="353">
                  <c:v>1.96</c:v>
                </c:pt>
                <c:pt idx="354">
                  <c:v>1.34</c:v>
                </c:pt>
                <c:pt idx="355">
                  <c:v>1.25</c:v>
                </c:pt>
                <c:pt idx="356">
                  <c:v>1.44</c:v>
                </c:pt>
                <c:pt idx="357">
                  <c:v>1.62</c:v>
                </c:pt>
                <c:pt idx="358">
                  <c:v>1.37</c:v>
                </c:pt>
                <c:pt idx="359">
                  <c:v>1.58</c:v>
                </c:pt>
                <c:pt idx="360">
                  <c:v>1.93</c:v>
                </c:pt>
                <c:pt idx="361">
                  <c:v>2.16</c:v>
                </c:pt>
                <c:pt idx="362">
                  <c:v>3.05</c:v>
                </c:pt>
                <c:pt idx="363">
                  <c:v>5.49</c:v>
                </c:pt>
                <c:pt idx="364">
                  <c:v>2.1</c:v>
                </c:pt>
                <c:pt idx="365">
                  <c:v>2.4700000000000002</c:v>
                </c:pt>
                <c:pt idx="366">
                  <c:v>2.29</c:v>
                </c:pt>
                <c:pt idx="367">
                  <c:v>3.1</c:v>
                </c:pt>
                <c:pt idx="368">
                  <c:v>3.36</c:v>
                </c:pt>
                <c:pt idx="369">
                  <c:v>2.79</c:v>
                </c:pt>
                <c:pt idx="370">
                  <c:v>2.72</c:v>
                </c:pt>
                <c:pt idx="371">
                  <c:v>2.61</c:v>
                </c:pt>
                <c:pt idx="372">
                  <c:v>2.3199999999999998</c:v>
                </c:pt>
                <c:pt idx="373">
                  <c:v>1.82</c:v>
                </c:pt>
                <c:pt idx="374">
                  <c:v>1.95</c:v>
                </c:pt>
                <c:pt idx="375">
                  <c:v>1.81</c:v>
                </c:pt>
                <c:pt idx="376">
                  <c:v>1.78</c:v>
                </c:pt>
                <c:pt idx="377">
                  <c:v>1.93</c:v>
                </c:pt>
                <c:pt idx="378">
                  <c:v>1.49</c:v>
                </c:pt>
                <c:pt idx="379">
                  <c:v>1.59</c:v>
                </c:pt>
                <c:pt idx="380">
                  <c:v>1.69</c:v>
                </c:pt>
                <c:pt idx="381">
                  <c:v>2.33</c:v>
                </c:pt>
                <c:pt idx="382">
                  <c:v>3.25</c:v>
                </c:pt>
                <c:pt idx="383">
                  <c:v>2.59</c:v>
                </c:pt>
                <c:pt idx="384">
                  <c:v>2.29</c:v>
                </c:pt>
                <c:pt idx="385">
                  <c:v>2.11</c:v>
                </c:pt>
                <c:pt idx="386">
                  <c:v>3.15</c:v>
                </c:pt>
                <c:pt idx="387">
                  <c:v>2.78</c:v>
                </c:pt>
                <c:pt idx="388">
                  <c:v>2.33</c:v>
                </c:pt>
                <c:pt idx="389">
                  <c:v>2.29</c:v>
                </c:pt>
                <c:pt idx="390">
                  <c:v>2.2400000000000002</c:v>
                </c:pt>
                <c:pt idx="391">
                  <c:v>2.6</c:v>
                </c:pt>
                <c:pt idx="392">
                  <c:v>2.77</c:v>
                </c:pt>
                <c:pt idx="393">
                  <c:v>2.54</c:v>
                </c:pt>
                <c:pt idx="394">
                  <c:v>2.4900000000000002</c:v>
                </c:pt>
                <c:pt idx="395">
                  <c:v>2.36</c:v>
                </c:pt>
                <c:pt idx="396">
                  <c:v>2.74</c:v>
                </c:pt>
                <c:pt idx="397">
                  <c:v>3.62</c:v>
                </c:pt>
                <c:pt idx="398">
                  <c:v>3.45</c:v>
                </c:pt>
                <c:pt idx="399">
                  <c:v>3.32</c:v>
                </c:pt>
                <c:pt idx="400">
                  <c:v>3.16</c:v>
                </c:pt>
                <c:pt idx="401">
                  <c:v>3.32</c:v>
                </c:pt>
                <c:pt idx="402">
                  <c:v>4.54</c:v>
                </c:pt>
                <c:pt idx="403">
                  <c:v>6.67</c:v>
                </c:pt>
                <c:pt idx="404">
                  <c:v>4.8600000000000003</c:v>
                </c:pt>
                <c:pt idx="405">
                  <c:v>3.14</c:v>
                </c:pt>
                <c:pt idx="406">
                  <c:v>4.46</c:v>
                </c:pt>
                <c:pt idx="407">
                  <c:v>4.75</c:v>
                </c:pt>
                <c:pt idx="408">
                  <c:v>2.31</c:v>
                </c:pt>
                <c:pt idx="409">
                  <c:v>2.2200000000000002</c:v>
                </c:pt>
                <c:pt idx="410">
                  <c:v>2.27</c:v>
                </c:pt>
                <c:pt idx="411">
                  <c:v>2.35</c:v>
                </c:pt>
                <c:pt idx="412">
                  <c:v>2.87</c:v>
                </c:pt>
                <c:pt idx="413">
                  <c:v>2.21</c:v>
                </c:pt>
                <c:pt idx="414">
                  <c:v>2.17</c:v>
                </c:pt>
                <c:pt idx="415">
                  <c:v>2.5299999999999998</c:v>
                </c:pt>
                <c:pt idx="416">
                  <c:v>2.44</c:v>
                </c:pt>
                <c:pt idx="417">
                  <c:v>3.48</c:v>
                </c:pt>
                <c:pt idx="418">
                  <c:v>4.0599999999999996</c:v>
                </c:pt>
                <c:pt idx="419">
                  <c:v>2.7</c:v>
                </c:pt>
                <c:pt idx="420">
                  <c:v>2.4700000000000002</c:v>
                </c:pt>
                <c:pt idx="421">
                  <c:v>2.84</c:v>
                </c:pt>
                <c:pt idx="422">
                  <c:v>5.12</c:v>
                </c:pt>
                <c:pt idx="423">
                  <c:v>5.99</c:v>
                </c:pt>
                <c:pt idx="424">
                  <c:v>5.54</c:v>
                </c:pt>
                <c:pt idx="425">
                  <c:v>6.4</c:v>
                </c:pt>
                <c:pt idx="426">
                  <c:v>6.73</c:v>
                </c:pt>
                <c:pt idx="427">
                  <c:v>8.17</c:v>
                </c:pt>
                <c:pt idx="428">
                  <c:v>8.9499999999999993</c:v>
                </c:pt>
                <c:pt idx="429">
                  <c:v>9.82</c:v>
                </c:pt>
                <c:pt idx="430">
                  <c:v>6.81</c:v>
                </c:pt>
                <c:pt idx="431">
                  <c:v>6.85</c:v>
                </c:pt>
                <c:pt idx="432">
                  <c:v>6.64</c:v>
                </c:pt>
                <c:pt idx="433">
                  <c:v>5.98</c:v>
                </c:pt>
                <c:pt idx="434">
                  <c:v>6.2</c:v>
                </c:pt>
                <c:pt idx="435">
                  <c:v>5.51</c:v>
                </c:pt>
                <c:pt idx="436">
                  <c:v>6.85</c:v>
                </c:pt>
                <c:pt idx="437">
                  <c:v>5.64</c:v>
                </c:pt>
                <c:pt idx="438">
                  <c:v>5.72</c:v>
                </c:pt>
                <c:pt idx="439">
                  <c:v>6.54</c:v>
                </c:pt>
                <c:pt idx="440">
                  <c:v>5.7</c:v>
                </c:pt>
                <c:pt idx="441">
                  <c:v>5.94</c:v>
                </c:pt>
                <c:pt idx="442">
                  <c:v>6.49</c:v>
                </c:pt>
                <c:pt idx="443">
                  <c:v>5.63</c:v>
                </c:pt>
                <c:pt idx="444">
                  <c:v>5.09</c:v>
                </c:pt>
                <c:pt idx="445">
                  <c:v>5.46</c:v>
                </c:pt>
                <c:pt idx="446">
                  <c:v>5.29</c:v>
                </c:pt>
                <c:pt idx="447">
                  <c:v>6.9</c:v>
                </c:pt>
                <c:pt idx="448">
                  <c:v>8.94</c:v>
                </c:pt>
                <c:pt idx="449">
                  <c:v>8.8800000000000008</c:v>
                </c:pt>
                <c:pt idx="450">
                  <c:v>7.21</c:v>
                </c:pt>
                <c:pt idx="451">
                  <c:v>5.29</c:v>
                </c:pt>
                <c:pt idx="452">
                  <c:v>3.85</c:v>
                </c:pt>
                <c:pt idx="453">
                  <c:v>5.01</c:v>
                </c:pt>
                <c:pt idx="454">
                  <c:v>5.55</c:v>
                </c:pt>
                <c:pt idx="455">
                  <c:v>4.18</c:v>
                </c:pt>
                <c:pt idx="456">
                  <c:v>4.17</c:v>
                </c:pt>
                <c:pt idx="457">
                  <c:v>5.27</c:v>
                </c:pt>
                <c:pt idx="458">
                  <c:v>5.41</c:v>
                </c:pt>
                <c:pt idx="459">
                  <c:v>5.31</c:v>
                </c:pt>
                <c:pt idx="460">
                  <c:v>5.41</c:v>
                </c:pt>
                <c:pt idx="461">
                  <c:v>3.74</c:v>
                </c:pt>
                <c:pt idx="462">
                  <c:v>3.02</c:v>
                </c:pt>
                <c:pt idx="463">
                  <c:v>2.76</c:v>
                </c:pt>
                <c:pt idx="464">
                  <c:v>4.1100000000000003</c:v>
                </c:pt>
                <c:pt idx="465">
                  <c:v>4.8099999999999996</c:v>
                </c:pt>
                <c:pt idx="466">
                  <c:v>6.06</c:v>
                </c:pt>
                <c:pt idx="467">
                  <c:v>7.79</c:v>
                </c:pt>
                <c:pt idx="468">
                  <c:v>7.43</c:v>
                </c:pt>
                <c:pt idx="469">
                  <c:v>5.48</c:v>
                </c:pt>
                <c:pt idx="470">
                  <c:v>4.53</c:v>
                </c:pt>
                <c:pt idx="471">
                  <c:v>3.65</c:v>
                </c:pt>
                <c:pt idx="472">
                  <c:v>2.72</c:v>
                </c:pt>
                <c:pt idx="473">
                  <c:v>2.25</c:v>
                </c:pt>
                <c:pt idx="474">
                  <c:v>2.16</c:v>
                </c:pt>
                <c:pt idx="475">
                  <c:v>2.36</c:v>
                </c:pt>
                <c:pt idx="476">
                  <c:v>2.68</c:v>
                </c:pt>
                <c:pt idx="477">
                  <c:v>2.38</c:v>
                </c:pt>
                <c:pt idx="478">
                  <c:v>2.2400000000000002</c:v>
                </c:pt>
                <c:pt idx="479">
                  <c:v>2.08</c:v>
                </c:pt>
                <c:pt idx="480">
                  <c:v>2.8</c:v>
                </c:pt>
                <c:pt idx="481">
                  <c:v>4.01</c:v>
                </c:pt>
                <c:pt idx="482">
                  <c:v>2.7</c:v>
                </c:pt>
                <c:pt idx="483">
                  <c:v>2.59</c:v>
                </c:pt>
                <c:pt idx="484">
                  <c:v>3.92</c:v>
                </c:pt>
                <c:pt idx="485">
                  <c:v>4.04</c:v>
                </c:pt>
                <c:pt idx="486">
                  <c:v>4.67</c:v>
                </c:pt>
                <c:pt idx="487">
                  <c:v>5.79</c:v>
                </c:pt>
                <c:pt idx="488">
                  <c:v>5.24</c:v>
                </c:pt>
                <c:pt idx="489">
                  <c:v>3.08</c:v>
                </c:pt>
                <c:pt idx="490">
                  <c:v>3.15</c:v>
                </c:pt>
                <c:pt idx="491">
                  <c:v>2.13</c:v>
                </c:pt>
                <c:pt idx="492">
                  <c:v>2.02</c:v>
                </c:pt>
                <c:pt idx="493">
                  <c:v>2.13</c:v>
                </c:pt>
                <c:pt idx="494">
                  <c:v>3.12</c:v>
                </c:pt>
                <c:pt idx="495">
                  <c:v>3.08</c:v>
                </c:pt>
                <c:pt idx="496">
                  <c:v>2.92</c:v>
                </c:pt>
                <c:pt idx="497">
                  <c:v>2.62</c:v>
                </c:pt>
                <c:pt idx="498">
                  <c:v>2.84</c:v>
                </c:pt>
                <c:pt idx="499">
                  <c:v>3.29</c:v>
                </c:pt>
                <c:pt idx="500">
                  <c:v>3.71</c:v>
                </c:pt>
                <c:pt idx="501">
                  <c:v>2.97</c:v>
                </c:pt>
                <c:pt idx="502">
                  <c:v>3.64</c:v>
                </c:pt>
                <c:pt idx="503">
                  <c:v>4.6399999999999997</c:v>
                </c:pt>
                <c:pt idx="504">
                  <c:v>5.76</c:v>
                </c:pt>
                <c:pt idx="505">
                  <c:v>6.18</c:v>
                </c:pt>
                <c:pt idx="506">
                  <c:v>5.55</c:v>
                </c:pt>
                <c:pt idx="507">
                  <c:v>6.15</c:v>
                </c:pt>
                <c:pt idx="508">
                  <c:v>4.8600000000000003</c:v>
                </c:pt>
                <c:pt idx="509">
                  <c:v>6.17</c:v>
                </c:pt>
                <c:pt idx="510">
                  <c:v>5.44</c:v>
                </c:pt>
                <c:pt idx="511">
                  <c:v>4.3</c:v>
                </c:pt>
                <c:pt idx="512">
                  <c:v>5.0199999999999996</c:v>
                </c:pt>
                <c:pt idx="513">
                  <c:v>5.01</c:v>
                </c:pt>
                <c:pt idx="514">
                  <c:v>4.32</c:v>
                </c:pt>
                <c:pt idx="515">
                  <c:v>4.57</c:v>
                </c:pt>
                <c:pt idx="516">
                  <c:v>6.19</c:v>
                </c:pt>
                <c:pt idx="517">
                  <c:v>7.45</c:v>
                </c:pt>
                <c:pt idx="518">
                  <c:v>5.37</c:v>
                </c:pt>
                <c:pt idx="519">
                  <c:v>4.43</c:v>
                </c:pt>
                <c:pt idx="520">
                  <c:v>5.69</c:v>
                </c:pt>
                <c:pt idx="521">
                  <c:v>5.43</c:v>
                </c:pt>
                <c:pt idx="522">
                  <c:v>5.26</c:v>
                </c:pt>
                <c:pt idx="523">
                  <c:v>5.22</c:v>
                </c:pt>
                <c:pt idx="524">
                  <c:v>3.63</c:v>
                </c:pt>
                <c:pt idx="525">
                  <c:v>2.4900000000000002</c:v>
                </c:pt>
                <c:pt idx="526">
                  <c:v>2.82</c:v>
                </c:pt>
                <c:pt idx="527">
                  <c:v>4.9000000000000004</c:v>
                </c:pt>
                <c:pt idx="528">
                  <c:v>4.8</c:v>
                </c:pt>
                <c:pt idx="529">
                  <c:v>3.03</c:v>
                </c:pt>
                <c:pt idx="530">
                  <c:v>2.96</c:v>
                </c:pt>
                <c:pt idx="531">
                  <c:v>3.34</c:v>
                </c:pt>
                <c:pt idx="532">
                  <c:v>3.52</c:v>
                </c:pt>
                <c:pt idx="533">
                  <c:v>3.43</c:v>
                </c:pt>
                <c:pt idx="534">
                  <c:v>3.01</c:v>
                </c:pt>
                <c:pt idx="535">
                  <c:v>3.14</c:v>
                </c:pt>
                <c:pt idx="536">
                  <c:v>2.95</c:v>
                </c:pt>
                <c:pt idx="537">
                  <c:v>3.44</c:v>
                </c:pt>
                <c:pt idx="538">
                  <c:v>3.15</c:v>
                </c:pt>
                <c:pt idx="539">
                  <c:v>3.31</c:v>
                </c:pt>
                <c:pt idx="540">
                  <c:v>3.51</c:v>
                </c:pt>
                <c:pt idx="541">
                  <c:v>3</c:v>
                </c:pt>
                <c:pt idx="542">
                  <c:v>3.33</c:v>
                </c:pt>
                <c:pt idx="543">
                  <c:v>4.37</c:v>
                </c:pt>
                <c:pt idx="544">
                  <c:v>3.25</c:v>
                </c:pt>
                <c:pt idx="545">
                  <c:v>2.89</c:v>
                </c:pt>
                <c:pt idx="546">
                  <c:v>3.71</c:v>
                </c:pt>
                <c:pt idx="547">
                  <c:v>3.63</c:v>
                </c:pt>
                <c:pt idx="548">
                  <c:v>4.29</c:v>
                </c:pt>
                <c:pt idx="549">
                  <c:v>3.89</c:v>
                </c:pt>
                <c:pt idx="550">
                  <c:v>3.62</c:v>
                </c:pt>
                <c:pt idx="551">
                  <c:v>3.44</c:v>
                </c:pt>
                <c:pt idx="552">
                  <c:v>3.6</c:v>
                </c:pt>
                <c:pt idx="553">
                  <c:v>3.39</c:v>
                </c:pt>
                <c:pt idx="554">
                  <c:v>3.4</c:v>
                </c:pt>
                <c:pt idx="555">
                  <c:v>4</c:v>
                </c:pt>
                <c:pt idx="556">
                  <c:v>3.4</c:v>
                </c:pt>
                <c:pt idx="557">
                  <c:v>3.28</c:v>
                </c:pt>
                <c:pt idx="558">
                  <c:v>3.42</c:v>
                </c:pt>
                <c:pt idx="559">
                  <c:v>3.37</c:v>
                </c:pt>
                <c:pt idx="560">
                  <c:v>3.12</c:v>
                </c:pt>
                <c:pt idx="561">
                  <c:v>2.4300000000000002</c:v>
                </c:pt>
                <c:pt idx="562">
                  <c:v>2.84</c:v>
                </c:pt>
                <c:pt idx="563">
                  <c:v>2.78</c:v>
                </c:pt>
                <c:pt idx="564">
                  <c:v>3.53</c:v>
                </c:pt>
                <c:pt idx="565">
                  <c:v>3.58</c:v>
                </c:pt>
                <c:pt idx="566">
                  <c:v>3.47</c:v>
                </c:pt>
                <c:pt idx="567">
                  <c:v>3.16</c:v>
                </c:pt>
                <c:pt idx="568">
                  <c:v>3.2</c:v>
                </c:pt>
                <c:pt idx="569">
                  <c:v>3.14</c:v>
                </c:pt>
                <c:pt idx="570">
                  <c:v>3.4</c:v>
                </c:pt>
                <c:pt idx="571">
                  <c:v>3.07</c:v>
                </c:pt>
                <c:pt idx="572">
                  <c:v>2.97</c:v>
                </c:pt>
                <c:pt idx="573">
                  <c:v>3</c:v>
                </c:pt>
                <c:pt idx="574">
                  <c:v>2.99</c:v>
                </c:pt>
                <c:pt idx="575">
                  <c:v>2.97</c:v>
                </c:pt>
                <c:pt idx="576">
                  <c:v>2.91</c:v>
                </c:pt>
                <c:pt idx="577">
                  <c:v>2.67</c:v>
                </c:pt>
                <c:pt idx="578">
                  <c:v>2.98</c:v>
                </c:pt>
                <c:pt idx="579">
                  <c:v>2.92</c:v>
                </c:pt>
                <c:pt idx="580">
                  <c:v>3.41</c:v>
                </c:pt>
                <c:pt idx="581">
                  <c:v>3.5</c:v>
                </c:pt>
                <c:pt idx="582">
                  <c:v>3.39</c:v>
                </c:pt>
                <c:pt idx="583">
                  <c:v>3.46</c:v>
                </c:pt>
                <c:pt idx="584">
                  <c:v>3.75</c:v>
                </c:pt>
                <c:pt idx="585">
                  <c:v>4.24</c:v>
                </c:pt>
                <c:pt idx="586">
                  <c:v>4.5599999999999996</c:v>
                </c:pt>
                <c:pt idx="587">
                  <c:v>4.41</c:v>
                </c:pt>
                <c:pt idx="588">
                  <c:v>3.75</c:v>
                </c:pt>
                <c:pt idx="589">
                  <c:v>3.02</c:v>
                </c:pt>
                <c:pt idx="590">
                  <c:v>3.28</c:v>
                </c:pt>
                <c:pt idx="591">
                  <c:v>2.48</c:v>
                </c:pt>
                <c:pt idx="592">
                  <c:v>2.3199999999999998</c:v>
                </c:pt>
                <c:pt idx="593">
                  <c:v>2.35</c:v>
                </c:pt>
                <c:pt idx="594">
                  <c:v>2.15</c:v>
                </c:pt>
                <c:pt idx="595">
                  <c:v>2.64</c:v>
                </c:pt>
                <c:pt idx="596">
                  <c:v>3.38</c:v>
                </c:pt>
                <c:pt idx="597">
                  <c:v>3.35</c:v>
                </c:pt>
                <c:pt idx="598">
                  <c:v>3.15</c:v>
                </c:pt>
                <c:pt idx="599">
                  <c:v>3.32</c:v>
                </c:pt>
                <c:pt idx="600">
                  <c:v>3.36</c:v>
                </c:pt>
                <c:pt idx="601">
                  <c:v>3.52</c:v>
                </c:pt>
                <c:pt idx="602">
                  <c:v>3.42</c:v>
                </c:pt>
                <c:pt idx="603">
                  <c:v>3.24</c:v>
                </c:pt>
                <c:pt idx="604">
                  <c:v>3.43</c:v>
                </c:pt>
                <c:pt idx="605">
                  <c:v>4.1100000000000003</c:v>
                </c:pt>
                <c:pt idx="606">
                  <c:v>4.05</c:v>
                </c:pt>
                <c:pt idx="607">
                  <c:v>4.22</c:v>
                </c:pt>
                <c:pt idx="608">
                  <c:v>4.08</c:v>
                </c:pt>
                <c:pt idx="609">
                  <c:v>3.73</c:v>
                </c:pt>
                <c:pt idx="610">
                  <c:v>3.69</c:v>
                </c:pt>
                <c:pt idx="611">
                  <c:v>3.99</c:v>
                </c:pt>
                <c:pt idx="612">
                  <c:v>4.55</c:v>
                </c:pt>
                <c:pt idx="613">
                  <c:v>3.34</c:v>
                </c:pt>
                <c:pt idx="614">
                  <c:v>3.27</c:v>
                </c:pt>
                <c:pt idx="615">
                  <c:v>3.2</c:v>
                </c:pt>
                <c:pt idx="616">
                  <c:v>3.21</c:v>
                </c:pt>
                <c:pt idx="617">
                  <c:v>3.41</c:v>
                </c:pt>
                <c:pt idx="618">
                  <c:v>3.03</c:v>
                </c:pt>
                <c:pt idx="619">
                  <c:v>2.93</c:v>
                </c:pt>
                <c:pt idx="620">
                  <c:v>3.25</c:v>
                </c:pt>
                <c:pt idx="621">
                  <c:v>3.15</c:v>
                </c:pt>
                <c:pt idx="622">
                  <c:v>3.52</c:v>
                </c:pt>
                <c:pt idx="623">
                  <c:v>4.2699999999999996</c:v>
                </c:pt>
                <c:pt idx="624">
                  <c:v>6.42</c:v>
                </c:pt>
                <c:pt idx="625">
                  <c:v>5.79</c:v>
                </c:pt>
                <c:pt idx="626">
                  <c:v>5.82</c:v>
                </c:pt>
                <c:pt idx="627">
                  <c:v>6.28</c:v>
                </c:pt>
                <c:pt idx="628">
                  <c:v>7</c:v>
                </c:pt>
                <c:pt idx="629">
                  <c:v>7.4</c:v>
                </c:pt>
                <c:pt idx="630">
                  <c:v>7.45</c:v>
                </c:pt>
                <c:pt idx="631">
                  <c:v>8.6</c:v>
                </c:pt>
                <c:pt idx="632">
                  <c:v>8</c:v>
                </c:pt>
                <c:pt idx="633">
                  <c:v>7</c:v>
                </c:pt>
                <c:pt idx="634">
                  <c:v>6.71</c:v>
                </c:pt>
                <c:pt idx="635">
                  <c:v>6.94</c:v>
                </c:pt>
                <c:pt idx="636">
                  <c:v>5.27</c:v>
                </c:pt>
                <c:pt idx="637">
                  <c:v>5.27</c:v>
                </c:pt>
                <c:pt idx="638">
                  <c:v>5.2</c:v>
                </c:pt>
                <c:pt idx="639">
                  <c:v>4.88</c:v>
                </c:pt>
                <c:pt idx="640">
                  <c:v>4.93</c:v>
                </c:pt>
                <c:pt idx="641">
                  <c:v>5.17</c:v>
                </c:pt>
                <c:pt idx="642">
                  <c:v>5.36</c:v>
                </c:pt>
                <c:pt idx="643">
                  <c:v>5.01</c:v>
                </c:pt>
                <c:pt idx="644">
                  <c:v>5.13</c:v>
                </c:pt>
                <c:pt idx="645">
                  <c:v>5</c:v>
                </c:pt>
                <c:pt idx="646">
                  <c:v>5.21</c:v>
                </c:pt>
                <c:pt idx="647">
                  <c:v>5.74</c:v>
                </c:pt>
                <c:pt idx="648">
                  <c:v>5.65</c:v>
                </c:pt>
                <c:pt idx="649">
                  <c:v>6.51</c:v>
                </c:pt>
                <c:pt idx="650">
                  <c:v>6.96</c:v>
                </c:pt>
                <c:pt idx="651">
                  <c:v>7.21</c:v>
                </c:pt>
                <c:pt idx="652">
                  <c:v>8.36</c:v>
                </c:pt>
                <c:pt idx="653">
                  <c:v>8.56</c:v>
                </c:pt>
                <c:pt idx="654">
                  <c:v>7.92</c:v>
                </c:pt>
                <c:pt idx="655">
                  <c:v>10.09</c:v>
                </c:pt>
                <c:pt idx="656">
                  <c:v>7.92</c:v>
                </c:pt>
                <c:pt idx="657">
                  <c:v>6.92</c:v>
                </c:pt>
                <c:pt idx="658">
                  <c:v>6.1</c:v>
                </c:pt>
                <c:pt idx="659">
                  <c:v>5.93</c:v>
                </c:pt>
                <c:pt idx="660">
                  <c:v>6.19</c:v>
                </c:pt>
                <c:pt idx="661">
                  <c:v>5.68</c:v>
                </c:pt>
                <c:pt idx="662">
                  <c:v>4.83</c:v>
                </c:pt>
                <c:pt idx="663">
                  <c:v>5.59</c:v>
                </c:pt>
                <c:pt idx="664">
                  <c:v>6.06</c:v>
                </c:pt>
                <c:pt idx="665">
                  <c:v>4.26</c:v>
                </c:pt>
                <c:pt idx="666">
                  <c:v>4.05</c:v>
                </c:pt>
                <c:pt idx="667">
                  <c:v>3.97</c:v>
                </c:pt>
                <c:pt idx="668">
                  <c:v>4.49</c:v>
                </c:pt>
                <c:pt idx="669">
                  <c:v>4.3499999999999996</c:v>
                </c:pt>
                <c:pt idx="670">
                  <c:v>4.3499999999999996</c:v>
                </c:pt>
                <c:pt idx="671">
                  <c:v>4.95</c:v>
                </c:pt>
                <c:pt idx="672">
                  <c:v>4.55</c:v>
                </c:pt>
                <c:pt idx="673">
                  <c:v>5.16</c:v>
                </c:pt>
                <c:pt idx="674">
                  <c:v>6.81</c:v>
                </c:pt>
                <c:pt idx="675">
                  <c:v>7.47</c:v>
                </c:pt>
                <c:pt idx="676">
                  <c:v>7.98</c:v>
                </c:pt>
                <c:pt idx="677">
                  <c:v>8.32</c:v>
                </c:pt>
                <c:pt idx="678">
                  <c:v>8.07</c:v>
                </c:pt>
                <c:pt idx="679">
                  <c:v>7.28</c:v>
                </c:pt>
                <c:pt idx="680">
                  <c:v>6.87</c:v>
                </c:pt>
                <c:pt idx="681">
                  <c:v>6.69</c:v>
                </c:pt>
                <c:pt idx="682">
                  <c:v>7.12</c:v>
                </c:pt>
                <c:pt idx="683">
                  <c:v>7.16</c:v>
                </c:pt>
                <c:pt idx="684">
                  <c:v>5.82</c:v>
                </c:pt>
                <c:pt idx="685">
                  <c:v>5.41</c:v>
                </c:pt>
                <c:pt idx="686">
                  <c:v>5.36</c:v>
                </c:pt>
                <c:pt idx="687">
                  <c:v>5.26</c:v>
                </c:pt>
                <c:pt idx="688">
                  <c:v>5.99</c:v>
                </c:pt>
                <c:pt idx="689">
                  <c:v>5.89</c:v>
                </c:pt>
                <c:pt idx="690">
                  <c:v>5.39</c:v>
                </c:pt>
                <c:pt idx="691">
                  <c:v>5.27</c:v>
                </c:pt>
                <c:pt idx="692">
                  <c:v>5.77</c:v>
                </c:pt>
                <c:pt idx="693">
                  <c:v>5.67</c:v>
                </c:pt>
                <c:pt idx="694">
                  <c:v>5.8</c:v>
                </c:pt>
                <c:pt idx="695">
                  <c:v>7.43</c:v>
                </c:pt>
                <c:pt idx="696">
                  <c:v>7.73</c:v>
                </c:pt>
                <c:pt idx="697">
                  <c:v>7.98</c:v>
                </c:pt>
                <c:pt idx="698">
                  <c:v>7.05</c:v>
                </c:pt>
                <c:pt idx="699">
                  <c:v>6.27</c:v>
                </c:pt>
                <c:pt idx="700">
                  <c:v>6.69</c:v>
                </c:pt>
                <c:pt idx="701">
                  <c:v>6.32</c:v>
                </c:pt>
                <c:pt idx="702">
                  <c:v>5.25</c:v>
                </c:pt>
                <c:pt idx="703">
                  <c:v>4.47</c:v>
                </c:pt>
                <c:pt idx="704">
                  <c:v>3.93</c:v>
                </c:pt>
                <c:pt idx="705">
                  <c:v>3.79</c:v>
                </c:pt>
                <c:pt idx="706">
                  <c:v>3.72</c:v>
                </c:pt>
                <c:pt idx="707">
                  <c:v>3.17</c:v>
                </c:pt>
                <c:pt idx="708">
                  <c:v>3.47</c:v>
                </c:pt>
                <c:pt idx="709">
                  <c:v>4.43</c:v>
                </c:pt>
                <c:pt idx="710">
                  <c:v>4.33</c:v>
                </c:pt>
                <c:pt idx="711">
                  <c:v>3.99</c:v>
                </c:pt>
                <c:pt idx="712">
                  <c:v>3.42</c:v>
                </c:pt>
                <c:pt idx="713">
                  <c:v>4.2699999999999996</c:v>
                </c:pt>
                <c:pt idx="714">
                  <c:v>3.28</c:v>
                </c:pt>
                <c:pt idx="715">
                  <c:v>3.24</c:v>
                </c:pt>
                <c:pt idx="716">
                  <c:v>4.97</c:v>
                </c:pt>
                <c:pt idx="717">
                  <c:v>3.83</c:v>
                </c:pt>
                <c:pt idx="718">
                  <c:v>2.63</c:v>
                </c:pt>
                <c:pt idx="719">
                  <c:v>3.57</c:v>
                </c:pt>
                <c:pt idx="720">
                  <c:v>2.84</c:v>
                </c:pt>
                <c:pt idx="721">
                  <c:v>2.77</c:v>
                </c:pt>
                <c:pt idx="722">
                  <c:v>1.47</c:v>
                </c:pt>
                <c:pt idx="723">
                  <c:v>1.9</c:v>
                </c:pt>
                <c:pt idx="724">
                  <c:v>2.2799999999999998</c:v>
                </c:pt>
                <c:pt idx="725">
                  <c:v>2.46</c:v>
                </c:pt>
                <c:pt idx="726">
                  <c:v>2.17</c:v>
                </c:pt>
                <c:pt idx="727">
                  <c:v>2.1</c:v>
                </c:pt>
                <c:pt idx="728">
                  <c:v>2.17</c:v>
                </c:pt>
                <c:pt idx="729">
                  <c:v>2.33</c:v>
                </c:pt>
                <c:pt idx="730">
                  <c:v>3.19</c:v>
                </c:pt>
                <c:pt idx="731">
                  <c:v>2.2999999999999998</c:v>
                </c:pt>
                <c:pt idx="732">
                  <c:v>2.15</c:v>
                </c:pt>
                <c:pt idx="733">
                  <c:v>2.8</c:v>
                </c:pt>
                <c:pt idx="734">
                  <c:v>4.26</c:v>
                </c:pt>
                <c:pt idx="735">
                  <c:v>4.58</c:v>
                </c:pt>
                <c:pt idx="736">
                  <c:v>2.81</c:v>
                </c:pt>
                <c:pt idx="737">
                  <c:v>2.87</c:v>
                </c:pt>
                <c:pt idx="738">
                  <c:v>2.52</c:v>
                </c:pt>
                <c:pt idx="739">
                  <c:v>3.1</c:v>
                </c:pt>
                <c:pt idx="740">
                  <c:v>3.03</c:v>
                </c:pt>
                <c:pt idx="741">
                  <c:v>3</c:v>
                </c:pt>
                <c:pt idx="742">
                  <c:v>3.03</c:v>
                </c:pt>
                <c:pt idx="743">
                  <c:v>3.66</c:v>
                </c:pt>
                <c:pt idx="744">
                  <c:v>4.68</c:v>
                </c:pt>
                <c:pt idx="745">
                  <c:v>4.68</c:v>
                </c:pt>
                <c:pt idx="746">
                  <c:v>4.0999999999999996</c:v>
                </c:pt>
                <c:pt idx="747">
                  <c:v>4.07</c:v>
                </c:pt>
                <c:pt idx="748">
                  <c:v>4.66</c:v>
                </c:pt>
                <c:pt idx="749">
                  <c:v>4.53</c:v>
                </c:pt>
                <c:pt idx="750">
                  <c:v>4.5199999999999996</c:v>
                </c:pt>
                <c:pt idx="751">
                  <c:v>4.3899999999999997</c:v>
                </c:pt>
                <c:pt idx="752">
                  <c:v>4.05</c:v>
                </c:pt>
                <c:pt idx="753">
                  <c:v>4.13</c:v>
                </c:pt>
                <c:pt idx="754">
                  <c:v>5.17</c:v>
                </c:pt>
                <c:pt idx="755">
                  <c:v>5.42</c:v>
                </c:pt>
                <c:pt idx="756">
                  <c:v>6.68</c:v>
                </c:pt>
                <c:pt idx="757">
                  <c:v>6.71</c:v>
                </c:pt>
                <c:pt idx="758">
                  <c:v>4.4000000000000004</c:v>
                </c:pt>
                <c:pt idx="759">
                  <c:v>4.07</c:v>
                </c:pt>
                <c:pt idx="760">
                  <c:v>3.73</c:v>
                </c:pt>
                <c:pt idx="761">
                  <c:v>3.78</c:v>
                </c:pt>
                <c:pt idx="762">
                  <c:v>4.0599999999999996</c:v>
                </c:pt>
                <c:pt idx="763">
                  <c:v>4.1399999999999997</c:v>
                </c:pt>
                <c:pt idx="764">
                  <c:v>3.95</c:v>
                </c:pt>
                <c:pt idx="765">
                  <c:v>3.68</c:v>
                </c:pt>
                <c:pt idx="766">
                  <c:v>3.78</c:v>
                </c:pt>
                <c:pt idx="767">
                  <c:v>4.97</c:v>
                </c:pt>
                <c:pt idx="768">
                  <c:v>4.5999999999999996</c:v>
                </c:pt>
                <c:pt idx="769">
                  <c:v>3.55</c:v>
                </c:pt>
                <c:pt idx="770">
                  <c:v>3.63</c:v>
                </c:pt>
                <c:pt idx="771">
                  <c:v>3.43</c:v>
                </c:pt>
                <c:pt idx="772">
                  <c:v>3.4</c:v>
                </c:pt>
                <c:pt idx="773">
                  <c:v>4.54</c:v>
                </c:pt>
                <c:pt idx="774">
                  <c:v>5.2</c:v>
                </c:pt>
                <c:pt idx="775">
                  <c:v>6.11</c:v>
                </c:pt>
                <c:pt idx="776">
                  <c:v>6.29</c:v>
                </c:pt>
                <c:pt idx="777">
                  <c:v>5.94</c:v>
                </c:pt>
                <c:pt idx="778">
                  <c:v>4.1900000000000004</c:v>
                </c:pt>
                <c:pt idx="779">
                  <c:v>3.9</c:v>
                </c:pt>
                <c:pt idx="780">
                  <c:v>3.82</c:v>
                </c:pt>
                <c:pt idx="781">
                  <c:v>3.74</c:v>
                </c:pt>
                <c:pt idx="782">
                  <c:v>3.82</c:v>
                </c:pt>
                <c:pt idx="783">
                  <c:v>3.89</c:v>
                </c:pt>
                <c:pt idx="784">
                  <c:v>3.8</c:v>
                </c:pt>
                <c:pt idx="785">
                  <c:v>3.77</c:v>
                </c:pt>
                <c:pt idx="786">
                  <c:v>3.83</c:v>
                </c:pt>
                <c:pt idx="787">
                  <c:v>3.93</c:v>
                </c:pt>
                <c:pt idx="788">
                  <c:v>4.0999999999999996</c:v>
                </c:pt>
                <c:pt idx="789">
                  <c:v>3.76</c:v>
                </c:pt>
                <c:pt idx="790">
                  <c:v>3.47</c:v>
                </c:pt>
                <c:pt idx="791">
                  <c:v>3.09</c:v>
                </c:pt>
                <c:pt idx="792">
                  <c:v>4.42</c:v>
                </c:pt>
                <c:pt idx="793">
                  <c:v>4.17</c:v>
                </c:pt>
                <c:pt idx="794">
                  <c:v>4.16</c:v>
                </c:pt>
                <c:pt idx="795">
                  <c:v>3.91</c:v>
                </c:pt>
                <c:pt idx="796">
                  <c:v>3.65</c:v>
                </c:pt>
                <c:pt idx="797">
                  <c:v>4.66</c:v>
                </c:pt>
                <c:pt idx="798">
                  <c:v>7.63</c:v>
                </c:pt>
                <c:pt idx="799">
                  <c:v>6.11</c:v>
                </c:pt>
                <c:pt idx="800">
                  <c:v>4.03</c:v>
                </c:pt>
                <c:pt idx="801">
                  <c:v>3.77</c:v>
                </c:pt>
                <c:pt idx="802">
                  <c:v>3.57</c:v>
                </c:pt>
                <c:pt idx="803">
                  <c:v>3.61</c:v>
                </c:pt>
                <c:pt idx="804">
                  <c:v>3.62</c:v>
                </c:pt>
                <c:pt idx="805">
                  <c:v>3.9</c:v>
                </c:pt>
                <c:pt idx="806">
                  <c:v>3.89</c:v>
                </c:pt>
                <c:pt idx="807">
                  <c:v>3.78</c:v>
                </c:pt>
                <c:pt idx="808">
                  <c:v>3.86</c:v>
                </c:pt>
                <c:pt idx="809">
                  <c:v>3.93</c:v>
                </c:pt>
                <c:pt idx="810">
                  <c:v>4.08</c:v>
                </c:pt>
                <c:pt idx="811">
                  <c:v>3.54</c:v>
                </c:pt>
                <c:pt idx="812">
                  <c:v>2.93</c:v>
                </c:pt>
                <c:pt idx="813">
                  <c:v>2.92</c:v>
                </c:pt>
                <c:pt idx="814">
                  <c:v>3.2</c:v>
                </c:pt>
                <c:pt idx="815">
                  <c:v>3.58</c:v>
                </c:pt>
                <c:pt idx="816">
                  <c:v>3.74</c:v>
                </c:pt>
                <c:pt idx="817">
                  <c:v>4.25</c:v>
                </c:pt>
                <c:pt idx="818">
                  <c:v>3.95</c:v>
                </c:pt>
                <c:pt idx="819">
                  <c:v>3.98</c:v>
                </c:pt>
                <c:pt idx="820">
                  <c:v>3.63</c:v>
                </c:pt>
                <c:pt idx="821">
                  <c:v>3.7</c:v>
                </c:pt>
                <c:pt idx="822">
                  <c:v>3.55</c:v>
                </c:pt>
                <c:pt idx="823">
                  <c:v>3.61</c:v>
                </c:pt>
                <c:pt idx="824">
                  <c:v>3.49</c:v>
                </c:pt>
                <c:pt idx="825">
                  <c:v>3.45</c:v>
                </c:pt>
                <c:pt idx="826">
                  <c:v>3.65</c:v>
                </c:pt>
                <c:pt idx="827">
                  <c:v>3.85</c:v>
                </c:pt>
                <c:pt idx="828">
                  <c:v>4.26</c:v>
                </c:pt>
                <c:pt idx="829">
                  <c:v>5</c:v>
                </c:pt>
                <c:pt idx="830">
                  <c:v>4.3099999999999996</c:v>
                </c:pt>
                <c:pt idx="831">
                  <c:v>3.72</c:v>
                </c:pt>
                <c:pt idx="832">
                  <c:v>3.68</c:v>
                </c:pt>
                <c:pt idx="833">
                  <c:v>3.63</c:v>
                </c:pt>
                <c:pt idx="834">
                  <c:v>3.23</c:v>
                </c:pt>
                <c:pt idx="835">
                  <c:v>3.09</c:v>
                </c:pt>
                <c:pt idx="836">
                  <c:v>3.16</c:v>
                </c:pt>
                <c:pt idx="837">
                  <c:v>3.22</c:v>
                </c:pt>
                <c:pt idx="838">
                  <c:v>3.17</c:v>
                </c:pt>
                <c:pt idx="839">
                  <c:v>3.49</c:v>
                </c:pt>
                <c:pt idx="840">
                  <c:v>3.36</c:v>
                </c:pt>
                <c:pt idx="841">
                  <c:v>3.48</c:v>
                </c:pt>
                <c:pt idx="842">
                  <c:v>3.66</c:v>
                </c:pt>
                <c:pt idx="843">
                  <c:v>3.56</c:v>
                </c:pt>
                <c:pt idx="844">
                  <c:v>3.49</c:v>
                </c:pt>
                <c:pt idx="845">
                  <c:v>3.61</c:v>
                </c:pt>
                <c:pt idx="846">
                  <c:v>3.68</c:v>
                </c:pt>
                <c:pt idx="847">
                  <c:v>3.65</c:v>
                </c:pt>
                <c:pt idx="848">
                  <c:v>3.44</c:v>
                </c:pt>
                <c:pt idx="849">
                  <c:v>3.68</c:v>
                </c:pt>
                <c:pt idx="850">
                  <c:v>3.67</c:v>
                </c:pt>
                <c:pt idx="851">
                  <c:v>3.63</c:v>
                </c:pt>
                <c:pt idx="852">
                  <c:v>3.7</c:v>
                </c:pt>
                <c:pt idx="853">
                  <c:v>3.78</c:v>
                </c:pt>
                <c:pt idx="854">
                  <c:v>3.99</c:v>
                </c:pt>
                <c:pt idx="855">
                  <c:v>4.21</c:v>
                </c:pt>
                <c:pt idx="856">
                  <c:v>4.2300000000000004</c:v>
                </c:pt>
                <c:pt idx="857">
                  <c:v>3.91</c:v>
                </c:pt>
                <c:pt idx="858">
                  <c:v>4.4400000000000004</c:v>
                </c:pt>
                <c:pt idx="859">
                  <c:v>7.27</c:v>
                </c:pt>
                <c:pt idx="860">
                  <c:v>7.23</c:v>
                </c:pt>
                <c:pt idx="861">
                  <c:v>5.86</c:v>
                </c:pt>
                <c:pt idx="862">
                  <c:v>4.7699999999999996</c:v>
                </c:pt>
                <c:pt idx="863">
                  <c:v>4.3099999999999996</c:v>
                </c:pt>
                <c:pt idx="864">
                  <c:v>4.29</c:v>
                </c:pt>
                <c:pt idx="865">
                  <c:v>4.2699999999999996</c:v>
                </c:pt>
                <c:pt idx="866">
                  <c:v>4.34</c:v>
                </c:pt>
                <c:pt idx="867">
                  <c:v>4.49</c:v>
                </c:pt>
                <c:pt idx="868">
                  <c:v>5.12</c:v>
                </c:pt>
                <c:pt idx="869">
                  <c:v>8.01</c:v>
                </c:pt>
                <c:pt idx="870">
                  <c:v>7</c:v>
                </c:pt>
                <c:pt idx="871">
                  <c:v>5.97</c:v>
                </c:pt>
                <c:pt idx="872">
                  <c:v>5.65</c:v>
                </c:pt>
                <c:pt idx="873">
                  <c:v>5.5</c:v>
                </c:pt>
                <c:pt idx="874">
                  <c:v>5.56</c:v>
                </c:pt>
                <c:pt idx="875">
                  <c:v>5.54</c:v>
                </c:pt>
                <c:pt idx="876">
                  <c:v>5.75</c:v>
                </c:pt>
                <c:pt idx="877">
                  <c:v>5.59</c:v>
                </c:pt>
                <c:pt idx="878">
                  <c:v>5.66</c:v>
                </c:pt>
                <c:pt idx="879">
                  <c:v>7</c:v>
                </c:pt>
                <c:pt idx="880">
                  <c:v>6.97</c:v>
                </c:pt>
                <c:pt idx="881">
                  <c:v>7.4</c:v>
                </c:pt>
                <c:pt idx="882">
                  <c:v>8.1199999999999992</c:v>
                </c:pt>
                <c:pt idx="883">
                  <c:v>7.35</c:v>
                </c:pt>
                <c:pt idx="884">
                  <c:v>6.32</c:v>
                </c:pt>
                <c:pt idx="885">
                  <c:v>6.06</c:v>
                </c:pt>
                <c:pt idx="886">
                  <c:v>5.52</c:v>
                </c:pt>
                <c:pt idx="887">
                  <c:v>5.37</c:v>
                </c:pt>
                <c:pt idx="888">
                  <c:v>6.44</c:v>
                </c:pt>
                <c:pt idx="889">
                  <c:v>7.3</c:v>
                </c:pt>
                <c:pt idx="890">
                  <c:v>7.84</c:v>
                </c:pt>
                <c:pt idx="891">
                  <c:v>8.2200000000000006</c:v>
                </c:pt>
                <c:pt idx="892">
                  <c:v>7.82</c:v>
                </c:pt>
                <c:pt idx="893">
                  <c:v>8.24</c:v>
                </c:pt>
                <c:pt idx="894">
                  <c:v>9.3800000000000008</c:v>
                </c:pt>
                <c:pt idx="895">
                  <c:v>12.63</c:v>
                </c:pt>
                <c:pt idx="896">
                  <c:v>10.77</c:v>
                </c:pt>
                <c:pt idx="897">
                  <c:v>10.29</c:v>
                </c:pt>
                <c:pt idx="898">
                  <c:v>7.6</c:v>
                </c:pt>
                <c:pt idx="899">
                  <c:v>7.22</c:v>
                </c:pt>
                <c:pt idx="900">
                  <c:v>5.22</c:v>
                </c:pt>
                <c:pt idx="901">
                  <c:v>4.46</c:v>
                </c:pt>
                <c:pt idx="902">
                  <c:v>5.67</c:v>
                </c:pt>
                <c:pt idx="903">
                  <c:v>6.56</c:v>
                </c:pt>
                <c:pt idx="904">
                  <c:v>7.49</c:v>
                </c:pt>
                <c:pt idx="905">
                  <c:v>7.36</c:v>
                </c:pt>
                <c:pt idx="906">
                  <c:v>5.25</c:v>
                </c:pt>
                <c:pt idx="907">
                  <c:v>4.62</c:v>
                </c:pt>
                <c:pt idx="908">
                  <c:v>4.59</c:v>
                </c:pt>
                <c:pt idx="909">
                  <c:v>6.03</c:v>
                </c:pt>
                <c:pt idx="910">
                  <c:v>7.45</c:v>
                </c:pt>
                <c:pt idx="911">
                  <c:v>9.23</c:v>
                </c:pt>
                <c:pt idx="912">
                  <c:v>9.15</c:v>
                </c:pt>
                <c:pt idx="913">
                  <c:v>8.91</c:v>
                </c:pt>
                <c:pt idx="914">
                  <c:v>8.39</c:v>
                </c:pt>
                <c:pt idx="915">
                  <c:v>7.37</c:v>
                </c:pt>
                <c:pt idx="916">
                  <c:v>8.81</c:v>
                </c:pt>
                <c:pt idx="917">
                  <c:v>9.73</c:v>
                </c:pt>
                <c:pt idx="918">
                  <c:v>9.19</c:v>
                </c:pt>
                <c:pt idx="919">
                  <c:v>13.43</c:v>
                </c:pt>
                <c:pt idx="920">
                  <c:v>8.1999999999999993</c:v>
                </c:pt>
                <c:pt idx="921">
                  <c:v>6.48</c:v>
                </c:pt>
                <c:pt idx="922">
                  <c:v>6.51</c:v>
                </c:pt>
                <c:pt idx="923">
                  <c:v>7.57</c:v>
                </c:pt>
                <c:pt idx="924">
                  <c:v>8.06</c:v>
                </c:pt>
                <c:pt idx="925">
                  <c:v>7.14</c:v>
                </c:pt>
                <c:pt idx="926">
                  <c:v>7.22</c:v>
                </c:pt>
                <c:pt idx="927">
                  <c:v>7.31</c:v>
                </c:pt>
                <c:pt idx="928">
                  <c:v>8.2200000000000006</c:v>
                </c:pt>
                <c:pt idx="929">
                  <c:v>7.03</c:v>
                </c:pt>
                <c:pt idx="930">
                  <c:v>9.23</c:v>
                </c:pt>
                <c:pt idx="931">
                  <c:v>8.09</c:v>
                </c:pt>
                <c:pt idx="932">
                  <c:v>6.08</c:v>
                </c:pt>
                <c:pt idx="933">
                  <c:v>6.35</c:v>
                </c:pt>
                <c:pt idx="934">
                  <c:v>5.54</c:v>
                </c:pt>
                <c:pt idx="935">
                  <c:v>10.83</c:v>
                </c:pt>
                <c:pt idx="936">
                  <c:v>7.61</c:v>
                </c:pt>
                <c:pt idx="937">
                  <c:v>8.4499999999999993</c:v>
                </c:pt>
                <c:pt idx="938">
                  <c:v>21.54</c:v>
                </c:pt>
                <c:pt idx="939">
                  <c:v>17.03</c:v>
                </c:pt>
                <c:pt idx="940">
                  <c:v>8.7799999999999994</c:v>
                </c:pt>
                <c:pt idx="941">
                  <c:v>6.96</c:v>
                </c:pt>
                <c:pt idx="942">
                  <c:v>6.38</c:v>
                </c:pt>
                <c:pt idx="943">
                  <c:v>9.4600000000000009</c:v>
                </c:pt>
                <c:pt idx="944">
                  <c:v>9.51</c:v>
                </c:pt>
                <c:pt idx="945">
                  <c:v>6.5</c:v>
                </c:pt>
                <c:pt idx="946">
                  <c:v>5.84</c:v>
                </c:pt>
                <c:pt idx="947">
                  <c:v>9.43</c:v>
                </c:pt>
                <c:pt idx="948">
                  <c:v>8.65</c:v>
                </c:pt>
                <c:pt idx="949">
                  <c:v>8.5</c:v>
                </c:pt>
                <c:pt idx="950">
                  <c:v>7.22</c:v>
                </c:pt>
                <c:pt idx="951">
                  <c:v>7.59</c:v>
                </c:pt>
                <c:pt idx="952">
                  <c:v>10.220000000000001</c:v>
                </c:pt>
                <c:pt idx="953">
                  <c:v>7.04</c:v>
                </c:pt>
                <c:pt idx="954">
                  <c:v>7.46</c:v>
                </c:pt>
                <c:pt idx="955">
                  <c:v>7.8</c:v>
                </c:pt>
                <c:pt idx="956">
                  <c:v>8.9600000000000009</c:v>
                </c:pt>
                <c:pt idx="957">
                  <c:v>7.8</c:v>
                </c:pt>
                <c:pt idx="958">
                  <c:v>8.58</c:v>
                </c:pt>
                <c:pt idx="959">
                  <c:v>8.91</c:v>
                </c:pt>
                <c:pt idx="960">
                  <c:v>8.0399999999999991</c:v>
                </c:pt>
                <c:pt idx="961">
                  <c:v>7.87</c:v>
                </c:pt>
                <c:pt idx="962">
                  <c:v>7.41</c:v>
                </c:pt>
                <c:pt idx="963">
                  <c:v>7.68</c:v>
                </c:pt>
                <c:pt idx="964">
                  <c:v>7.29</c:v>
                </c:pt>
                <c:pt idx="965">
                  <c:v>8</c:v>
                </c:pt>
                <c:pt idx="966">
                  <c:v>8.86</c:v>
                </c:pt>
                <c:pt idx="967">
                  <c:v>8.5399999999999991</c:v>
                </c:pt>
                <c:pt idx="968">
                  <c:v>8.8699999999999992</c:v>
                </c:pt>
                <c:pt idx="969">
                  <c:v>14.71</c:v>
                </c:pt>
                <c:pt idx="970">
                  <c:v>18.37</c:v>
                </c:pt>
                <c:pt idx="971">
                  <c:v>5.55</c:v>
                </c:pt>
                <c:pt idx="972">
                  <c:v>8.02</c:v>
                </c:pt>
                <c:pt idx="973">
                  <c:v>8.9700000000000006</c:v>
                </c:pt>
                <c:pt idx="974">
                  <c:v>9.77</c:v>
                </c:pt>
                <c:pt idx="975">
                  <c:v>10.41</c:v>
                </c:pt>
                <c:pt idx="976">
                  <c:v>15.48</c:v>
                </c:pt>
                <c:pt idx="977">
                  <c:v>13.45</c:v>
                </c:pt>
                <c:pt idx="978">
                  <c:v>26.34</c:v>
                </c:pt>
                <c:pt idx="979">
                  <c:v>27.56</c:v>
                </c:pt>
                <c:pt idx="980">
                  <c:v>27.68</c:v>
                </c:pt>
                <c:pt idx="981">
                  <c:v>27.95</c:v>
                </c:pt>
                <c:pt idx="982">
                  <c:v>22.81</c:v>
                </c:pt>
                <c:pt idx="983">
                  <c:v>24.08</c:v>
                </c:pt>
                <c:pt idx="984">
                  <c:v>14.41</c:v>
                </c:pt>
                <c:pt idx="985">
                  <c:v>13.84</c:v>
                </c:pt>
                <c:pt idx="986">
                  <c:v>14.53</c:v>
                </c:pt>
                <c:pt idx="987">
                  <c:v>10.94</c:v>
                </c:pt>
                <c:pt idx="988">
                  <c:v>9.8800000000000008</c:v>
                </c:pt>
                <c:pt idx="989">
                  <c:v>8.32</c:v>
                </c:pt>
                <c:pt idx="990">
                  <c:v>8.17</c:v>
                </c:pt>
                <c:pt idx="991">
                  <c:v>8.4700000000000006</c:v>
                </c:pt>
                <c:pt idx="992">
                  <c:v>8.23</c:v>
                </c:pt>
                <c:pt idx="993">
                  <c:v>8.9499999999999993</c:v>
                </c:pt>
                <c:pt idx="994">
                  <c:v>9.1300000000000008</c:v>
                </c:pt>
                <c:pt idx="995">
                  <c:v>9.17</c:v>
                </c:pt>
                <c:pt idx="996">
                  <c:v>9.4499999999999993</c:v>
                </c:pt>
                <c:pt idx="997">
                  <c:v>9.7100000000000009</c:v>
                </c:pt>
                <c:pt idx="998">
                  <c:v>9.74</c:v>
                </c:pt>
                <c:pt idx="999">
                  <c:v>9.2100000000000009</c:v>
                </c:pt>
                <c:pt idx="1000">
                  <c:v>8.91</c:v>
                </c:pt>
                <c:pt idx="1001">
                  <c:v>9.0500000000000007</c:v>
                </c:pt>
                <c:pt idx="1002">
                  <c:v>10.73</c:v>
                </c:pt>
                <c:pt idx="1003">
                  <c:v>9.8699999999999992</c:v>
                </c:pt>
                <c:pt idx="1004">
                  <c:v>8.73</c:v>
                </c:pt>
                <c:pt idx="1005">
                  <c:v>9.2100000000000009</c:v>
                </c:pt>
                <c:pt idx="1006">
                  <c:v>10.07</c:v>
                </c:pt>
                <c:pt idx="1007">
                  <c:v>8.4600000000000009</c:v>
                </c:pt>
                <c:pt idx="1008">
                  <c:v>8.3000000000000007</c:v>
                </c:pt>
                <c:pt idx="1009">
                  <c:v>8.4499999999999993</c:v>
                </c:pt>
                <c:pt idx="1010">
                  <c:v>8.7799999999999994</c:v>
                </c:pt>
                <c:pt idx="1011">
                  <c:v>8.2799999999999994</c:v>
                </c:pt>
                <c:pt idx="1012">
                  <c:v>8.5</c:v>
                </c:pt>
                <c:pt idx="1013">
                  <c:v>8.36</c:v>
                </c:pt>
                <c:pt idx="1014">
                  <c:v>8.58</c:v>
                </c:pt>
                <c:pt idx="1015">
                  <c:v>7.76</c:v>
                </c:pt>
                <c:pt idx="1016">
                  <c:v>7.77</c:v>
                </c:pt>
                <c:pt idx="1017">
                  <c:v>8.16</c:v>
                </c:pt>
                <c:pt idx="1018">
                  <c:v>8.75</c:v>
                </c:pt>
                <c:pt idx="1019">
                  <c:v>8.59</c:v>
                </c:pt>
                <c:pt idx="1020">
                  <c:v>8.4499999999999993</c:v>
                </c:pt>
                <c:pt idx="1021">
                  <c:v>8.3000000000000007</c:v>
                </c:pt>
                <c:pt idx="1022">
                  <c:v>8.09</c:v>
                </c:pt>
                <c:pt idx="1023">
                  <c:v>8.09</c:v>
                </c:pt>
                <c:pt idx="1024">
                  <c:v>8.4499999999999993</c:v>
                </c:pt>
                <c:pt idx="1025">
                  <c:v>10.32</c:v>
                </c:pt>
                <c:pt idx="1026">
                  <c:v>10.62</c:v>
                </c:pt>
                <c:pt idx="1027">
                  <c:v>8.44</c:v>
                </c:pt>
                <c:pt idx="1028">
                  <c:v>7.97</c:v>
                </c:pt>
                <c:pt idx="1029">
                  <c:v>8.2799999999999994</c:v>
                </c:pt>
                <c:pt idx="1030">
                  <c:v>8.65</c:v>
                </c:pt>
                <c:pt idx="1031">
                  <c:v>8.4</c:v>
                </c:pt>
                <c:pt idx="1032">
                  <c:v>8.08</c:v>
                </c:pt>
                <c:pt idx="1033">
                  <c:v>8.1999999999999993</c:v>
                </c:pt>
                <c:pt idx="1034">
                  <c:v>8.24</c:v>
                </c:pt>
                <c:pt idx="1035">
                  <c:v>8.1300000000000008</c:v>
                </c:pt>
                <c:pt idx="1036">
                  <c:v>7.81</c:v>
                </c:pt>
                <c:pt idx="1037">
                  <c:v>7.79</c:v>
                </c:pt>
                <c:pt idx="1038">
                  <c:v>8.09</c:v>
                </c:pt>
                <c:pt idx="1039">
                  <c:v>8.3800000000000008</c:v>
                </c:pt>
                <c:pt idx="1040">
                  <c:v>8.9600000000000009</c:v>
                </c:pt>
                <c:pt idx="1041">
                  <c:v>9.92</c:v>
                </c:pt>
                <c:pt idx="1042">
                  <c:v>9.0500000000000007</c:v>
                </c:pt>
                <c:pt idx="1043">
                  <c:v>8.2200000000000006</c:v>
                </c:pt>
                <c:pt idx="1044">
                  <c:v>7.51</c:v>
                </c:pt>
                <c:pt idx="1045">
                  <c:v>8.57</c:v>
                </c:pt>
                <c:pt idx="1046">
                  <c:v>10.34</c:v>
                </c:pt>
                <c:pt idx="1047">
                  <c:v>10.97</c:v>
                </c:pt>
                <c:pt idx="1048">
                  <c:v>8.74</c:v>
                </c:pt>
                <c:pt idx="1049">
                  <c:v>7.49</c:v>
                </c:pt>
                <c:pt idx="1050">
                  <c:v>6.96</c:v>
                </c:pt>
                <c:pt idx="1051">
                  <c:v>6.54</c:v>
                </c:pt>
                <c:pt idx="1052">
                  <c:v>7.55</c:v>
                </c:pt>
                <c:pt idx="1053">
                  <c:v>7.42</c:v>
                </c:pt>
                <c:pt idx="1054">
                  <c:v>6.76</c:v>
                </c:pt>
                <c:pt idx="1055">
                  <c:v>6.98</c:v>
                </c:pt>
                <c:pt idx="1056">
                  <c:v>6.82</c:v>
                </c:pt>
                <c:pt idx="1057">
                  <c:v>6.89</c:v>
                </c:pt>
                <c:pt idx="1058">
                  <c:v>8.23</c:v>
                </c:pt>
                <c:pt idx="1059">
                  <c:v>7.43</c:v>
                </c:pt>
                <c:pt idx="1060">
                  <c:v>6.83</c:v>
                </c:pt>
                <c:pt idx="1061">
                  <c:v>6.69</c:v>
                </c:pt>
                <c:pt idx="1062">
                  <c:v>6.78</c:v>
                </c:pt>
                <c:pt idx="1063">
                  <c:v>7.62</c:v>
                </c:pt>
                <c:pt idx="1064">
                  <c:v>6.7</c:v>
                </c:pt>
                <c:pt idx="1065">
                  <c:v>6.49</c:v>
                </c:pt>
                <c:pt idx="1066">
                  <c:v>6.96</c:v>
                </c:pt>
                <c:pt idx="1067">
                  <c:v>7.07</c:v>
                </c:pt>
                <c:pt idx="1068">
                  <c:v>6.6</c:v>
                </c:pt>
                <c:pt idx="1069">
                  <c:v>6.27</c:v>
                </c:pt>
                <c:pt idx="1070">
                  <c:v>6.89</c:v>
                </c:pt>
                <c:pt idx="1071">
                  <c:v>6.75</c:v>
                </c:pt>
                <c:pt idx="1072">
                  <c:v>6.71</c:v>
                </c:pt>
                <c:pt idx="1073">
                  <c:v>6.64</c:v>
                </c:pt>
                <c:pt idx="1074">
                  <c:v>6.82</c:v>
                </c:pt>
                <c:pt idx="1075">
                  <c:v>6.36</c:v>
                </c:pt>
                <c:pt idx="1076">
                  <c:v>6.56</c:v>
                </c:pt>
                <c:pt idx="1077">
                  <c:v>7.2</c:v>
                </c:pt>
                <c:pt idx="1078">
                  <c:v>7.5</c:v>
                </c:pt>
                <c:pt idx="1079">
                  <c:v>7.6</c:v>
                </c:pt>
                <c:pt idx="1080">
                  <c:v>6.87</c:v>
                </c:pt>
                <c:pt idx="1081">
                  <c:v>6.44</c:v>
                </c:pt>
                <c:pt idx="1082">
                  <c:v>7.22</c:v>
                </c:pt>
                <c:pt idx="1083">
                  <c:v>6.96</c:v>
                </c:pt>
                <c:pt idx="1084">
                  <c:v>6.38</c:v>
                </c:pt>
                <c:pt idx="1085">
                  <c:v>6.65</c:v>
                </c:pt>
                <c:pt idx="1086">
                  <c:v>6.55</c:v>
                </c:pt>
                <c:pt idx="1087">
                  <c:v>6.4</c:v>
                </c:pt>
                <c:pt idx="1088">
                  <c:v>6.28</c:v>
                </c:pt>
                <c:pt idx="1089">
                  <c:v>6.19</c:v>
                </c:pt>
                <c:pt idx="1090">
                  <c:v>6.29</c:v>
                </c:pt>
                <c:pt idx="1091">
                  <c:v>6.23</c:v>
                </c:pt>
                <c:pt idx="1092">
                  <c:v>6.25</c:v>
                </c:pt>
                <c:pt idx="1093">
                  <c:v>6.3</c:v>
                </c:pt>
                <c:pt idx="1094">
                  <c:v>6.7</c:v>
                </c:pt>
                <c:pt idx="1095">
                  <c:v>6.47</c:v>
                </c:pt>
                <c:pt idx="1096">
                  <c:v>7.09</c:v>
                </c:pt>
                <c:pt idx="1097">
                  <c:v>6.88</c:v>
                </c:pt>
                <c:pt idx="1098">
                  <c:v>6.37</c:v>
                </c:pt>
                <c:pt idx="1099">
                  <c:v>6.21</c:v>
                </c:pt>
                <c:pt idx="1100">
                  <c:v>6.25</c:v>
                </c:pt>
                <c:pt idx="1101">
                  <c:v>6.23</c:v>
                </c:pt>
                <c:pt idx="1102">
                  <c:v>6.17</c:v>
                </c:pt>
                <c:pt idx="1103">
                  <c:v>6.39</c:v>
                </c:pt>
                <c:pt idx="1104">
                  <c:v>6.54</c:v>
                </c:pt>
                <c:pt idx="1105">
                  <c:v>6.47</c:v>
                </c:pt>
                <c:pt idx="1106">
                  <c:v>6.34</c:v>
                </c:pt>
                <c:pt idx="1107">
                  <c:v>6.2</c:v>
                </c:pt>
                <c:pt idx="1108">
                  <c:v>6.64</c:v>
                </c:pt>
                <c:pt idx="1109">
                  <c:v>7.44</c:v>
                </c:pt>
                <c:pt idx="1110">
                  <c:v>6.89</c:v>
                </c:pt>
                <c:pt idx="1111">
                  <c:v>5.99</c:v>
                </c:pt>
                <c:pt idx="1112">
                  <c:v>6.1</c:v>
                </c:pt>
                <c:pt idx="1113">
                  <c:v>5.9</c:v>
                </c:pt>
                <c:pt idx="1114">
                  <c:v>6.22</c:v>
                </c:pt>
                <c:pt idx="1115">
                  <c:v>6.22</c:v>
                </c:pt>
                <c:pt idx="1116">
                  <c:v>6.37</c:v>
                </c:pt>
                <c:pt idx="1117">
                  <c:v>6.16</c:v>
                </c:pt>
                <c:pt idx="1118">
                  <c:v>6.25</c:v>
                </c:pt>
                <c:pt idx="1119">
                  <c:v>6.64</c:v>
                </c:pt>
                <c:pt idx="1120">
                  <c:v>6.05</c:v>
                </c:pt>
                <c:pt idx="1121">
                  <c:v>6.11</c:v>
                </c:pt>
                <c:pt idx="1122">
                  <c:v>6.46</c:v>
                </c:pt>
                <c:pt idx="1123">
                  <c:v>7.52</c:v>
                </c:pt>
                <c:pt idx="1124">
                  <c:v>7.5</c:v>
                </c:pt>
                <c:pt idx="1125">
                  <c:v>6.7</c:v>
                </c:pt>
                <c:pt idx="1126">
                  <c:v>6.3</c:v>
                </c:pt>
                <c:pt idx="1127">
                  <c:v>6.79</c:v>
                </c:pt>
                <c:pt idx="1128">
                  <c:v>8.6</c:v>
                </c:pt>
                <c:pt idx="1129">
                  <c:v>6.98</c:v>
                </c:pt>
                <c:pt idx="1130">
                  <c:v>6.95</c:v>
                </c:pt>
                <c:pt idx="1131">
                  <c:v>6.64</c:v>
                </c:pt>
                <c:pt idx="1132">
                  <c:v>6.26</c:v>
                </c:pt>
                <c:pt idx="1133">
                  <c:v>6</c:v>
                </c:pt>
                <c:pt idx="1134">
                  <c:v>5.97</c:v>
                </c:pt>
                <c:pt idx="1135">
                  <c:v>6.15</c:v>
                </c:pt>
                <c:pt idx="1136">
                  <c:v>7.21</c:v>
                </c:pt>
                <c:pt idx="1137">
                  <c:v>6.8</c:v>
                </c:pt>
                <c:pt idx="1138">
                  <c:v>7.73</c:v>
                </c:pt>
                <c:pt idx="1139">
                  <c:v>7.23</c:v>
                </c:pt>
                <c:pt idx="1140">
                  <c:v>7.26</c:v>
                </c:pt>
                <c:pt idx="1141">
                  <c:v>7.78</c:v>
                </c:pt>
                <c:pt idx="1142">
                  <c:v>7.84</c:v>
                </c:pt>
                <c:pt idx="1143">
                  <c:v>8.11</c:v>
                </c:pt>
                <c:pt idx="1144">
                  <c:v>7.68</c:v>
                </c:pt>
                <c:pt idx="1145">
                  <c:v>6.85</c:v>
                </c:pt>
                <c:pt idx="1146">
                  <c:v>6.69</c:v>
                </c:pt>
                <c:pt idx="1147">
                  <c:v>7.47</c:v>
                </c:pt>
                <c:pt idx="1148">
                  <c:v>7.5</c:v>
                </c:pt>
                <c:pt idx="1149">
                  <c:v>7.68</c:v>
                </c:pt>
                <c:pt idx="1150">
                  <c:v>7.71</c:v>
                </c:pt>
                <c:pt idx="1151">
                  <c:v>7.74</c:v>
                </c:pt>
                <c:pt idx="1152">
                  <c:v>7.68</c:v>
                </c:pt>
                <c:pt idx="1153">
                  <c:v>7.93</c:v>
                </c:pt>
                <c:pt idx="1154">
                  <c:v>6.51</c:v>
                </c:pt>
                <c:pt idx="1155">
                  <c:v>5.68</c:v>
                </c:pt>
                <c:pt idx="1156">
                  <c:v>5.81</c:v>
                </c:pt>
                <c:pt idx="1157">
                  <c:v>5.85</c:v>
                </c:pt>
                <c:pt idx="1158">
                  <c:v>5.96</c:v>
                </c:pt>
                <c:pt idx="1159">
                  <c:v>5.95</c:v>
                </c:pt>
                <c:pt idx="1160">
                  <c:v>5.55</c:v>
                </c:pt>
                <c:pt idx="1161">
                  <c:v>5.0599999999999996</c:v>
                </c:pt>
                <c:pt idx="1162">
                  <c:v>5.52</c:v>
                </c:pt>
                <c:pt idx="1163">
                  <c:v>5.87</c:v>
                </c:pt>
                <c:pt idx="1164">
                  <c:v>6.17</c:v>
                </c:pt>
                <c:pt idx="1165">
                  <c:v>6.01</c:v>
                </c:pt>
                <c:pt idx="1166">
                  <c:v>5.45</c:v>
                </c:pt>
                <c:pt idx="1167">
                  <c:v>5.47</c:v>
                </c:pt>
                <c:pt idx="1168">
                  <c:v>5.46</c:v>
                </c:pt>
                <c:pt idx="1169">
                  <c:v>5.61</c:v>
                </c:pt>
                <c:pt idx="1170">
                  <c:v>6.15</c:v>
                </c:pt>
                <c:pt idx="1171">
                  <c:v>5.63</c:v>
                </c:pt>
                <c:pt idx="1172">
                  <c:v>6</c:v>
                </c:pt>
                <c:pt idx="1173">
                  <c:v>5.76</c:v>
                </c:pt>
                <c:pt idx="1174">
                  <c:v>5.73</c:v>
                </c:pt>
                <c:pt idx="1175">
                  <c:v>6.67</c:v>
                </c:pt>
                <c:pt idx="1176">
                  <c:v>6.48</c:v>
                </c:pt>
                <c:pt idx="1177">
                  <c:v>5.42</c:v>
                </c:pt>
                <c:pt idx="1178">
                  <c:v>5.14</c:v>
                </c:pt>
                <c:pt idx="1179">
                  <c:v>5.29</c:v>
                </c:pt>
                <c:pt idx="1180">
                  <c:v>4.99</c:v>
                </c:pt>
                <c:pt idx="1181">
                  <c:v>4.9800000000000004</c:v>
                </c:pt>
                <c:pt idx="1182">
                  <c:v>4.95</c:v>
                </c:pt>
                <c:pt idx="1183">
                  <c:v>4.87</c:v>
                </c:pt>
                <c:pt idx="1184">
                  <c:v>4.8</c:v>
                </c:pt>
                <c:pt idx="1185">
                  <c:v>4.8099999999999996</c:v>
                </c:pt>
                <c:pt idx="1186">
                  <c:v>5.08</c:v>
                </c:pt>
                <c:pt idx="1187">
                  <c:v>5.19</c:v>
                </c:pt>
                <c:pt idx="1188">
                  <c:v>5.38</c:v>
                </c:pt>
                <c:pt idx="1189">
                  <c:v>4.9400000000000004</c:v>
                </c:pt>
                <c:pt idx="1190">
                  <c:v>4.68</c:v>
                </c:pt>
                <c:pt idx="1191">
                  <c:v>5.1100000000000003</c:v>
                </c:pt>
                <c:pt idx="1192">
                  <c:v>5.8</c:v>
                </c:pt>
                <c:pt idx="1193">
                  <c:v>6.63</c:v>
                </c:pt>
                <c:pt idx="1194">
                  <c:v>5.28</c:v>
                </c:pt>
                <c:pt idx="1195">
                  <c:v>5.42</c:v>
                </c:pt>
                <c:pt idx="1196">
                  <c:v>5.6</c:v>
                </c:pt>
                <c:pt idx="1197">
                  <c:v>5.01</c:v>
                </c:pt>
                <c:pt idx="1198">
                  <c:v>4.53</c:v>
                </c:pt>
                <c:pt idx="1199">
                  <c:v>4.34</c:v>
                </c:pt>
                <c:pt idx="1200">
                  <c:v>4.18</c:v>
                </c:pt>
                <c:pt idx="1201">
                  <c:v>4.88</c:v>
                </c:pt>
                <c:pt idx="1202">
                  <c:v>5.92</c:v>
                </c:pt>
                <c:pt idx="1203">
                  <c:v>4.91</c:v>
                </c:pt>
                <c:pt idx="1204">
                  <c:v>4.3899999999999997</c:v>
                </c:pt>
                <c:pt idx="1205">
                  <c:v>4.26</c:v>
                </c:pt>
                <c:pt idx="1206">
                  <c:v>4.84</c:v>
                </c:pt>
                <c:pt idx="1207">
                  <c:v>7.13</c:v>
                </c:pt>
                <c:pt idx="1208">
                  <c:v>6.13</c:v>
                </c:pt>
                <c:pt idx="1209">
                  <c:v>5.4</c:v>
                </c:pt>
                <c:pt idx="1210">
                  <c:v>4.82</c:v>
                </c:pt>
                <c:pt idx="1211">
                  <c:v>4.76</c:v>
                </c:pt>
                <c:pt idx="1212">
                  <c:v>4.53</c:v>
                </c:pt>
                <c:pt idx="1213">
                  <c:v>4.37</c:v>
                </c:pt>
                <c:pt idx="1214">
                  <c:v>5.44</c:v>
                </c:pt>
                <c:pt idx="1215">
                  <c:v>5.9</c:v>
                </c:pt>
                <c:pt idx="1216">
                  <c:v>5.97</c:v>
                </c:pt>
                <c:pt idx="1217">
                  <c:v>4.7699999999999996</c:v>
                </c:pt>
                <c:pt idx="1218">
                  <c:v>4.03</c:v>
                </c:pt>
                <c:pt idx="1219">
                  <c:v>0.69</c:v>
                </c:pt>
                <c:pt idx="1220">
                  <c:v>2.99</c:v>
                </c:pt>
                <c:pt idx="1221">
                  <c:v>2.95</c:v>
                </c:pt>
                <c:pt idx="1222">
                  <c:v>3.34</c:v>
                </c:pt>
                <c:pt idx="1223">
                  <c:v>3.56</c:v>
                </c:pt>
                <c:pt idx="1224">
                  <c:v>4.2300000000000004</c:v>
                </c:pt>
                <c:pt idx="1225">
                  <c:v>3.38</c:v>
                </c:pt>
                <c:pt idx="1226">
                  <c:v>3.57</c:v>
                </c:pt>
                <c:pt idx="1227">
                  <c:v>4.1399999999999997</c:v>
                </c:pt>
                <c:pt idx="1228">
                  <c:v>4.04</c:v>
                </c:pt>
                <c:pt idx="1229">
                  <c:v>5.4</c:v>
                </c:pt>
                <c:pt idx="1230">
                  <c:v>5.25</c:v>
                </c:pt>
                <c:pt idx="1231">
                  <c:v>4.43</c:v>
                </c:pt>
                <c:pt idx="1232">
                  <c:v>4.42</c:v>
                </c:pt>
                <c:pt idx="1233">
                  <c:v>4.26</c:v>
                </c:pt>
                <c:pt idx="1234">
                  <c:v>4.1100000000000003</c:v>
                </c:pt>
                <c:pt idx="1235">
                  <c:v>3.75</c:v>
                </c:pt>
                <c:pt idx="1236">
                  <c:v>3.75</c:v>
                </c:pt>
                <c:pt idx="1237">
                  <c:v>3.71</c:v>
                </c:pt>
                <c:pt idx="1238">
                  <c:v>3.65</c:v>
                </c:pt>
                <c:pt idx="1239">
                  <c:v>3.81</c:v>
                </c:pt>
                <c:pt idx="1240">
                  <c:v>3.87</c:v>
                </c:pt>
                <c:pt idx="1241">
                  <c:v>3.69</c:v>
                </c:pt>
                <c:pt idx="1242">
                  <c:v>3.79</c:v>
                </c:pt>
                <c:pt idx="1243">
                  <c:v>3.67</c:v>
                </c:pt>
                <c:pt idx="1244">
                  <c:v>3.75</c:v>
                </c:pt>
                <c:pt idx="1245">
                  <c:v>4.08</c:v>
                </c:pt>
                <c:pt idx="1246">
                  <c:v>3.81</c:v>
                </c:pt>
                <c:pt idx="1247">
                  <c:v>4.7699999999999996</c:v>
                </c:pt>
                <c:pt idx="1248">
                  <c:v>4.05</c:v>
                </c:pt>
                <c:pt idx="1249">
                  <c:v>3.76</c:v>
                </c:pt>
                <c:pt idx="1250">
                  <c:v>3.72</c:v>
                </c:pt>
                <c:pt idx="1251">
                  <c:v>4.2300000000000004</c:v>
                </c:pt>
                <c:pt idx="1252">
                  <c:v>3.94</c:v>
                </c:pt>
                <c:pt idx="1253">
                  <c:v>3.01</c:v>
                </c:pt>
                <c:pt idx="1254">
                  <c:v>3.67</c:v>
                </c:pt>
                <c:pt idx="1255">
                  <c:v>3.38</c:v>
                </c:pt>
                <c:pt idx="1256">
                  <c:v>3.4</c:v>
                </c:pt>
                <c:pt idx="1257">
                  <c:v>3.46</c:v>
                </c:pt>
                <c:pt idx="1258">
                  <c:v>3.8</c:v>
                </c:pt>
                <c:pt idx="1259">
                  <c:v>3.42</c:v>
                </c:pt>
                <c:pt idx="1260">
                  <c:v>3.25</c:v>
                </c:pt>
                <c:pt idx="1261">
                  <c:v>3.01</c:v>
                </c:pt>
                <c:pt idx="1262">
                  <c:v>2.94</c:v>
                </c:pt>
                <c:pt idx="1263">
                  <c:v>3.61</c:v>
                </c:pt>
                <c:pt idx="1264">
                  <c:v>3.75</c:v>
                </c:pt>
                <c:pt idx="1265">
                  <c:v>3.56</c:v>
                </c:pt>
                <c:pt idx="1266">
                  <c:v>3.43</c:v>
                </c:pt>
                <c:pt idx="1267">
                  <c:v>3.08</c:v>
                </c:pt>
                <c:pt idx="1268">
                  <c:v>3.3</c:v>
                </c:pt>
                <c:pt idx="1269">
                  <c:v>3.26</c:v>
                </c:pt>
                <c:pt idx="1270">
                  <c:v>3.3</c:v>
                </c:pt>
                <c:pt idx="1271">
                  <c:v>4.22</c:v>
                </c:pt>
                <c:pt idx="1272">
                  <c:v>3.99</c:v>
                </c:pt>
                <c:pt idx="1273">
                  <c:v>4.21</c:v>
                </c:pt>
                <c:pt idx="1274">
                  <c:v>4.0199999999999996</c:v>
                </c:pt>
                <c:pt idx="1275">
                  <c:v>3.72</c:v>
                </c:pt>
                <c:pt idx="1276">
                  <c:v>3.26</c:v>
                </c:pt>
                <c:pt idx="1277">
                  <c:v>3.32</c:v>
                </c:pt>
                <c:pt idx="1278">
                  <c:v>3.28</c:v>
                </c:pt>
                <c:pt idx="1279">
                  <c:v>3.02</c:v>
                </c:pt>
                <c:pt idx="1280">
                  <c:v>2.99</c:v>
                </c:pt>
                <c:pt idx="1281">
                  <c:v>3.12</c:v>
                </c:pt>
                <c:pt idx="1282">
                  <c:v>2.92</c:v>
                </c:pt>
                <c:pt idx="1283">
                  <c:v>3.02</c:v>
                </c:pt>
                <c:pt idx="1284">
                  <c:v>3.2</c:v>
                </c:pt>
                <c:pt idx="1285">
                  <c:v>3.22</c:v>
                </c:pt>
                <c:pt idx="1286">
                  <c:v>3.5</c:v>
                </c:pt>
                <c:pt idx="1287">
                  <c:v>3.52</c:v>
                </c:pt>
                <c:pt idx="1288">
                  <c:v>3.24</c:v>
                </c:pt>
                <c:pt idx="1289">
                  <c:v>3.43</c:v>
                </c:pt>
                <c:pt idx="1290">
                  <c:v>3.38</c:v>
                </c:pt>
                <c:pt idx="1291">
                  <c:v>3.38</c:v>
                </c:pt>
                <c:pt idx="1292">
                  <c:v>3.32</c:v>
                </c:pt>
                <c:pt idx="1293">
                  <c:v>3.31</c:v>
                </c:pt>
                <c:pt idx="1294">
                  <c:v>3.41</c:v>
                </c:pt>
                <c:pt idx="1295">
                  <c:v>3.68</c:v>
                </c:pt>
                <c:pt idx="1296">
                  <c:v>3.85</c:v>
                </c:pt>
                <c:pt idx="1297">
                  <c:v>2.8</c:v>
                </c:pt>
                <c:pt idx="1298">
                  <c:v>2.91</c:v>
                </c:pt>
                <c:pt idx="1299">
                  <c:v>2.88</c:v>
                </c:pt>
                <c:pt idx="1300">
                  <c:v>2.92</c:v>
                </c:pt>
                <c:pt idx="1301">
                  <c:v>2.59</c:v>
                </c:pt>
                <c:pt idx="1302">
                  <c:v>2.78</c:v>
                </c:pt>
                <c:pt idx="1303">
                  <c:v>2.5299999999999998</c:v>
                </c:pt>
                <c:pt idx="1304">
                  <c:v>2.63</c:v>
                </c:pt>
                <c:pt idx="1305">
                  <c:v>2.42</c:v>
                </c:pt>
                <c:pt idx="1306">
                  <c:v>2.91</c:v>
                </c:pt>
                <c:pt idx="1307">
                  <c:v>2.86</c:v>
                </c:pt>
                <c:pt idx="1308">
                  <c:v>2.89</c:v>
                </c:pt>
                <c:pt idx="1309">
                  <c:v>2.77</c:v>
                </c:pt>
                <c:pt idx="1310">
                  <c:v>2.77</c:v>
                </c:pt>
                <c:pt idx="1311">
                  <c:v>2.72</c:v>
                </c:pt>
                <c:pt idx="1312">
                  <c:v>2.75</c:v>
                </c:pt>
                <c:pt idx="1313">
                  <c:v>2.68</c:v>
                </c:pt>
                <c:pt idx="1314">
                  <c:v>2.68</c:v>
                </c:pt>
                <c:pt idx="1315">
                  <c:v>2.71</c:v>
                </c:pt>
                <c:pt idx="1316">
                  <c:v>2.8</c:v>
                </c:pt>
                <c:pt idx="1317">
                  <c:v>2.63</c:v>
                </c:pt>
                <c:pt idx="1318">
                  <c:v>2.4500000000000002</c:v>
                </c:pt>
                <c:pt idx="1319">
                  <c:v>2.35</c:v>
                </c:pt>
                <c:pt idx="1320">
                  <c:v>2.36</c:v>
                </c:pt>
                <c:pt idx="1321">
                  <c:v>2.59</c:v>
                </c:pt>
                <c:pt idx="1322">
                  <c:v>2.57</c:v>
                </c:pt>
                <c:pt idx="1323">
                  <c:v>2.61</c:v>
                </c:pt>
                <c:pt idx="1324">
                  <c:v>2.44</c:v>
                </c:pt>
                <c:pt idx="1325">
                  <c:v>2.54</c:v>
                </c:pt>
                <c:pt idx="1326">
                  <c:v>2.4900000000000002</c:v>
                </c:pt>
                <c:pt idx="1327">
                  <c:v>2.61</c:v>
                </c:pt>
                <c:pt idx="1328">
                  <c:v>2.34</c:v>
                </c:pt>
                <c:pt idx="1329">
                  <c:v>2.64</c:v>
                </c:pt>
                <c:pt idx="1330">
                  <c:v>2.68</c:v>
                </c:pt>
                <c:pt idx="1331">
                  <c:v>2.5499999999999998</c:v>
                </c:pt>
                <c:pt idx="1332">
                  <c:v>2.4</c:v>
                </c:pt>
                <c:pt idx="1333">
                  <c:v>2.31</c:v>
                </c:pt>
                <c:pt idx="1334">
                  <c:v>2.62</c:v>
                </c:pt>
                <c:pt idx="1335">
                  <c:v>3.37</c:v>
                </c:pt>
                <c:pt idx="1336">
                  <c:v>2.75</c:v>
                </c:pt>
                <c:pt idx="1337">
                  <c:v>2.3199999999999998</c:v>
                </c:pt>
                <c:pt idx="1338">
                  <c:v>2.13</c:v>
                </c:pt>
                <c:pt idx="1339">
                  <c:v>2.37</c:v>
                </c:pt>
                <c:pt idx="1340">
                  <c:v>2.5099999999999998</c:v>
                </c:pt>
                <c:pt idx="1341">
                  <c:v>2.57</c:v>
                </c:pt>
                <c:pt idx="1342">
                  <c:v>2.4700000000000002</c:v>
                </c:pt>
                <c:pt idx="1343">
                  <c:v>2.4300000000000002</c:v>
                </c:pt>
                <c:pt idx="1344">
                  <c:v>2.46</c:v>
                </c:pt>
                <c:pt idx="1345">
                  <c:v>2.52</c:v>
                </c:pt>
                <c:pt idx="1346">
                  <c:v>2.52</c:v>
                </c:pt>
                <c:pt idx="1347">
                  <c:v>2.6</c:v>
                </c:pt>
                <c:pt idx="1348">
                  <c:v>2.57</c:v>
                </c:pt>
                <c:pt idx="1349">
                  <c:v>2.61</c:v>
                </c:pt>
                <c:pt idx="1350">
                  <c:v>2.6</c:v>
                </c:pt>
                <c:pt idx="1351">
                  <c:v>2.62</c:v>
                </c:pt>
                <c:pt idx="1352">
                  <c:v>2.69</c:v>
                </c:pt>
                <c:pt idx="1353">
                  <c:v>2.4</c:v>
                </c:pt>
                <c:pt idx="1354">
                  <c:v>2.67</c:v>
                </c:pt>
                <c:pt idx="1355">
                  <c:v>3.08</c:v>
                </c:pt>
                <c:pt idx="1356">
                  <c:v>2.91</c:v>
                </c:pt>
                <c:pt idx="1357">
                  <c:v>3.3</c:v>
                </c:pt>
                <c:pt idx="1358">
                  <c:v>2.91</c:v>
                </c:pt>
                <c:pt idx="1359">
                  <c:v>2.71</c:v>
                </c:pt>
                <c:pt idx="1360">
                  <c:v>2.44</c:v>
                </c:pt>
                <c:pt idx="1361">
                  <c:v>2.64</c:v>
                </c:pt>
                <c:pt idx="1362">
                  <c:v>2.52</c:v>
                </c:pt>
                <c:pt idx="1363">
                  <c:v>2.44</c:v>
                </c:pt>
                <c:pt idx="1364">
                  <c:v>2.67</c:v>
                </c:pt>
                <c:pt idx="1365">
                  <c:v>2.5299999999999998</c:v>
                </c:pt>
                <c:pt idx="1366">
                  <c:v>2.58</c:v>
                </c:pt>
                <c:pt idx="1367">
                  <c:v>2.65</c:v>
                </c:pt>
                <c:pt idx="1368">
                  <c:v>2.4</c:v>
                </c:pt>
                <c:pt idx="1369">
                  <c:v>2.69</c:v>
                </c:pt>
                <c:pt idx="1370">
                  <c:v>2.69</c:v>
                </c:pt>
                <c:pt idx="1371">
                  <c:v>2.59</c:v>
                </c:pt>
                <c:pt idx="1372">
                  <c:v>2.57</c:v>
                </c:pt>
                <c:pt idx="1373">
                  <c:v>2.2599999999999998</c:v>
                </c:pt>
                <c:pt idx="1374">
                  <c:v>2.56</c:v>
                </c:pt>
                <c:pt idx="1375">
                  <c:v>2.6</c:v>
                </c:pt>
                <c:pt idx="1376">
                  <c:v>2.65</c:v>
                </c:pt>
                <c:pt idx="1377">
                  <c:v>2.67</c:v>
                </c:pt>
                <c:pt idx="1378">
                  <c:v>2.5299999999999998</c:v>
                </c:pt>
                <c:pt idx="1379">
                  <c:v>2.64</c:v>
                </c:pt>
                <c:pt idx="1380">
                  <c:v>2.73</c:v>
                </c:pt>
                <c:pt idx="1381">
                  <c:v>2.66</c:v>
                </c:pt>
                <c:pt idx="1382">
                  <c:v>2.52</c:v>
                </c:pt>
                <c:pt idx="1383">
                  <c:v>2.36</c:v>
                </c:pt>
                <c:pt idx="1384">
                  <c:v>2.52</c:v>
                </c:pt>
                <c:pt idx="1385">
                  <c:v>2.5499999999999998</c:v>
                </c:pt>
                <c:pt idx="1386">
                  <c:v>2.5099999999999998</c:v>
                </c:pt>
                <c:pt idx="1387">
                  <c:v>2.5499999999999998</c:v>
                </c:pt>
                <c:pt idx="1388">
                  <c:v>2.2000000000000002</c:v>
                </c:pt>
                <c:pt idx="1389">
                  <c:v>2.62</c:v>
                </c:pt>
                <c:pt idx="1390">
                  <c:v>2.72</c:v>
                </c:pt>
                <c:pt idx="1391">
                  <c:v>2.65</c:v>
                </c:pt>
                <c:pt idx="1392">
                  <c:v>2.79</c:v>
                </c:pt>
                <c:pt idx="1393">
                  <c:v>2.54</c:v>
                </c:pt>
                <c:pt idx="1394">
                  <c:v>2.67</c:v>
                </c:pt>
                <c:pt idx="1395">
                  <c:v>2.72</c:v>
                </c:pt>
                <c:pt idx="1396">
                  <c:v>2.62</c:v>
                </c:pt>
                <c:pt idx="1397">
                  <c:v>2.66</c:v>
                </c:pt>
                <c:pt idx="1398">
                  <c:v>2.67</c:v>
                </c:pt>
                <c:pt idx="1399">
                  <c:v>2.69</c:v>
                </c:pt>
                <c:pt idx="1400">
                  <c:v>2.92</c:v>
                </c:pt>
                <c:pt idx="1401">
                  <c:v>2.9</c:v>
                </c:pt>
                <c:pt idx="1402">
                  <c:v>2.82</c:v>
                </c:pt>
                <c:pt idx="1403">
                  <c:v>2.66</c:v>
                </c:pt>
                <c:pt idx="1404">
                  <c:v>2.54</c:v>
                </c:pt>
                <c:pt idx="1405">
                  <c:v>2.48</c:v>
                </c:pt>
                <c:pt idx="1406">
                  <c:v>2.5</c:v>
                </c:pt>
                <c:pt idx="1407">
                  <c:v>2.42</c:v>
                </c:pt>
                <c:pt idx="1408">
                  <c:v>2.37</c:v>
                </c:pt>
                <c:pt idx="1409">
                  <c:v>2.5299999999999998</c:v>
                </c:pt>
                <c:pt idx="1410">
                  <c:v>2.54</c:v>
                </c:pt>
                <c:pt idx="1411">
                  <c:v>2.5299999999999998</c:v>
                </c:pt>
                <c:pt idx="1412">
                  <c:v>2.61</c:v>
                </c:pt>
                <c:pt idx="1413">
                  <c:v>2.5</c:v>
                </c:pt>
                <c:pt idx="1414">
                  <c:v>2.58</c:v>
                </c:pt>
                <c:pt idx="1415">
                  <c:v>2.66</c:v>
                </c:pt>
                <c:pt idx="1416">
                  <c:v>2.58</c:v>
                </c:pt>
                <c:pt idx="1417">
                  <c:v>2.74</c:v>
                </c:pt>
                <c:pt idx="1418">
                  <c:v>2.8</c:v>
                </c:pt>
                <c:pt idx="1419">
                  <c:v>2.77</c:v>
                </c:pt>
                <c:pt idx="1420">
                  <c:v>3.14</c:v>
                </c:pt>
                <c:pt idx="1421">
                  <c:v>3.2</c:v>
                </c:pt>
                <c:pt idx="1422">
                  <c:v>2.97</c:v>
                </c:pt>
                <c:pt idx="1423">
                  <c:v>2.93</c:v>
                </c:pt>
                <c:pt idx="1424">
                  <c:v>3.11</c:v>
                </c:pt>
                <c:pt idx="1425">
                  <c:v>2.92</c:v>
                </c:pt>
                <c:pt idx="1426">
                  <c:v>2.81</c:v>
                </c:pt>
                <c:pt idx="1427">
                  <c:v>2.81</c:v>
                </c:pt>
                <c:pt idx="1428">
                  <c:v>2.83</c:v>
                </c:pt>
                <c:pt idx="1429">
                  <c:v>2.68</c:v>
                </c:pt>
                <c:pt idx="1430">
                  <c:v>2.78</c:v>
                </c:pt>
                <c:pt idx="1431">
                  <c:v>2.7</c:v>
                </c:pt>
                <c:pt idx="1432">
                  <c:v>2.74</c:v>
                </c:pt>
                <c:pt idx="1433">
                  <c:v>2.65</c:v>
                </c:pt>
                <c:pt idx="1434">
                  <c:v>2.79</c:v>
                </c:pt>
                <c:pt idx="1435">
                  <c:v>2.74</c:v>
                </c:pt>
                <c:pt idx="1436">
                  <c:v>2.72</c:v>
                </c:pt>
                <c:pt idx="1437">
                  <c:v>2.76</c:v>
                </c:pt>
                <c:pt idx="1438">
                  <c:v>2.93</c:v>
                </c:pt>
                <c:pt idx="1439">
                  <c:v>3.37</c:v>
                </c:pt>
                <c:pt idx="1440">
                  <c:v>3.06</c:v>
                </c:pt>
                <c:pt idx="1441">
                  <c:v>2.95</c:v>
                </c:pt>
                <c:pt idx="1442">
                  <c:v>3.37</c:v>
                </c:pt>
                <c:pt idx="1443">
                  <c:v>3.28</c:v>
                </c:pt>
                <c:pt idx="1444">
                  <c:v>4.2699999999999996</c:v>
                </c:pt>
                <c:pt idx="1445">
                  <c:v>4.58</c:v>
                </c:pt>
                <c:pt idx="1446">
                  <c:v>3.3</c:v>
                </c:pt>
                <c:pt idx="1447">
                  <c:v>2.92</c:v>
                </c:pt>
                <c:pt idx="1448">
                  <c:v>2.83</c:v>
                </c:pt>
                <c:pt idx="1449">
                  <c:v>2.87</c:v>
                </c:pt>
                <c:pt idx="1450">
                  <c:v>2.93</c:v>
                </c:pt>
                <c:pt idx="1451">
                  <c:v>2.85</c:v>
                </c:pt>
                <c:pt idx="1452">
                  <c:v>2.7</c:v>
                </c:pt>
                <c:pt idx="1453">
                  <c:v>2.94</c:v>
                </c:pt>
                <c:pt idx="1454">
                  <c:v>3</c:v>
                </c:pt>
                <c:pt idx="1455">
                  <c:v>3.19</c:v>
                </c:pt>
                <c:pt idx="1456">
                  <c:v>3.09</c:v>
                </c:pt>
                <c:pt idx="1457">
                  <c:v>2.78</c:v>
                </c:pt>
                <c:pt idx="1458">
                  <c:v>2.72</c:v>
                </c:pt>
                <c:pt idx="1459">
                  <c:v>2.8</c:v>
                </c:pt>
                <c:pt idx="1460">
                  <c:v>2.8</c:v>
                </c:pt>
                <c:pt idx="1461">
                  <c:v>2.84</c:v>
                </c:pt>
                <c:pt idx="1462">
                  <c:v>2.83</c:v>
                </c:pt>
                <c:pt idx="1463">
                  <c:v>2.93</c:v>
                </c:pt>
                <c:pt idx="1464">
                  <c:v>3.76</c:v>
                </c:pt>
                <c:pt idx="1465">
                  <c:v>3.41</c:v>
                </c:pt>
                <c:pt idx="1466">
                  <c:v>2.9</c:v>
                </c:pt>
                <c:pt idx="1467">
                  <c:v>2.9</c:v>
                </c:pt>
                <c:pt idx="1468">
                  <c:v>1.19</c:v>
                </c:pt>
                <c:pt idx="1469">
                  <c:v>2.61</c:v>
                </c:pt>
                <c:pt idx="1470">
                  <c:v>2.64</c:v>
                </c:pt>
                <c:pt idx="1471">
                  <c:v>2.63</c:v>
                </c:pt>
                <c:pt idx="1472">
                  <c:v>2.67</c:v>
                </c:pt>
                <c:pt idx="1473">
                  <c:v>2.73</c:v>
                </c:pt>
                <c:pt idx="1474">
                  <c:v>2.62</c:v>
                </c:pt>
                <c:pt idx="1475">
                  <c:v>2.6</c:v>
                </c:pt>
                <c:pt idx="1476">
                  <c:v>2.77</c:v>
                </c:pt>
                <c:pt idx="1477">
                  <c:v>2.74</c:v>
                </c:pt>
                <c:pt idx="1478">
                  <c:v>2.86</c:v>
                </c:pt>
                <c:pt idx="1479">
                  <c:v>2.83</c:v>
                </c:pt>
                <c:pt idx="1480">
                  <c:v>2.73</c:v>
                </c:pt>
                <c:pt idx="1481">
                  <c:v>2.69</c:v>
                </c:pt>
                <c:pt idx="1482">
                  <c:v>2.81</c:v>
                </c:pt>
                <c:pt idx="1483">
                  <c:v>2.77</c:v>
                </c:pt>
                <c:pt idx="1484">
                  <c:v>2.58</c:v>
                </c:pt>
                <c:pt idx="1485">
                  <c:v>2.72</c:v>
                </c:pt>
                <c:pt idx="1486">
                  <c:v>2.86</c:v>
                </c:pt>
                <c:pt idx="1487">
                  <c:v>2.78</c:v>
                </c:pt>
                <c:pt idx="1488">
                  <c:v>2.69</c:v>
                </c:pt>
                <c:pt idx="1489">
                  <c:v>2.75</c:v>
                </c:pt>
                <c:pt idx="1490">
                  <c:v>2.69</c:v>
                </c:pt>
                <c:pt idx="1491">
                  <c:v>2.75</c:v>
                </c:pt>
                <c:pt idx="1492">
                  <c:v>2.75</c:v>
                </c:pt>
                <c:pt idx="1493">
                  <c:v>2.87</c:v>
                </c:pt>
                <c:pt idx="1494">
                  <c:v>2.94</c:v>
                </c:pt>
                <c:pt idx="1495">
                  <c:v>2.85</c:v>
                </c:pt>
                <c:pt idx="1496">
                  <c:v>2.78</c:v>
                </c:pt>
                <c:pt idx="1497">
                  <c:v>2.74</c:v>
                </c:pt>
                <c:pt idx="1498">
                  <c:v>2.9</c:v>
                </c:pt>
                <c:pt idx="1499">
                  <c:v>2.84</c:v>
                </c:pt>
                <c:pt idx="1500">
                  <c:v>2.79</c:v>
                </c:pt>
                <c:pt idx="1501">
                  <c:v>2.93</c:v>
                </c:pt>
                <c:pt idx="1502">
                  <c:v>3.27</c:v>
                </c:pt>
                <c:pt idx="1503">
                  <c:v>3.16</c:v>
                </c:pt>
                <c:pt idx="1504">
                  <c:v>3.14</c:v>
                </c:pt>
                <c:pt idx="1505">
                  <c:v>3.1</c:v>
                </c:pt>
                <c:pt idx="1506">
                  <c:v>2.89</c:v>
                </c:pt>
                <c:pt idx="1507">
                  <c:v>2.79</c:v>
                </c:pt>
                <c:pt idx="1508">
                  <c:v>3.14</c:v>
                </c:pt>
                <c:pt idx="1509">
                  <c:v>3.13</c:v>
                </c:pt>
                <c:pt idx="1510">
                  <c:v>3.05</c:v>
                </c:pt>
                <c:pt idx="1511">
                  <c:v>3.13</c:v>
                </c:pt>
                <c:pt idx="1512">
                  <c:v>3.1</c:v>
                </c:pt>
                <c:pt idx="1513">
                  <c:v>3.1</c:v>
                </c:pt>
                <c:pt idx="1514">
                  <c:v>3.11</c:v>
                </c:pt>
                <c:pt idx="1515">
                  <c:v>3</c:v>
                </c:pt>
                <c:pt idx="1516">
                  <c:v>3.12</c:v>
                </c:pt>
                <c:pt idx="1517">
                  <c:v>3.13</c:v>
                </c:pt>
                <c:pt idx="1518">
                  <c:v>3.05</c:v>
                </c:pt>
                <c:pt idx="1519">
                  <c:v>3.07</c:v>
                </c:pt>
                <c:pt idx="1520">
                  <c:v>3.09</c:v>
                </c:pt>
                <c:pt idx="1521">
                  <c:v>3.14</c:v>
                </c:pt>
                <c:pt idx="1522">
                  <c:v>3.11</c:v>
                </c:pt>
                <c:pt idx="1523">
                  <c:v>3.13</c:v>
                </c:pt>
                <c:pt idx="1524">
                  <c:v>3.1</c:v>
                </c:pt>
                <c:pt idx="1525">
                  <c:v>2.92</c:v>
                </c:pt>
                <c:pt idx="1526">
                  <c:v>3.08</c:v>
                </c:pt>
                <c:pt idx="1527">
                  <c:v>3.05</c:v>
                </c:pt>
                <c:pt idx="1528">
                  <c:v>3.04</c:v>
                </c:pt>
                <c:pt idx="1529">
                  <c:v>3.04</c:v>
                </c:pt>
                <c:pt idx="1530">
                  <c:v>2.88</c:v>
                </c:pt>
                <c:pt idx="1531">
                  <c:v>3.06</c:v>
                </c:pt>
                <c:pt idx="1532">
                  <c:v>3.06</c:v>
                </c:pt>
                <c:pt idx="1533">
                  <c:v>3.06</c:v>
                </c:pt>
                <c:pt idx="1534">
                  <c:v>3.1</c:v>
                </c:pt>
                <c:pt idx="1535">
                  <c:v>3.07</c:v>
                </c:pt>
                <c:pt idx="1536">
                  <c:v>3.13</c:v>
                </c:pt>
                <c:pt idx="1537">
                  <c:v>3.12</c:v>
                </c:pt>
                <c:pt idx="1538">
                  <c:v>3.16</c:v>
                </c:pt>
                <c:pt idx="1539">
                  <c:v>3.16</c:v>
                </c:pt>
                <c:pt idx="1540">
                  <c:v>3.15</c:v>
                </c:pt>
                <c:pt idx="1541">
                  <c:v>3.26</c:v>
                </c:pt>
                <c:pt idx="1542">
                  <c:v>3.34</c:v>
                </c:pt>
                <c:pt idx="1543">
                  <c:v>3.34</c:v>
                </c:pt>
                <c:pt idx="1544">
                  <c:v>3.91</c:v>
                </c:pt>
                <c:pt idx="1545">
                  <c:v>4.6399999999999997</c:v>
                </c:pt>
                <c:pt idx="1546">
                  <c:v>4.68</c:v>
                </c:pt>
                <c:pt idx="1547">
                  <c:v>3.78</c:v>
                </c:pt>
                <c:pt idx="1548">
                  <c:v>3.41</c:v>
                </c:pt>
                <c:pt idx="1549">
                  <c:v>3.42</c:v>
                </c:pt>
                <c:pt idx="1550">
                  <c:v>3.46</c:v>
                </c:pt>
                <c:pt idx="1551">
                  <c:v>3.41</c:v>
                </c:pt>
                <c:pt idx="1552">
                  <c:v>3.46</c:v>
                </c:pt>
                <c:pt idx="1553">
                  <c:v>3.43</c:v>
                </c:pt>
                <c:pt idx="1554">
                  <c:v>3.49</c:v>
                </c:pt>
                <c:pt idx="1555">
                  <c:v>3.46</c:v>
                </c:pt>
                <c:pt idx="1556">
                  <c:v>3.5</c:v>
                </c:pt>
                <c:pt idx="1557">
                  <c:v>3.54</c:v>
                </c:pt>
                <c:pt idx="1558">
                  <c:v>3.75</c:v>
                </c:pt>
                <c:pt idx="1559">
                  <c:v>3.59</c:v>
                </c:pt>
                <c:pt idx="1560">
                  <c:v>3.57</c:v>
                </c:pt>
                <c:pt idx="1561">
                  <c:v>3.75</c:v>
                </c:pt>
                <c:pt idx="1562">
                  <c:v>3.94</c:v>
                </c:pt>
                <c:pt idx="1563">
                  <c:v>4.6500000000000004</c:v>
                </c:pt>
                <c:pt idx="1564">
                  <c:v>4.28</c:v>
                </c:pt>
                <c:pt idx="1565">
                  <c:v>4.09</c:v>
                </c:pt>
                <c:pt idx="1566">
                  <c:v>3.77</c:v>
                </c:pt>
                <c:pt idx="1567">
                  <c:v>3.73</c:v>
                </c:pt>
                <c:pt idx="1568">
                  <c:v>3.65</c:v>
                </c:pt>
                <c:pt idx="1569">
                  <c:v>3.66</c:v>
                </c:pt>
                <c:pt idx="1570">
                  <c:v>3.69</c:v>
                </c:pt>
                <c:pt idx="1571">
                  <c:v>3.68</c:v>
                </c:pt>
                <c:pt idx="1572">
                  <c:v>3.68</c:v>
                </c:pt>
                <c:pt idx="1573">
                  <c:v>3.69</c:v>
                </c:pt>
                <c:pt idx="1574">
                  <c:v>3.69</c:v>
                </c:pt>
                <c:pt idx="1575">
                  <c:v>3.7</c:v>
                </c:pt>
                <c:pt idx="1576">
                  <c:v>3.73</c:v>
                </c:pt>
                <c:pt idx="1577">
                  <c:v>3.69</c:v>
                </c:pt>
                <c:pt idx="1578">
                  <c:v>3.73</c:v>
                </c:pt>
                <c:pt idx="1579">
                  <c:v>3.73</c:v>
                </c:pt>
                <c:pt idx="1580">
                  <c:v>3.69</c:v>
                </c:pt>
                <c:pt idx="1581">
                  <c:v>3.7</c:v>
                </c:pt>
                <c:pt idx="1582">
                  <c:v>3.67</c:v>
                </c:pt>
                <c:pt idx="1583">
                  <c:v>3.74</c:v>
                </c:pt>
                <c:pt idx="1584">
                  <c:v>3.78</c:v>
                </c:pt>
                <c:pt idx="1585">
                  <c:v>3.73</c:v>
                </c:pt>
                <c:pt idx="1586">
                  <c:v>3.78</c:v>
                </c:pt>
                <c:pt idx="1587">
                  <c:v>3.62</c:v>
                </c:pt>
                <c:pt idx="1588">
                  <c:v>3.7</c:v>
                </c:pt>
                <c:pt idx="1589">
                  <c:v>3.71</c:v>
                </c:pt>
                <c:pt idx="1590">
                  <c:v>3.65</c:v>
                </c:pt>
                <c:pt idx="1591">
                  <c:v>3.64</c:v>
                </c:pt>
                <c:pt idx="1592">
                  <c:v>3.59</c:v>
                </c:pt>
                <c:pt idx="1593">
                  <c:v>3.65</c:v>
                </c:pt>
                <c:pt idx="1594">
                  <c:v>3.67</c:v>
                </c:pt>
                <c:pt idx="1595">
                  <c:v>3.68</c:v>
                </c:pt>
                <c:pt idx="1596">
                  <c:v>3.66</c:v>
                </c:pt>
                <c:pt idx="1597">
                  <c:v>3.65</c:v>
                </c:pt>
                <c:pt idx="1598">
                  <c:v>3.69</c:v>
                </c:pt>
                <c:pt idx="1599">
                  <c:v>3.72</c:v>
                </c:pt>
                <c:pt idx="1600">
                  <c:v>3.78</c:v>
                </c:pt>
                <c:pt idx="1601">
                  <c:v>3.77</c:v>
                </c:pt>
                <c:pt idx="1602">
                  <c:v>3.75</c:v>
                </c:pt>
                <c:pt idx="1603">
                  <c:v>3.98</c:v>
                </c:pt>
                <c:pt idx="1604">
                  <c:v>4.05</c:v>
                </c:pt>
                <c:pt idx="1605">
                  <c:v>4.3499999999999996</c:v>
                </c:pt>
                <c:pt idx="1606">
                  <c:v>4.67</c:v>
                </c:pt>
                <c:pt idx="1607">
                  <c:v>4.84</c:v>
                </c:pt>
                <c:pt idx="1608">
                  <c:v>4.29</c:v>
                </c:pt>
                <c:pt idx="1609">
                  <c:v>4.01</c:v>
                </c:pt>
                <c:pt idx="1610">
                  <c:v>3.89</c:v>
                </c:pt>
                <c:pt idx="1611">
                  <c:v>3.83</c:v>
                </c:pt>
                <c:pt idx="1612">
                  <c:v>3.77</c:v>
                </c:pt>
                <c:pt idx="1613">
                  <c:v>3.78</c:v>
                </c:pt>
                <c:pt idx="1614">
                  <c:v>3.83</c:v>
                </c:pt>
                <c:pt idx="1615">
                  <c:v>3.79</c:v>
                </c:pt>
                <c:pt idx="1616">
                  <c:v>3.74</c:v>
                </c:pt>
                <c:pt idx="1617">
                  <c:v>3.76</c:v>
                </c:pt>
                <c:pt idx="1618">
                  <c:v>3.77</c:v>
                </c:pt>
                <c:pt idx="1619">
                  <c:v>3.78</c:v>
                </c:pt>
                <c:pt idx="1620">
                  <c:v>3.76</c:v>
                </c:pt>
                <c:pt idx="1621">
                  <c:v>3.75</c:v>
                </c:pt>
                <c:pt idx="1622">
                  <c:v>3.76</c:v>
                </c:pt>
                <c:pt idx="1623">
                  <c:v>3.82</c:v>
                </c:pt>
                <c:pt idx="1624">
                  <c:v>3.8</c:v>
                </c:pt>
                <c:pt idx="1625">
                  <c:v>3.8</c:v>
                </c:pt>
                <c:pt idx="1626">
                  <c:v>3.94</c:v>
                </c:pt>
                <c:pt idx="1627">
                  <c:v>4.21</c:v>
                </c:pt>
                <c:pt idx="1628">
                  <c:v>4.8099999999999996</c:v>
                </c:pt>
                <c:pt idx="1629">
                  <c:v>4.68</c:v>
                </c:pt>
                <c:pt idx="1630">
                  <c:v>3.99</c:v>
                </c:pt>
                <c:pt idx="1631">
                  <c:v>3.82</c:v>
                </c:pt>
                <c:pt idx="1632">
                  <c:v>3.76</c:v>
                </c:pt>
                <c:pt idx="1633">
                  <c:v>3.76</c:v>
                </c:pt>
                <c:pt idx="1634">
                  <c:v>3.77</c:v>
                </c:pt>
                <c:pt idx="1635">
                  <c:v>3.73</c:v>
                </c:pt>
                <c:pt idx="1636">
                  <c:v>3.72</c:v>
                </c:pt>
                <c:pt idx="1637">
                  <c:v>3.7</c:v>
                </c:pt>
                <c:pt idx="1638">
                  <c:v>4.03</c:v>
                </c:pt>
                <c:pt idx="1639">
                  <c:v>4.04</c:v>
                </c:pt>
                <c:pt idx="1640">
                  <c:v>4.1900000000000004</c:v>
                </c:pt>
                <c:pt idx="1641">
                  <c:v>4.9400000000000004</c:v>
                </c:pt>
                <c:pt idx="1642">
                  <c:v>4.91</c:v>
                </c:pt>
                <c:pt idx="1643">
                  <c:v>5.05</c:v>
                </c:pt>
                <c:pt idx="1644">
                  <c:v>4.8</c:v>
                </c:pt>
                <c:pt idx="1645">
                  <c:v>4.49</c:v>
                </c:pt>
                <c:pt idx="1646">
                  <c:v>4.76</c:v>
                </c:pt>
                <c:pt idx="1647">
                  <c:v>4.62</c:v>
                </c:pt>
                <c:pt idx="1648">
                  <c:v>5.0199999999999996</c:v>
                </c:pt>
                <c:pt idx="1649">
                  <c:v>5.23</c:v>
                </c:pt>
                <c:pt idx="1650">
                  <c:v>5.09</c:v>
                </c:pt>
                <c:pt idx="1651">
                  <c:v>4.92</c:v>
                </c:pt>
                <c:pt idx="1652">
                  <c:v>5.19</c:v>
                </c:pt>
                <c:pt idx="1653">
                  <c:v>4.7699999999999996</c:v>
                </c:pt>
                <c:pt idx="1654">
                  <c:v>4.37</c:v>
                </c:pt>
                <c:pt idx="1655">
                  <c:v>4.25</c:v>
                </c:pt>
                <c:pt idx="1656">
                  <c:v>4.1500000000000004</c:v>
                </c:pt>
                <c:pt idx="1657">
                  <c:v>4.1399999999999997</c:v>
                </c:pt>
                <c:pt idx="1658">
                  <c:v>4.47</c:v>
                </c:pt>
                <c:pt idx="1659">
                  <c:v>5.37</c:v>
                </c:pt>
                <c:pt idx="1660">
                  <c:v>4.8600000000000003</c:v>
                </c:pt>
                <c:pt idx="1661">
                  <c:v>4.82</c:v>
                </c:pt>
                <c:pt idx="1662">
                  <c:v>5</c:v>
                </c:pt>
                <c:pt idx="1663">
                  <c:v>5.05</c:v>
                </c:pt>
                <c:pt idx="1664">
                  <c:v>5.0999999999999996</c:v>
                </c:pt>
                <c:pt idx="1665">
                  <c:v>4.96</c:v>
                </c:pt>
                <c:pt idx="1666">
                  <c:v>5.19</c:v>
                </c:pt>
                <c:pt idx="1667">
                  <c:v>5.0999999999999996</c:v>
                </c:pt>
                <c:pt idx="1668">
                  <c:v>5.27</c:v>
                </c:pt>
                <c:pt idx="1669">
                  <c:v>5.53</c:v>
                </c:pt>
                <c:pt idx="1670">
                  <c:v>5.26</c:v>
                </c:pt>
                <c:pt idx="1671">
                  <c:v>5.07</c:v>
                </c:pt>
                <c:pt idx="1672">
                  <c:v>5.18</c:v>
                </c:pt>
                <c:pt idx="1673">
                  <c:v>5.61</c:v>
                </c:pt>
                <c:pt idx="1674">
                  <c:v>5.07</c:v>
                </c:pt>
                <c:pt idx="1675">
                  <c:v>4.8</c:v>
                </c:pt>
                <c:pt idx="1676">
                  <c:v>4.74</c:v>
                </c:pt>
                <c:pt idx="1677">
                  <c:v>4.83</c:v>
                </c:pt>
                <c:pt idx="1678">
                  <c:v>4.9800000000000004</c:v>
                </c:pt>
                <c:pt idx="1679">
                  <c:v>4.6900000000000004</c:v>
                </c:pt>
                <c:pt idx="1680">
                  <c:v>5.08</c:v>
                </c:pt>
                <c:pt idx="1681">
                  <c:v>5.0599999999999996</c:v>
                </c:pt>
                <c:pt idx="1682">
                  <c:v>5.15</c:v>
                </c:pt>
                <c:pt idx="1683">
                  <c:v>5.14</c:v>
                </c:pt>
                <c:pt idx="1684">
                  <c:v>4.96</c:v>
                </c:pt>
                <c:pt idx="1685">
                  <c:v>4.96</c:v>
                </c:pt>
                <c:pt idx="1686">
                  <c:v>4.84</c:v>
                </c:pt>
                <c:pt idx="1687">
                  <c:v>4.97</c:v>
                </c:pt>
                <c:pt idx="1688">
                  <c:v>4.9000000000000004</c:v>
                </c:pt>
                <c:pt idx="1689">
                  <c:v>4.93</c:v>
                </c:pt>
                <c:pt idx="1690">
                  <c:v>5.09</c:v>
                </c:pt>
                <c:pt idx="1691">
                  <c:v>5.45</c:v>
                </c:pt>
                <c:pt idx="1692">
                  <c:v>5.52</c:v>
                </c:pt>
                <c:pt idx="1693">
                  <c:v>5.59</c:v>
                </c:pt>
                <c:pt idx="1694">
                  <c:v>5.39</c:v>
                </c:pt>
                <c:pt idx="1695">
                  <c:v>5.0199999999999996</c:v>
                </c:pt>
                <c:pt idx="1696">
                  <c:v>4.99</c:v>
                </c:pt>
                <c:pt idx="1697">
                  <c:v>5.04</c:v>
                </c:pt>
                <c:pt idx="1698">
                  <c:v>5.19</c:v>
                </c:pt>
                <c:pt idx="1699">
                  <c:v>5.29</c:v>
                </c:pt>
                <c:pt idx="1700">
                  <c:v>5.44</c:v>
                </c:pt>
                <c:pt idx="1701">
                  <c:v>5.13</c:v>
                </c:pt>
                <c:pt idx="1702">
                  <c:v>5.61</c:v>
                </c:pt>
                <c:pt idx="1703">
                  <c:v>5.94</c:v>
                </c:pt>
                <c:pt idx="1704">
                  <c:v>5.19</c:v>
                </c:pt>
                <c:pt idx="1705">
                  <c:v>5.33</c:v>
                </c:pt>
                <c:pt idx="1706">
                  <c:v>5.05</c:v>
                </c:pt>
                <c:pt idx="1707">
                  <c:v>5.16</c:v>
                </c:pt>
                <c:pt idx="1708">
                  <c:v>6</c:v>
                </c:pt>
                <c:pt idx="1709">
                  <c:v>6.04</c:v>
                </c:pt>
                <c:pt idx="1710">
                  <c:v>5.84</c:v>
                </c:pt>
                <c:pt idx="1711">
                  <c:v>5.72</c:v>
                </c:pt>
                <c:pt idx="1712">
                  <c:v>5.92</c:v>
                </c:pt>
                <c:pt idx="1713">
                  <c:v>5.75</c:v>
                </c:pt>
                <c:pt idx="1714">
                  <c:v>5.65</c:v>
                </c:pt>
                <c:pt idx="1715">
                  <c:v>5.1100000000000003</c:v>
                </c:pt>
                <c:pt idx="1716">
                  <c:v>4.54</c:v>
                </c:pt>
                <c:pt idx="1717">
                  <c:v>4.55</c:v>
                </c:pt>
                <c:pt idx="1718">
                  <c:v>4.4400000000000004</c:v>
                </c:pt>
                <c:pt idx="1719">
                  <c:v>4.41</c:v>
                </c:pt>
                <c:pt idx="1720">
                  <c:v>4.37</c:v>
                </c:pt>
                <c:pt idx="1721">
                  <c:v>4.3899999999999997</c:v>
                </c:pt>
                <c:pt idx="1722">
                  <c:v>4.51</c:v>
                </c:pt>
                <c:pt idx="1723">
                  <c:v>4.5599999999999996</c:v>
                </c:pt>
                <c:pt idx="1724">
                  <c:v>4.5199999999999996</c:v>
                </c:pt>
                <c:pt idx="1725">
                  <c:v>4.5999999999999996</c:v>
                </c:pt>
                <c:pt idx="1726">
                  <c:v>4.67</c:v>
                </c:pt>
                <c:pt idx="1727">
                  <c:v>5.0999999999999996</c:v>
                </c:pt>
                <c:pt idx="1728">
                  <c:v>5.54</c:v>
                </c:pt>
                <c:pt idx="1729">
                  <c:v>5.68</c:v>
                </c:pt>
                <c:pt idx="1730">
                  <c:v>5.66</c:v>
                </c:pt>
                <c:pt idx="1731">
                  <c:v>5.56</c:v>
                </c:pt>
                <c:pt idx="1732">
                  <c:v>4.82</c:v>
                </c:pt>
                <c:pt idx="1733">
                  <c:v>4.46</c:v>
                </c:pt>
                <c:pt idx="1734">
                  <c:v>4.3499999999999996</c:v>
                </c:pt>
                <c:pt idx="1735">
                  <c:v>4.26</c:v>
                </c:pt>
                <c:pt idx="1736">
                  <c:v>4.28</c:v>
                </c:pt>
                <c:pt idx="1737">
                  <c:v>4.24</c:v>
                </c:pt>
                <c:pt idx="1738">
                  <c:v>4.2300000000000004</c:v>
                </c:pt>
                <c:pt idx="1739">
                  <c:v>4.2300000000000004</c:v>
                </c:pt>
                <c:pt idx="1740">
                  <c:v>4.24</c:v>
                </c:pt>
                <c:pt idx="1741">
                  <c:v>4.32</c:v>
                </c:pt>
                <c:pt idx="1742">
                  <c:v>4.34</c:v>
                </c:pt>
                <c:pt idx="1743">
                  <c:v>4.34</c:v>
                </c:pt>
                <c:pt idx="1744">
                  <c:v>4.32</c:v>
                </c:pt>
                <c:pt idx="1745">
                  <c:v>4.32</c:v>
                </c:pt>
                <c:pt idx="1746">
                  <c:v>4.43</c:v>
                </c:pt>
                <c:pt idx="1747">
                  <c:v>4.42</c:v>
                </c:pt>
                <c:pt idx="1748">
                  <c:v>4.3600000000000003</c:v>
                </c:pt>
                <c:pt idx="1749">
                  <c:v>4.33</c:v>
                </c:pt>
                <c:pt idx="1750">
                  <c:v>4.43</c:v>
                </c:pt>
                <c:pt idx="1751">
                  <c:v>5.0199999999999996</c:v>
                </c:pt>
                <c:pt idx="1752">
                  <c:v>5.24</c:v>
                </c:pt>
                <c:pt idx="1753">
                  <c:v>4.66</c:v>
                </c:pt>
                <c:pt idx="1754">
                  <c:v>4.4800000000000004</c:v>
                </c:pt>
                <c:pt idx="1755">
                  <c:v>4.46</c:v>
                </c:pt>
                <c:pt idx="1756">
                  <c:v>4.5599999999999996</c:v>
                </c:pt>
                <c:pt idx="1757">
                  <c:v>4.6100000000000003</c:v>
                </c:pt>
                <c:pt idx="1758">
                  <c:v>4.7300000000000004</c:v>
                </c:pt>
                <c:pt idx="1759">
                  <c:v>5.16</c:v>
                </c:pt>
                <c:pt idx="1760">
                  <c:v>5.04</c:v>
                </c:pt>
                <c:pt idx="1761">
                  <c:v>4.87</c:v>
                </c:pt>
                <c:pt idx="1762">
                  <c:v>5</c:v>
                </c:pt>
                <c:pt idx="1763">
                  <c:v>5.19</c:v>
                </c:pt>
                <c:pt idx="1764">
                  <c:v>5.27</c:v>
                </c:pt>
                <c:pt idx="1765">
                  <c:v>5.4</c:v>
                </c:pt>
                <c:pt idx="1766">
                  <c:v>5.26</c:v>
                </c:pt>
                <c:pt idx="1767">
                  <c:v>5.05</c:v>
                </c:pt>
                <c:pt idx="1768">
                  <c:v>5.09</c:v>
                </c:pt>
                <c:pt idx="1769">
                  <c:v>5.9</c:v>
                </c:pt>
                <c:pt idx="1770">
                  <c:v>5.68</c:v>
                </c:pt>
                <c:pt idx="1771">
                  <c:v>5.72</c:v>
                </c:pt>
                <c:pt idx="1772">
                  <c:v>5.69</c:v>
                </c:pt>
                <c:pt idx="1773">
                  <c:v>5.66</c:v>
                </c:pt>
                <c:pt idx="1774">
                  <c:v>5.76</c:v>
                </c:pt>
                <c:pt idx="1775">
                  <c:v>5.25</c:v>
                </c:pt>
                <c:pt idx="1776">
                  <c:v>4.76</c:v>
                </c:pt>
                <c:pt idx="1777">
                  <c:v>4.53</c:v>
                </c:pt>
                <c:pt idx="1778">
                  <c:v>4.51</c:v>
                </c:pt>
                <c:pt idx="1779">
                  <c:v>4.41</c:v>
                </c:pt>
                <c:pt idx="1780">
                  <c:v>4.7699999999999996</c:v>
                </c:pt>
                <c:pt idx="1781">
                  <c:v>5.08</c:v>
                </c:pt>
                <c:pt idx="1782">
                  <c:v>5.44</c:v>
                </c:pt>
                <c:pt idx="1783">
                  <c:v>5.44</c:v>
                </c:pt>
                <c:pt idx="1784">
                  <c:v>5.47</c:v>
                </c:pt>
                <c:pt idx="1785">
                  <c:v>5.44</c:v>
                </c:pt>
                <c:pt idx="1786">
                  <c:v>5.21</c:v>
                </c:pt>
                <c:pt idx="1787">
                  <c:v>5.33</c:v>
                </c:pt>
                <c:pt idx="1788">
                  <c:v>5.48</c:v>
                </c:pt>
                <c:pt idx="1789">
                  <c:v>5.5</c:v>
                </c:pt>
                <c:pt idx="1790">
                  <c:v>5.69</c:v>
                </c:pt>
                <c:pt idx="1791">
                  <c:v>5.74</c:v>
                </c:pt>
                <c:pt idx="1792">
                  <c:v>6.01</c:v>
                </c:pt>
                <c:pt idx="1793">
                  <c:v>6.32</c:v>
                </c:pt>
                <c:pt idx="1794">
                  <c:v>6.05</c:v>
                </c:pt>
                <c:pt idx="1795">
                  <c:v>6.08</c:v>
                </c:pt>
                <c:pt idx="1796">
                  <c:v>5.84</c:v>
                </c:pt>
                <c:pt idx="1797">
                  <c:v>5.42</c:v>
                </c:pt>
                <c:pt idx="1798">
                  <c:v>5.0999999999999996</c:v>
                </c:pt>
                <c:pt idx="1799">
                  <c:v>6.04</c:v>
                </c:pt>
                <c:pt idx="1800">
                  <c:v>5.77</c:v>
                </c:pt>
                <c:pt idx="1801">
                  <c:v>5.22</c:v>
                </c:pt>
                <c:pt idx="1802">
                  <c:v>5.52</c:v>
                </c:pt>
                <c:pt idx="1803">
                  <c:v>5.4</c:v>
                </c:pt>
                <c:pt idx="1804">
                  <c:v>5.58</c:v>
                </c:pt>
                <c:pt idx="1805">
                  <c:v>5.79</c:v>
                </c:pt>
                <c:pt idx="1806">
                  <c:v>5.92</c:v>
                </c:pt>
                <c:pt idx="1807">
                  <c:v>5.9</c:v>
                </c:pt>
                <c:pt idx="1808">
                  <c:v>5.5</c:v>
                </c:pt>
                <c:pt idx="1809">
                  <c:v>5.38</c:v>
                </c:pt>
                <c:pt idx="1810">
                  <c:v>5.72</c:v>
                </c:pt>
                <c:pt idx="1811">
                  <c:v>6.35</c:v>
                </c:pt>
                <c:pt idx="1812">
                  <c:v>6.14</c:v>
                </c:pt>
                <c:pt idx="1813">
                  <c:v>6.45</c:v>
                </c:pt>
                <c:pt idx="1814">
                  <c:v>6.34</c:v>
                </c:pt>
                <c:pt idx="1815">
                  <c:v>6.23</c:v>
                </c:pt>
                <c:pt idx="1816">
                  <c:v>5.44</c:v>
                </c:pt>
                <c:pt idx="1817">
                  <c:v>5.14</c:v>
                </c:pt>
                <c:pt idx="1818">
                  <c:v>5.22</c:v>
                </c:pt>
                <c:pt idx="1819">
                  <c:v>5.29</c:v>
                </c:pt>
                <c:pt idx="1820">
                  <c:v>6.06</c:v>
                </c:pt>
                <c:pt idx="1821">
                  <c:v>5.63</c:v>
                </c:pt>
                <c:pt idx="1822">
                  <c:v>5.31</c:v>
                </c:pt>
                <c:pt idx="1823">
                  <c:v>6.05</c:v>
                </c:pt>
                <c:pt idx="1824">
                  <c:v>6.38</c:v>
                </c:pt>
                <c:pt idx="1825">
                  <c:v>6.2</c:v>
                </c:pt>
                <c:pt idx="1826">
                  <c:v>5.63</c:v>
                </c:pt>
                <c:pt idx="1827">
                  <c:v>5.47</c:v>
                </c:pt>
                <c:pt idx="1828">
                  <c:v>5.66</c:v>
                </c:pt>
                <c:pt idx="1829">
                  <c:v>5.65</c:v>
                </c:pt>
                <c:pt idx="1830">
                  <c:v>5.87</c:v>
                </c:pt>
                <c:pt idx="1831">
                  <c:v>5.91</c:v>
                </c:pt>
                <c:pt idx="1832">
                  <c:v>6.17</c:v>
                </c:pt>
                <c:pt idx="1833">
                  <c:v>6.13</c:v>
                </c:pt>
                <c:pt idx="1834">
                  <c:v>6.11</c:v>
                </c:pt>
                <c:pt idx="1835">
                  <c:v>6.15</c:v>
                </c:pt>
                <c:pt idx="1836">
                  <c:v>5.58</c:v>
                </c:pt>
                <c:pt idx="1837">
                  <c:v>5.27</c:v>
                </c:pt>
                <c:pt idx="1838">
                  <c:v>5.22</c:v>
                </c:pt>
                <c:pt idx="1839">
                  <c:v>5.3</c:v>
                </c:pt>
                <c:pt idx="1840">
                  <c:v>5.32</c:v>
                </c:pt>
                <c:pt idx="1841">
                  <c:v>5.7</c:v>
                </c:pt>
                <c:pt idx="1842">
                  <c:v>5.5</c:v>
                </c:pt>
                <c:pt idx="1843">
                  <c:v>5.42</c:v>
                </c:pt>
                <c:pt idx="1844">
                  <c:v>5.9</c:v>
                </c:pt>
                <c:pt idx="1845">
                  <c:v>5.63</c:v>
                </c:pt>
                <c:pt idx="1846">
                  <c:v>5.57</c:v>
                </c:pt>
                <c:pt idx="1847">
                  <c:v>5.59</c:v>
                </c:pt>
                <c:pt idx="1848">
                  <c:v>5.58</c:v>
                </c:pt>
                <c:pt idx="1849">
                  <c:v>5.37</c:v>
                </c:pt>
                <c:pt idx="1850">
                  <c:v>5.4</c:v>
                </c:pt>
                <c:pt idx="1851">
                  <c:v>5.66</c:v>
                </c:pt>
                <c:pt idx="1852">
                  <c:v>5.85</c:v>
                </c:pt>
                <c:pt idx="1853">
                  <c:v>5.92</c:v>
                </c:pt>
                <c:pt idx="1854">
                  <c:v>5.94</c:v>
                </c:pt>
                <c:pt idx="1855">
                  <c:v>5.75</c:v>
                </c:pt>
                <c:pt idx="1856">
                  <c:v>5.84</c:v>
                </c:pt>
                <c:pt idx="1857">
                  <c:v>6.02</c:v>
                </c:pt>
                <c:pt idx="1858">
                  <c:v>5.53</c:v>
                </c:pt>
                <c:pt idx="1859">
                  <c:v>5.6</c:v>
                </c:pt>
                <c:pt idx="1860">
                  <c:v>5.47</c:v>
                </c:pt>
                <c:pt idx="1861">
                  <c:v>5.41</c:v>
                </c:pt>
                <c:pt idx="1862">
                  <c:v>5.61</c:v>
                </c:pt>
                <c:pt idx="1863">
                  <c:v>5.24</c:v>
                </c:pt>
                <c:pt idx="1864">
                  <c:v>4.6100000000000003</c:v>
                </c:pt>
                <c:pt idx="1865">
                  <c:v>5.4</c:v>
                </c:pt>
                <c:pt idx="1866">
                  <c:v>5.86</c:v>
                </c:pt>
                <c:pt idx="1867">
                  <c:v>5.79</c:v>
                </c:pt>
                <c:pt idx="1868">
                  <c:v>5.56</c:v>
                </c:pt>
                <c:pt idx="1869">
                  <c:v>5.15</c:v>
                </c:pt>
                <c:pt idx="1870">
                  <c:v>4.9000000000000004</c:v>
                </c:pt>
                <c:pt idx="1871">
                  <c:v>5.49</c:v>
                </c:pt>
                <c:pt idx="1872">
                  <c:v>5.55</c:v>
                </c:pt>
                <c:pt idx="1873">
                  <c:v>5.23</c:v>
                </c:pt>
                <c:pt idx="1874">
                  <c:v>4.84</c:v>
                </c:pt>
                <c:pt idx="1875">
                  <c:v>4.79</c:v>
                </c:pt>
                <c:pt idx="1876">
                  <c:v>5.75</c:v>
                </c:pt>
                <c:pt idx="1877">
                  <c:v>5.54</c:v>
                </c:pt>
                <c:pt idx="1878">
                  <c:v>5.29</c:v>
                </c:pt>
                <c:pt idx="1879">
                  <c:v>5.27</c:v>
                </c:pt>
                <c:pt idx="1880">
                  <c:v>4.8099999999999996</c:v>
                </c:pt>
                <c:pt idx="1881">
                  <c:v>4.59</c:v>
                </c:pt>
                <c:pt idx="1882">
                  <c:v>4.47</c:v>
                </c:pt>
                <c:pt idx="1883">
                  <c:v>5.1100000000000003</c:v>
                </c:pt>
                <c:pt idx="1884">
                  <c:v>5.13</c:v>
                </c:pt>
                <c:pt idx="1885">
                  <c:v>4.83</c:v>
                </c:pt>
                <c:pt idx="1886">
                  <c:v>5.49</c:v>
                </c:pt>
                <c:pt idx="1887">
                  <c:v>5.26</c:v>
                </c:pt>
                <c:pt idx="1888">
                  <c:v>5.1100000000000003</c:v>
                </c:pt>
                <c:pt idx="1889">
                  <c:v>5.27</c:v>
                </c:pt>
                <c:pt idx="1890">
                  <c:v>5.61</c:v>
                </c:pt>
                <c:pt idx="1891">
                  <c:v>5.87</c:v>
                </c:pt>
                <c:pt idx="1892">
                  <c:v>5.76</c:v>
                </c:pt>
                <c:pt idx="1893">
                  <c:v>5.44</c:v>
                </c:pt>
                <c:pt idx="1894">
                  <c:v>5.64</c:v>
                </c:pt>
                <c:pt idx="1895">
                  <c:v>5.59</c:v>
                </c:pt>
                <c:pt idx="1896">
                  <c:v>6.11</c:v>
                </c:pt>
                <c:pt idx="1897">
                  <c:v>6.42</c:v>
                </c:pt>
                <c:pt idx="1898">
                  <c:v>6.25</c:v>
                </c:pt>
                <c:pt idx="1899">
                  <c:v>6.22</c:v>
                </c:pt>
                <c:pt idx="1900">
                  <c:v>6.32</c:v>
                </c:pt>
                <c:pt idx="1901">
                  <c:v>5.98</c:v>
                </c:pt>
                <c:pt idx="1902">
                  <c:v>5.74</c:v>
                </c:pt>
                <c:pt idx="1903">
                  <c:v>5.57</c:v>
                </c:pt>
                <c:pt idx="1904">
                  <c:v>5.82</c:v>
                </c:pt>
                <c:pt idx="1905">
                  <c:v>5.61</c:v>
                </c:pt>
                <c:pt idx="1906">
                  <c:v>5.9</c:v>
                </c:pt>
                <c:pt idx="1907">
                  <c:v>6</c:v>
                </c:pt>
                <c:pt idx="1908">
                  <c:v>6.25</c:v>
                </c:pt>
                <c:pt idx="1909">
                  <c:v>6.33</c:v>
                </c:pt>
                <c:pt idx="1910">
                  <c:v>6.22</c:v>
                </c:pt>
                <c:pt idx="1911">
                  <c:v>6.25</c:v>
                </c:pt>
                <c:pt idx="1912">
                  <c:v>6.23</c:v>
                </c:pt>
                <c:pt idx="1913">
                  <c:v>5.98</c:v>
                </c:pt>
                <c:pt idx="1914">
                  <c:v>5.8</c:v>
                </c:pt>
                <c:pt idx="1915">
                  <c:v>5.78</c:v>
                </c:pt>
                <c:pt idx="1916">
                  <c:v>6.13</c:v>
                </c:pt>
                <c:pt idx="1917">
                  <c:v>6.25</c:v>
                </c:pt>
                <c:pt idx="1918">
                  <c:v>6.29</c:v>
                </c:pt>
                <c:pt idx="1919">
                  <c:v>6.44</c:v>
                </c:pt>
                <c:pt idx="1920">
                  <c:v>6.32</c:v>
                </c:pt>
                <c:pt idx="1921">
                  <c:v>6.42</c:v>
                </c:pt>
                <c:pt idx="1922">
                  <c:v>6.43</c:v>
                </c:pt>
                <c:pt idx="1923">
                  <c:v>6.5</c:v>
                </c:pt>
                <c:pt idx="1924">
                  <c:v>6.29</c:v>
                </c:pt>
                <c:pt idx="1925">
                  <c:v>6.01</c:v>
                </c:pt>
                <c:pt idx="1926">
                  <c:v>6.1</c:v>
                </c:pt>
                <c:pt idx="1927">
                  <c:v>5.86</c:v>
                </c:pt>
                <c:pt idx="1928">
                  <c:v>5.58</c:v>
                </c:pt>
                <c:pt idx="1929">
                  <c:v>5.61</c:v>
                </c:pt>
                <c:pt idx="1930">
                  <c:v>5.95</c:v>
                </c:pt>
                <c:pt idx="1931">
                  <c:v>6.15</c:v>
                </c:pt>
                <c:pt idx="1932">
                  <c:v>6.43</c:v>
                </c:pt>
                <c:pt idx="1933">
                  <c:v>6.31</c:v>
                </c:pt>
                <c:pt idx="1934">
                  <c:v>6.23</c:v>
                </c:pt>
                <c:pt idx="1935">
                  <c:v>6.18</c:v>
                </c:pt>
                <c:pt idx="1936">
                  <c:v>6.09</c:v>
                </c:pt>
                <c:pt idx="1937">
                  <c:v>5.86</c:v>
                </c:pt>
                <c:pt idx="1938">
                  <c:v>5.88</c:v>
                </c:pt>
                <c:pt idx="1939">
                  <c:v>5.96</c:v>
                </c:pt>
                <c:pt idx="1940">
                  <c:v>6.34</c:v>
                </c:pt>
                <c:pt idx="1941">
                  <c:v>6.43</c:v>
                </c:pt>
                <c:pt idx="1942">
                  <c:v>6.48</c:v>
                </c:pt>
                <c:pt idx="1943">
                  <c:v>6.29</c:v>
                </c:pt>
                <c:pt idx="1944">
                  <c:v>6.46</c:v>
                </c:pt>
                <c:pt idx="1945">
                  <c:v>6.42</c:v>
                </c:pt>
                <c:pt idx="1946">
                  <c:v>6.4</c:v>
                </c:pt>
                <c:pt idx="1947">
                  <c:v>6.37</c:v>
                </c:pt>
                <c:pt idx="1948">
                  <c:v>6.14</c:v>
                </c:pt>
                <c:pt idx="1949">
                  <c:v>5.9</c:v>
                </c:pt>
                <c:pt idx="1950">
                  <c:v>6.32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Минимальная ставка РЕПО на аукционе сроком на 1 день</c:v>
                </c:pt>
              </c:strCache>
            </c:strRef>
          </c:tx>
          <c:spPr>
            <a:ln w="22225">
              <a:solidFill>
                <a:schemeClr val="accent5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Лист2!$A$1132:$A$3082</c:f>
              <c:numCache>
                <c:formatCode>m/d/yyyy</c:formatCode>
                <c:ptCount val="1951"/>
                <c:pt idx="0">
                  <c:v>38397</c:v>
                </c:pt>
                <c:pt idx="1">
                  <c:v>38398</c:v>
                </c:pt>
                <c:pt idx="2">
                  <c:v>38399</c:v>
                </c:pt>
                <c:pt idx="3">
                  <c:v>38400</c:v>
                </c:pt>
                <c:pt idx="4">
                  <c:v>38401</c:v>
                </c:pt>
                <c:pt idx="5">
                  <c:v>38404</c:v>
                </c:pt>
                <c:pt idx="6">
                  <c:v>38405</c:v>
                </c:pt>
                <c:pt idx="7">
                  <c:v>38407</c:v>
                </c:pt>
                <c:pt idx="8">
                  <c:v>38408</c:v>
                </c:pt>
                <c:pt idx="9">
                  <c:v>38411</c:v>
                </c:pt>
                <c:pt idx="10">
                  <c:v>38412</c:v>
                </c:pt>
                <c:pt idx="11">
                  <c:v>38413</c:v>
                </c:pt>
                <c:pt idx="12">
                  <c:v>38414</c:v>
                </c:pt>
                <c:pt idx="13">
                  <c:v>38415</c:v>
                </c:pt>
                <c:pt idx="14">
                  <c:v>38416</c:v>
                </c:pt>
                <c:pt idx="15">
                  <c:v>38420</c:v>
                </c:pt>
                <c:pt idx="16">
                  <c:v>38421</c:v>
                </c:pt>
                <c:pt idx="17">
                  <c:v>38422</c:v>
                </c:pt>
                <c:pt idx="18">
                  <c:v>38425</c:v>
                </c:pt>
                <c:pt idx="19">
                  <c:v>38426</c:v>
                </c:pt>
                <c:pt idx="20">
                  <c:v>38427</c:v>
                </c:pt>
                <c:pt idx="21">
                  <c:v>38428</c:v>
                </c:pt>
                <c:pt idx="22">
                  <c:v>38429</c:v>
                </c:pt>
                <c:pt idx="23">
                  <c:v>38432</c:v>
                </c:pt>
                <c:pt idx="24">
                  <c:v>38433</c:v>
                </c:pt>
                <c:pt idx="25">
                  <c:v>38434</c:v>
                </c:pt>
                <c:pt idx="26">
                  <c:v>38435</c:v>
                </c:pt>
                <c:pt idx="27">
                  <c:v>38436</c:v>
                </c:pt>
                <c:pt idx="28">
                  <c:v>38439</c:v>
                </c:pt>
                <c:pt idx="29">
                  <c:v>38440</c:v>
                </c:pt>
                <c:pt idx="30">
                  <c:v>38441</c:v>
                </c:pt>
                <c:pt idx="31">
                  <c:v>38442</c:v>
                </c:pt>
                <c:pt idx="32">
                  <c:v>38443</c:v>
                </c:pt>
                <c:pt idx="33">
                  <c:v>38446</c:v>
                </c:pt>
                <c:pt idx="34">
                  <c:v>38447</c:v>
                </c:pt>
                <c:pt idx="35">
                  <c:v>38448</c:v>
                </c:pt>
                <c:pt idx="36">
                  <c:v>38449</c:v>
                </c:pt>
                <c:pt idx="37">
                  <c:v>38450</c:v>
                </c:pt>
                <c:pt idx="38">
                  <c:v>38453</c:v>
                </c:pt>
                <c:pt idx="39">
                  <c:v>38454</c:v>
                </c:pt>
                <c:pt idx="40">
                  <c:v>38455</c:v>
                </c:pt>
                <c:pt idx="41">
                  <c:v>38456</c:v>
                </c:pt>
                <c:pt idx="42">
                  <c:v>38457</c:v>
                </c:pt>
                <c:pt idx="43">
                  <c:v>38460</c:v>
                </c:pt>
                <c:pt idx="44">
                  <c:v>38461</c:v>
                </c:pt>
                <c:pt idx="45">
                  <c:v>38462</c:v>
                </c:pt>
                <c:pt idx="46">
                  <c:v>38463</c:v>
                </c:pt>
                <c:pt idx="47">
                  <c:v>38464</c:v>
                </c:pt>
                <c:pt idx="48">
                  <c:v>38467</c:v>
                </c:pt>
                <c:pt idx="49">
                  <c:v>38468</c:v>
                </c:pt>
                <c:pt idx="50">
                  <c:v>38469</c:v>
                </c:pt>
                <c:pt idx="51">
                  <c:v>38470</c:v>
                </c:pt>
                <c:pt idx="52">
                  <c:v>38471</c:v>
                </c:pt>
                <c:pt idx="53">
                  <c:v>38475</c:v>
                </c:pt>
                <c:pt idx="54">
                  <c:v>38476</c:v>
                </c:pt>
                <c:pt idx="55">
                  <c:v>38477</c:v>
                </c:pt>
                <c:pt idx="56">
                  <c:v>38478</c:v>
                </c:pt>
                <c:pt idx="57">
                  <c:v>38483</c:v>
                </c:pt>
                <c:pt idx="58">
                  <c:v>38484</c:v>
                </c:pt>
                <c:pt idx="59">
                  <c:v>38485</c:v>
                </c:pt>
                <c:pt idx="60">
                  <c:v>38486</c:v>
                </c:pt>
                <c:pt idx="61">
                  <c:v>38488</c:v>
                </c:pt>
                <c:pt idx="62">
                  <c:v>38489</c:v>
                </c:pt>
                <c:pt idx="63">
                  <c:v>38490</c:v>
                </c:pt>
                <c:pt idx="64">
                  <c:v>38491</c:v>
                </c:pt>
                <c:pt idx="65">
                  <c:v>38492</c:v>
                </c:pt>
                <c:pt idx="66">
                  <c:v>38495</c:v>
                </c:pt>
                <c:pt idx="67">
                  <c:v>38496</c:v>
                </c:pt>
                <c:pt idx="68">
                  <c:v>38497</c:v>
                </c:pt>
                <c:pt idx="69">
                  <c:v>38498</c:v>
                </c:pt>
                <c:pt idx="70">
                  <c:v>38499</c:v>
                </c:pt>
                <c:pt idx="71">
                  <c:v>38502</c:v>
                </c:pt>
                <c:pt idx="72">
                  <c:v>38503</c:v>
                </c:pt>
                <c:pt idx="73">
                  <c:v>38504</c:v>
                </c:pt>
                <c:pt idx="74">
                  <c:v>38505</c:v>
                </c:pt>
                <c:pt idx="75">
                  <c:v>38506</c:v>
                </c:pt>
                <c:pt idx="76">
                  <c:v>38509</c:v>
                </c:pt>
                <c:pt idx="77">
                  <c:v>38510</c:v>
                </c:pt>
                <c:pt idx="78">
                  <c:v>38511</c:v>
                </c:pt>
                <c:pt idx="79">
                  <c:v>38512</c:v>
                </c:pt>
                <c:pt idx="80">
                  <c:v>38513</c:v>
                </c:pt>
                <c:pt idx="81">
                  <c:v>38517</c:v>
                </c:pt>
                <c:pt idx="82">
                  <c:v>38518</c:v>
                </c:pt>
                <c:pt idx="83">
                  <c:v>38519</c:v>
                </c:pt>
                <c:pt idx="84">
                  <c:v>38520</c:v>
                </c:pt>
                <c:pt idx="85">
                  <c:v>38523</c:v>
                </c:pt>
                <c:pt idx="86">
                  <c:v>38524</c:v>
                </c:pt>
                <c:pt idx="87">
                  <c:v>38525</c:v>
                </c:pt>
                <c:pt idx="88">
                  <c:v>38526</c:v>
                </c:pt>
                <c:pt idx="89">
                  <c:v>38527</c:v>
                </c:pt>
                <c:pt idx="90">
                  <c:v>38530</c:v>
                </c:pt>
                <c:pt idx="91">
                  <c:v>38531</c:v>
                </c:pt>
                <c:pt idx="92">
                  <c:v>38532</c:v>
                </c:pt>
                <c:pt idx="93">
                  <c:v>38533</c:v>
                </c:pt>
                <c:pt idx="94">
                  <c:v>38534</c:v>
                </c:pt>
                <c:pt idx="95">
                  <c:v>38537</c:v>
                </c:pt>
                <c:pt idx="96">
                  <c:v>38538</c:v>
                </c:pt>
                <c:pt idx="97">
                  <c:v>38539</c:v>
                </c:pt>
                <c:pt idx="98">
                  <c:v>38540</c:v>
                </c:pt>
                <c:pt idx="99">
                  <c:v>38541</c:v>
                </c:pt>
                <c:pt idx="100">
                  <c:v>38544</c:v>
                </c:pt>
                <c:pt idx="101">
                  <c:v>38545</c:v>
                </c:pt>
                <c:pt idx="102">
                  <c:v>38546</c:v>
                </c:pt>
                <c:pt idx="103">
                  <c:v>38547</c:v>
                </c:pt>
                <c:pt idx="104">
                  <c:v>38548</c:v>
                </c:pt>
                <c:pt idx="105">
                  <c:v>38551</c:v>
                </c:pt>
                <c:pt idx="106">
                  <c:v>38552</c:v>
                </c:pt>
                <c:pt idx="107">
                  <c:v>38553</c:v>
                </c:pt>
                <c:pt idx="108">
                  <c:v>38554</c:v>
                </c:pt>
                <c:pt idx="109">
                  <c:v>38555</c:v>
                </c:pt>
                <c:pt idx="110">
                  <c:v>38558</c:v>
                </c:pt>
                <c:pt idx="111">
                  <c:v>38559</c:v>
                </c:pt>
                <c:pt idx="112">
                  <c:v>38560</c:v>
                </c:pt>
                <c:pt idx="113">
                  <c:v>38561</c:v>
                </c:pt>
                <c:pt idx="114">
                  <c:v>38562</c:v>
                </c:pt>
                <c:pt idx="115">
                  <c:v>38565</c:v>
                </c:pt>
                <c:pt idx="116">
                  <c:v>38566</c:v>
                </c:pt>
                <c:pt idx="117">
                  <c:v>38567</c:v>
                </c:pt>
                <c:pt idx="118">
                  <c:v>38568</c:v>
                </c:pt>
                <c:pt idx="119">
                  <c:v>38569</c:v>
                </c:pt>
                <c:pt idx="120">
                  <c:v>38572</c:v>
                </c:pt>
                <c:pt idx="121">
                  <c:v>38573</c:v>
                </c:pt>
                <c:pt idx="122">
                  <c:v>38574</c:v>
                </c:pt>
                <c:pt idx="123">
                  <c:v>38575</c:v>
                </c:pt>
                <c:pt idx="124">
                  <c:v>38576</c:v>
                </c:pt>
                <c:pt idx="125">
                  <c:v>38579</c:v>
                </c:pt>
                <c:pt idx="126">
                  <c:v>38580</c:v>
                </c:pt>
                <c:pt idx="127">
                  <c:v>38581</c:v>
                </c:pt>
                <c:pt idx="128">
                  <c:v>38582</c:v>
                </c:pt>
                <c:pt idx="129">
                  <c:v>38583</c:v>
                </c:pt>
                <c:pt idx="130">
                  <c:v>38586</c:v>
                </c:pt>
                <c:pt idx="131">
                  <c:v>38587</c:v>
                </c:pt>
                <c:pt idx="132">
                  <c:v>38588</c:v>
                </c:pt>
                <c:pt idx="133">
                  <c:v>38589</c:v>
                </c:pt>
                <c:pt idx="134">
                  <c:v>38590</c:v>
                </c:pt>
                <c:pt idx="135">
                  <c:v>38593</c:v>
                </c:pt>
                <c:pt idx="136">
                  <c:v>38594</c:v>
                </c:pt>
                <c:pt idx="137">
                  <c:v>38595</c:v>
                </c:pt>
                <c:pt idx="138">
                  <c:v>38596</c:v>
                </c:pt>
                <c:pt idx="139">
                  <c:v>38597</c:v>
                </c:pt>
                <c:pt idx="140">
                  <c:v>38600</c:v>
                </c:pt>
                <c:pt idx="141">
                  <c:v>38601</c:v>
                </c:pt>
                <c:pt idx="142">
                  <c:v>38602</c:v>
                </c:pt>
                <c:pt idx="143">
                  <c:v>38603</c:v>
                </c:pt>
                <c:pt idx="144">
                  <c:v>38604</c:v>
                </c:pt>
                <c:pt idx="145">
                  <c:v>38607</c:v>
                </c:pt>
                <c:pt idx="146">
                  <c:v>38608</c:v>
                </c:pt>
                <c:pt idx="147">
                  <c:v>38609</c:v>
                </c:pt>
                <c:pt idx="148">
                  <c:v>38610</c:v>
                </c:pt>
                <c:pt idx="149">
                  <c:v>38611</c:v>
                </c:pt>
                <c:pt idx="150">
                  <c:v>38614</c:v>
                </c:pt>
                <c:pt idx="151">
                  <c:v>38615</c:v>
                </c:pt>
                <c:pt idx="152">
                  <c:v>38616</c:v>
                </c:pt>
                <c:pt idx="153">
                  <c:v>38617</c:v>
                </c:pt>
                <c:pt idx="154">
                  <c:v>38618</c:v>
                </c:pt>
                <c:pt idx="155">
                  <c:v>38621</c:v>
                </c:pt>
                <c:pt idx="156">
                  <c:v>38622</c:v>
                </c:pt>
                <c:pt idx="157">
                  <c:v>38623</c:v>
                </c:pt>
                <c:pt idx="158">
                  <c:v>38624</c:v>
                </c:pt>
                <c:pt idx="159">
                  <c:v>38625</c:v>
                </c:pt>
                <c:pt idx="160">
                  <c:v>38628</c:v>
                </c:pt>
                <c:pt idx="161">
                  <c:v>38629</c:v>
                </c:pt>
                <c:pt idx="162">
                  <c:v>38630</c:v>
                </c:pt>
                <c:pt idx="163">
                  <c:v>38631</c:v>
                </c:pt>
                <c:pt idx="164">
                  <c:v>38632</c:v>
                </c:pt>
                <c:pt idx="165">
                  <c:v>38635</c:v>
                </c:pt>
                <c:pt idx="166">
                  <c:v>38636</c:v>
                </c:pt>
                <c:pt idx="167">
                  <c:v>38637</c:v>
                </c:pt>
                <c:pt idx="168">
                  <c:v>38638</c:v>
                </c:pt>
                <c:pt idx="169">
                  <c:v>38639</c:v>
                </c:pt>
                <c:pt idx="170">
                  <c:v>38642</c:v>
                </c:pt>
                <c:pt idx="171">
                  <c:v>38643</c:v>
                </c:pt>
                <c:pt idx="172">
                  <c:v>38644</c:v>
                </c:pt>
                <c:pt idx="173">
                  <c:v>38645</c:v>
                </c:pt>
                <c:pt idx="174">
                  <c:v>38646</c:v>
                </c:pt>
                <c:pt idx="175">
                  <c:v>38649</c:v>
                </c:pt>
                <c:pt idx="176">
                  <c:v>38650</c:v>
                </c:pt>
                <c:pt idx="177">
                  <c:v>38651</c:v>
                </c:pt>
                <c:pt idx="178">
                  <c:v>38652</c:v>
                </c:pt>
                <c:pt idx="179">
                  <c:v>38653</c:v>
                </c:pt>
                <c:pt idx="180">
                  <c:v>38656</c:v>
                </c:pt>
                <c:pt idx="181">
                  <c:v>38657</c:v>
                </c:pt>
                <c:pt idx="182">
                  <c:v>38658</c:v>
                </c:pt>
                <c:pt idx="183">
                  <c:v>38659</c:v>
                </c:pt>
                <c:pt idx="184">
                  <c:v>38663</c:v>
                </c:pt>
                <c:pt idx="185">
                  <c:v>38664</c:v>
                </c:pt>
                <c:pt idx="186">
                  <c:v>38665</c:v>
                </c:pt>
                <c:pt idx="187">
                  <c:v>38666</c:v>
                </c:pt>
                <c:pt idx="188">
                  <c:v>38667</c:v>
                </c:pt>
                <c:pt idx="189">
                  <c:v>38670</c:v>
                </c:pt>
                <c:pt idx="190">
                  <c:v>38671</c:v>
                </c:pt>
                <c:pt idx="191">
                  <c:v>38672</c:v>
                </c:pt>
                <c:pt idx="192">
                  <c:v>38673</c:v>
                </c:pt>
                <c:pt idx="193">
                  <c:v>38674</c:v>
                </c:pt>
                <c:pt idx="194">
                  <c:v>38677</c:v>
                </c:pt>
                <c:pt idx="195">
                  <c:v>38678</c:v>
                </c:pt>
                <c:pt idx="196">
                  <c:v>38679</c:v>
                </c:pt>
                <c:pt idx="197">
                  <c:v>38680</c:v>
                </c:pt>
                <c:pt idx="198">
                  <c:v>38681</c:v>
                </c:pt>
                <c:pt idx="199">
                  <c:v>38684</c:v>
                </c:pt>
                <c:pt idx="200">
                  <c:v>38685</c:v>
                </c:pt>
                <c:pt idx="201">
                  <c:v>38686</c:v>
                </c:pt>
                <c:pt idx="202">
                  <c:v>38687</c:v>
                </c:pt>
                <c:pt idx="203">
                  <c:v>38688</c:v>
                </c:pt>
                <c:pt idx="204">
                  <c:v>38691</c:v>
                </c:pt>
                <c:pt idx="205">
                  <c:v>38692</c:v>
                </c:pt>
                <c:pt idx="206">
                  <c:v>38693</c:v>
                </c:pt>
                <c:pt idx="207">
                  <c:v>38694</c:v>
                </c:pt>
                <c:pt idx="208">
                  <c:v>38695</c:v>
                </c:pt>
                <c:pt idx="209">
                  <c:v>38698</c:v>
                </c:pt>
                <c:pt idx="210">
                  <c:v>38699</c:v>
                </c:pt>
                <c:pt idx="211">
                  <c:v>38700</c:v>
                </c:pt>
                <c:pt idx="212">
                  <c:v>38701</c:v>
                </c:pt>
                <c:pt idx="213">
                  <c:v>38702</c:v>
                </c:pt>
                <c:pt idx="214">
                  <c:v>38705</c:v>
                </c:pt>
                <c:pt idx="215">
                  <c:v>38706</c:v>
                </c:pt>
                <c:pt idx="216">
                  <c:v>38707</c:v>
                </c:pt>
                <c:pt idx="217">
                  <c:v>38708</c:v>
                </c:pt>
                <c:pt idx="218">
                  <c:v>38709</c:v>
                </c:pt>
                <c:pt idx="219">
                  <c:v>38712</c:v>
                </c:pt>
                <c:pt idx="220">
                  <c:v>38713</c:v>
                </c:pt>
                <c:pt idx="221">
                  <c:v>38714</c:v>
                </c:pt>
                <c:pt idx="222">
                  <c:v>38715</c:v>
                </c:pt>
                <c:pt idx="223">
                  <c:v>38716</c:v>
                </c:pt>
                <c:pt idx="224">
                  <c:v>38727</c:v>
                </c:pt>
                <c:pt idx="225">
                  <c:v>38728</c:v>
                </c:pt>
                <c:pt idx="226">
                  <c:v>38729</c:v>
                </c:pt>
                <c:pt idx="227">
                  <c:v>38730</c:v>
                </c:pt>
                <c:pt idx="228">
                  <c:v>38733</c:v>
                </c:pt>
                <c:pt idx="229">
                  <c:v>38734</c:v>
                </c:pt>
                <c:pt idx="230">
                  <c:v>38735</c:v>
                </c:pt>
                <c:pt idx="231">
                  <c:v>38736</c:v>
                </c:pt>
                <c:pt idx="232">
                  <c:v>38737</c:v>
                </c:pt>
                <c:pt idx="233">
                  <c:v>38740</c:v>
                </c:pt>
                <c:pt idx="234">
                  <c:v>38741</c:v>
                </c:pt>
                <c:pt idx="235">
                  <c:v>38742</c:v>
                </c:pt>
                <c:pt idx="236">
                  <c:v>38743</c:v>
                </c:pt>
                <c:pt idx="237">
                  <c:v>38744</c:v>
                </c:pt>
                <c:pt idx="238">
                  <c:v>38747</c:v>
                </c:pt>
                <c:pt idx="239">
                  <c:v>38748</c:v>
                </c:pt>
                <c:pt idx="240">
                  <c:v>38749</c:v>
                </c:pt>
                <c:pt idx="241">
                  <c:v>38750</c:v>
                </c:pt>
                <c:pt idx="242">
                  <c:v>38751</c:v>
                </c:pt>
                <c:pt idx="243">
                  <c:v>38754</c:v>
                </c:pt>
                <c:pt idx="244">
                  <c:v>38755</c:v>
                </c:pt>
                <c:pt idx="245">
                  <c:v>38756</c:v>
                </c:pt>
                <c:pt idx="246">
                  <c:v>38757</c:v>
                </c:pt>
                <c:pt idx="247">
                  <c:v>38758</c:v>
                </c:pt>
                <c:pt idx="248">
                  <c:v>38761</c:v>
                </c:pt>
                <c:pt idx="249">
                  <c:v>38762</c:v>
                </c:pt>
                <c:pt idx="250">
                  <c:v>38763</c:v>
                </c:pt>
                <c:pt idx="251">
                  <c:v>38764</c:v>
                </c:pt>
                <c:pt idx="252">
                  <c:v>38765</c:v>
                </c:pt>
                <c:pt idx="253">
                  <c:v>38768</c:v>
                </c:pt>
                <c:pt idx="254">
                  <c:v>38769</c:v>
                </c:pt>
                <c:pt idx="255">
                  <c:v>38770</c:v>
                </c:pt>
                <c:pt idx="256">
                  <c:v>38774</c:v>
                </c:pt>
                <c:pt idx="257">
                  <c:v>38775</c:v>
                </c:pt>
                <c:pt idx="258">
                  <c:v>38776</c:v>
                </c:pt>
                <c:pt idx="259">
                  <c:v>38777</c:v>
                </c:pt>
                <c:pt idx="260">
                  <c:v>38778</c:v>
                </c:pt>
                <c:pt idx="261">
                  <c:v>38779</c:v>
                </c:pt>
                <c:pt idx="262">
                  <c:v>38782</c:v>
                </c:pt>
                <c:pt idx="263">
                  <c:v>38783</c:v>
                </c:pt>
                <c:pt idx="264">
                  <c:v>38785</c:v>
                </c:pt>
                <c:pt idx="265">
                  <c:v>38786</c:v>
                </c:pt>
                <c:pt idx="266">
                  <c:v>38789</c:v>
                </c:pt>
                <c:pt idx="267">
                  <c:v>38790</c:v>
                </c:pt>
                <c:pt idx="268">
                  <c:v>38791</c:v>
                </c:pt>
                <c:pt idx="269">
                  <c:v>38792</c:v>
                </c:pt>
                <c:pt idx="270">
                  <c:v>38793</c:v>
                </c:pt>
                <c:pt idx="271">
                  <c:v>38796</c:v>
                </c:pt>
                <c:pt idx="272">
                  <c:v>38797</c:v>
                </c:pt>
                <c:pt idx="273">
                  <c:v>38798</c:v>
                </c:pt>
                <c:pt idx="274">
                  <c:v>38799</c:v>
                </c:pt>
                <c:pt idx="275">
                  <c:v>38800</c:v>
                </c:pt>
                <c:pt idx="276">
                  <c:v>38803</c:v>
                </c:pt>
                <c:pt idx="277">
                  <c:v>38804</c:v>
                </c:pt>
                <c:pt idx="278">
                  <c:v>38805</c:v>
                </c:pt>
                <c:pt idx="279">
                  <c:v>38806</c:v>
                </c:pt>
                <c:pt idx="280">
                  <c:v>38807</c:v>
                </c:pt>
                <c:pt idx="281">
                  <c:v>38810</c:v>
                </c:pt>
                <c:pt idx="282">
                  <c:v>38811</c:v>
                </c:pt>
                <c:pt idx="283">
                  <c:v>38812</c:v>
                </c:pt>
                <c:pt idx="284">
                  <c:v>38813</c:v>
                </c:pt>
                <c:pt idx="285">
                  <c:v>38814</c:v>
                </c:pt>
                <c:pt idx="286">
                  <c:v>38817</c:v>
                </c:pt>
                <c:pt idx="287">
                  <c:v>38818</c:v>
                </c:pt>
                <c:pt idx="288">
                  <c:v>38819</c:v>
                </c:pt>
                <c:pt idx="289">
                  <c:v>38820</c:v>
                </c:pt>
                <c:pt idx="290">
                  <c:v>38821</c:v>
                </c:pt>
                <c:pt idx="291">
                  <c:v>38824</c:v>
                </c:pt>
                <c:pt idx="292">
                  <c:v>38825</c:v>
                </c:pt>
                <c:pt idx="293">
                  <c:v>38826</c:v>
                </c:pt>
                <c:pt idx="294">
                  <c:v>38827</c:v>
                </c:pt>
                <c:pt idx="295">
                  <c:v>38828</c:v>
                </c:pt>
                <c:pt idx="296">
                  <c:v>38831</c:v>
                </c:pt>
                <c:pt idx="297">
                  <c:v>38832</c:v>
                </c:pt>
                <c:pt idx="298">
                  <c:v>38833</c:v>
                </c:pt>
                <c:pt idx="299">
                  <c:v>38834</c:v>
                </c:pt>
                <c:pt idx="300">
                  <c:v>38835</c:v>
                </c:pt>
                <c:pt idx="301">
                  <c:v>38839</c:v>
                </c:pt>
                <c:pt idx="302">
                  <c:v>38840</c:v>
                </c:pt>
                <c:pt idx="303">
                  <c:v>38841</c:v>
                </c:pt>
                <c:pt idx="304">
                  <c:v>38842</c:v>
                </c:pt>
                <c:pt idx="305">
                  <c:v>38843</c:v>
                </c:pt>
                <c:pt idx="306">
                  <c:v>38847</c:v>
                </c:pt>
                <c:pt idx="307">
                  <c:v>38848</c:v>
                </c:pt>
                <c:pt idx="308">
                  <c:v>38849</c:v>
                </c:pt>
                <c:pt idx="309">
                  <c:v>38852</c:v>
                </c:pt>
                <c:pt idx="310">
                  <c:v>38853</c:v>
                </c:pt>
                <c:pt idx="311">
                  <c:v>38854</c:v>
                </c:pt>
                <c:pt idx="312">
                  <c:v>38855</c:v>
                </c:pt>
                <c:pt idx="313">
                  <c:v>38856</c:v>
                </c:pt>
                <c:pt idx="314">
                  <c:v>38859</c:v>
                </c:pt>
                <c:pt idx="315">
                  <c:v>38860</c:v>
                </c:pt>
                <c:pt idx="316">
                  <c:v>38861</c:v>
                </c:pt>
                <c:pt idx="317">
                  <c:v>38862</c:v>
                </c:pt>
                <c:pt idx="318">
                  <c:v>38863</c:v>
                </c:pt>
                <c:pt idx="319">
                  <c:v>38866</c:v>
                </c:pt>
                <c:pt idx="320">
                  <c:v>38867</c:v>
                </c:pt>
                <c:pt idx="321">
                  <c:v>38868</c:v>
                </c:pt>
                <c:pt idx="322">
                  <c:v>38869</c:v>
                </c:pt>
                <c:pt idx="323">
                  <c:v>38870</c:v>
                </c:pt>
                <c:pt idx="324">
                  <c:v>38873</c:v>
                </c:pt>
                <c:pt idx="325">
                  <c:v>38874</c:v>
                </c:pt>
                <c:pt idx="326">
                  <c:v>38875</c:v>
                </c:pt>
                <c:pt idx="327">
                  <c:v>38876</c:v>
                </c:pt>
                <c:pt idx="328">
                  <c:v>38877</c:v>
                </c:pt>
                <c:pt idx="329">
                  <c:v>38881</c:v>
                </c:pt>
                <c:pt idx="330">
                  <c:v>38882</c:v>
                </c:pt>
                <c:pt idx="331">
                  <c:v>38883</c:v>
                </c:pt>
                <c:pt idx="332">
                  <c:v>38884</c:v>
                </c:pt>
                <c:pt idx="333">
                  <c:v>38887</c:v>
                </c:pt>
                <c:pt idx="334">
                  <c:v>38888</c:v>
                </c:pt>
                <c:pt idx="335">
                  <c:v>38889</c:v>
                </c:pt>
                <c:pt idx="336">
                  <c:v>38890</c:v>
                </c:pt>
                <c:pt idx="337">
                  <c:v>38891</c:v>
                </c:pt>
                <c:pt idx="338">
                  <c:v>38894</c:v>
                </c:pt>
                <c:pt idx="339">
                  <c:v>38895</c:v>
                </c:pt>
                <c:pt idx="340">
                  <c:v>38896</c:v>
                </c:pt>
                <c:pt idx="341">
                  <c:v>38897</c:v>
                </c:pt>
                <c:pt idx="342">
                  <c:v>38898</c:v>
                </c:pt>
                <c:pt idx="343">
                  <c:v>38901</c:v>
                </c:pt>
                <c:pt idx="344">
                  <c:v>38902</c:v>
                </c:pt>
                <c:pt idx="345">
                  <c:v>38903</c:v>
                </c:pt>
                <c:pt idx="346">
                  <c:v>38904</c:v>
                </c:pt>
                <c:pt idx="347">
                  <c:v>38905</c:v>
                </c:pt>
                <c:pt idx="348">
                  <c:v>38908</c:v>
                </c:pt>
                <c:pt idx="349">
                  <c:v>38909</c:v>
                </c:pt>
                <c:pt idx="350">
                  <c:v>38910</c:v>
                </c:pt>
                <c:pt idx="351">
                  <c:v>38911</c:v>
                </c:pt>
                <c:pt idx="352">
                  <c:v>38912</c:v>
                </c:pt>
                <c:pt idx="353">
                  <c:v>38915</c:v>
                </c:pt>
                <c:pt idx="354">
                  <c:v>38916</c:v>
                </c:pt>
                <c:pt idx="355">
                  <c:v>38917</c:v>
                </c:pt>
                <c:pt idx="356">
                  <c:v>38918</c:v>
                </c:pt>
                <c:pt idx="357">
                  <c:v>38919</c:v>
                </c:pt>
                <c:pt idx="358">
                  <c:v>38922</c:v>
                </c:pt>
                <c:pt idx="359">
                  <c:v>38923</c:v>
                </c:pt>
                <c:pt idx="360">
                  <c:v>38924</c:v>
                </c:pt>
                <c:pt idx="361">
                  <c:v>38925</c:v>
                </c:pt>
                <c:pt idx="362">
                  <c:v>38926</c:v>
                </c:pt>
                <c:pt idx="363">
                  <c:v>38929</c:v>
                </c:pt>
                <c:pt idx="364">
                  <c:v>38930</c:v>
                </c:pt>
                <c:pt idx="365">
                  <c:v>38931</c:v>
                </c:pt>
                <c:pt idx="366">
                  <c:v>38932</c:v>
                </c:pt>
                <c:pt idx="367">
                  <c:v>38933</c:v>
                </c:pt>
                <c:pt idx="368">
                  <c:v>38936</c:v>
                </c:pt>
                <c:pt idx="369">
                  <c:v>38937</c:v>
                </c:pt>
                <c:pt idx="370">
                  <c:v>38938</c:v>
                </c:pt>
                <c:pt idx="371">
                  <c:v>38939</c:v>
                </c:pt>
                <c:pt idx="372">
                  <c:v>38940</c:v>
                </c:pt>
                <c:pt idx="373">
                  <c:v>38943</c:v>
                </c:pt>
                <c:pt idx="374">
                  <c:v>38944</c:v>
                </c:pt>
                <c:pt idx="375">
                  <c:v>38945</c:v>
                </c:pt>
                <c:pt idx="376">
                  <c:v>38946</c:v>
                </c:pt>
                <c:pt idx="377">
                  <c:v>38947</c:v>
                </c:pt>
                <c:pt idx="378">
                  <c:v>38950</c:v>
                </c:pt>
                <c:pt idx="379">
                  <c:v>38951</c:v>
                </c:pt>
                <c:pt idx="380">
                  <c:v>38952</c:v>
                </c:pt>
                <c:pt idx="381">
                  <c:v>38953</c:v>
                </c:pt>
                <c:pt idx="382">
                  <c:v>38954</c:v>
                </c:pt>
                <c:pt idx="383">
                  <c:v>38957</c:v>
                </c:pt>
                <c:pt idx="384">
                  <c:v>38958</c:v>
                </c:pt>
                <c:pt idx="385">
                  <c:v>38959</c:v>
                </c:pt>
                <c:pt idx="386">
                  <c:v>38960</c:v>
                </c:pt>
                <c:pt idx="387">
                  <c:v>38961</c:v>
                </c:pt>
                <c:pt idx="388">
                  <c:v>38964</c:v>
                </c:pt>
                <c:pt idx="389">
                  <c:v>38965</c:v>
                </c:pt>
                <c:pt idx="390">
                  <c:v>38966</c:v>
                </c:pt>
                <c:pt idx="391">
                  <c:v>38967</c:v>
                </c:pt>
                <c:pt idx="392">
                  <c:v>38968</c:v>
                </c:pt>
                <c:pt idx="393">
                  <c:v>38971</c:v>
                </c:pt>
                <c:pt idx="394">
                  <c:v>38972</c:v>
                </c:pt>
                <c:pt idx="395">
                  <c:v>38973</c:v>
                </c:pt>
                <c:pt idx="396">
                  <c:v>38974</c:v>
                </c:pt>
                <c:pt idx="397">
                  <c:v>38975</c:v>
                </c:pt>
                <c:pt idx="398">
                  <c:v>38978</c:v>
                </c:pt>
                <c:pt idx="399">
                  <c:v>38979</c:v>
                </c:pt>
                <c:pt idx="400">
                  <c:v>38980</c:v>
                </c:pt>
                <c:pt idx="401">
                  <c:v>38981</c:v>
                </c:pt>
                <c:pt idx="402">
                  <c:v>38982</c:v>
                </c:pt>
                <c:pt idx="403">
                  <c:v>38985</c:v>
                </c:pt>
                <c:pt idx="404">
                  <c:v>38986</c:v>
                </c:pt>
                <c:pt idx="405">
                  <c:v>38987</c:v>
                </c:pt>
                <c:pt idx="406">
                  <c:v>38988</c:v>
                </c:pt>
                <c:pt idx="407">
                  <c:v>38989</c:v>
                </c:pt>
                <c:pt idx="408">
                  <c:v>38992</c:v>
                </c:pt>
                <c:pt idx="409">
                  <c:v>38993</c:v>
                </c:pt>
                <c:pt idx="410">
                  <c:v>38994</c:v>
                </c:pt>
                <c:pt idx="411">
                  <c:v>38995</c:v>
                </c:pt>
                <c:pt idx="412">
                  <c:v>38996</c:v>
                </c:pt>
                <c:pt idx="413">
                  <c:v>38999</c:v>
                </c:pt>
                <c:pt idx="414">
                  <c:v>39000</c:v>
                </c:pt>
                <c:pt idx="415">
                  <c:v>39001</c:v>
                </c:pt>
                <c:pt idx="416">
                  <c:v>39002</c:v>
                </c:pt>
                <c:pt idx="417">
                  <c:v>39003</c:v>
                </c:pt>
                <c:pt idx="418">
                  <c:v>39006</c:v>
                </c:pt>
                <c:pt idx="419">
                  <c:v>39007</c:v>
                </c:pt>
                <c:pt idx="420">
                  <c:v>39008</c:v>
                </c:pt>
                <c:pt idx="421">
                  <c:v>39009</c:v>
                </c:pt>
                <c:pt idx="422">
                  <c:v>39010</c:v>
                </c:pt>
                <c:pt idx="423">
                  <c:v>39013</c:v>
                </c:pt>
                <c:pt idx="424">
                  <c:v>39014</c:v>
                </c:pt>
                <c:pt idx="425">
                  <c:v>39015</c:v>
                </c:pt>
                <c:pt idx="426">
                  <c:v>39016</c:v>
                </c:pt>
                <c:pt idx="427">
                  <c:v>39017</c:v>
                </c:pt>
                <c:pt idx="428">
                  <c:v>39020</c:v>
                </c:pt>
                <c:pt idx="429">
                  <c:v>39021</c:v>
                </c:pt>
                <c:pt idx="430">
                  <c:v>39022</c:v>
                </c:pt>
                <c:pt idx="431">
                  <c:v>39023</c:v>
                </c:pt>
                <c:pt idx="432">
                  <c:v>39024</c:v>
                </c:pt>
                <c:pt idx="433">
                  <c:v>39028</c:v>
                </c:pt>
                <c:pt idx="434">
                  <c:v>39029</c:v>
                </c:pt>
                <c:pt idx="435">
                  <c:v>39030</c:v>
                </c:pt>
                <c:pt idx="436">
                  <c:v>39031</c:v>
                </c:pt>
                <c:pt idx="437">
                  <c:v>39034</c:v>
                </c:pt>
                <c:pt idx="438">
                  <c:v>39035</c:v>
                </c:pt>
                <c:pt idx="439">
                  <c:v>39036</c:v>
                </c:pt>
                <c:pt idx="440">
                  <c:v>39037</c:v>
                </c:pt>
                <c:pt idx="441">
                  <c:v>39038</c:v>
                </c:pt>
                <c:pt idx="442">
                  <c:v>39041</c:v>
                </c:pt>
                <c:pt idx="443">
                  <c:v>39042</c:v>
                </c:pt>
                <c:pt idx="444">
                  <c:v>39043</c:v>
                </c:pt>
                <c:pt idx="445">
                  <c:v>39044</c:v>
                </c:pt>
                <c:pt idx="446">
                  <c:v>39045</c:v>
                </c:pt>
                <c:pt idx="447">
                  <c:v>39048</c:v>
                </c:pt>
                <c:pt idx="448">
                  <c:v>39049</c:v>
                </c:pt>
                <c:pt idx="449">
                  <c:v>39050</c:v>
                </c:pt>
                <c:pt idx="450">
                  <c:v>39051</c:v>
                </c:pt>
                <c:pt idx="451">
                  <c:v>39052</c:v>
                </c:pt>
                <c:pt idx="452">
                  <c:v>39055</c:v>
                </c:pt>
                <c:pt idx="453">
                  <c:v>39056</c:v>
                </c:pt>
                <c:pt idx="454">
                  <c:v>39057</c:v>
                </c:pt>
                <c:pt idx="455">
                  <c:v>39058</c:v>
                </c:pt>
                <c:pt idx="456">
                  <c:v>39059</c:v>
                </c:pt>
                <c:pt idx="457">
                  <c:v>39062</c:v>
                </c:pt>
                <c:pt idx="458">
                  <c:v>39063</c:v>
                </c:pt>
                <c:pt idx="459">
                  <c:v>39064</c:v>
                </c:pt>
                <c:pt idx="460">
                  <c:v>39065</c:v>
                </c:pt>
                <c:pt idx="461">
                  <c:v>39066</c:v>
                </c:pt>
                <c:pt idx="462">
                  <c:v>39069</c:v>
                </c:pt>
                <c:pt idx="463">
                  <c:v>39070</c:v>
                </c:pt>
                <c:pt idx="464">
                  <c:v>39071</c:v>
                </c:pt>
                <c:pt idx="465">
                  <c:v>39072</c:v>
                </c:pt>
                <c:pt idx="466">
                  <c:v>39073</c:v>
                </c:pt>
                <c:pt idx="467">
                  <c:v>39076</c:v>
                </c:pt>
                <c:pt idx="468">
                  <c:v>39077</c:v>
                </c:pt>
                <c:pt idx="469">
                  <c:v>39078</c:v>
                </c:pt>
                <c:pt idx="470">
                  <c:v>39079</c:v>
                </c:pt>
                <c:pt idx="471">
                  <c:v>39080</c:v>
                </c:pt>
                <c:pt idx="472">
                  <c:v>39091</c:v>
                </c:pt>
                <c:pt idx="473">
                  <c:v>39092</c:v>
                </c:pt>
                <c:pt idx="474">
                  <c:v>39093</c:v>
                </c:pt>
                <c:pt idx="475">
                  <c:v>39094</c:v>
                </c:pt>
                <c:pt idx="476">
                  <c:v>39097</c:v>
                </c:pt>
                <c:pt idx="477">
                  <c:v>39098</c:v>
                </c:pt>
                <c:pt idx="478">
                  <c:v>39099</c:v>
                </c:pt>
                <c:pt idx="479">
                  <c:v>39100</c:v>
                </c:pt>
                <c:pt idx="480">
                  <c:v>39101</c:v>
                </c:pt>
                <c:pt idx="481">
                  <c:v>39104</c:v>
                </c:pt>
                <c:pt idx="482">
                  <c:v>39105</c:v>
                </c:pt>
                <c:pt idx="483">
                  <c:v>39106</c:v>
                </c:pt>
                <c:pt idx="484">
                  <c:v>39107</c:v>
                </c:pt>
                <c:pt idx="485">
                  <c:v>39108</c:v>
                </c:pt>
                <c:pt idx="486">
                  <c:v>39111</c:v>
                </c:pt>
                <c:pt idx="487">
                  <c:v>39112</c:v>
                </c:pt>
                <c:pt idx="488">
                  <c:v>39113</c:v>
                </c:pt>
                <c:pt idx="489">
                  <c:v>39114</c:v>
                </c:pt>
                <c:pt idx="490">
                  <c:v>39115</c:v>
                </c:pt>
                <c:pt idx="491">
                  <c:v>39118</c:v>
                </c:pt>
                <c:pt idx="492">
                  <c:v>39119</c:v>
                </c:pt>
                <c:pt idx="493">
                  <c:v>39120</c:v>
                </c:pt>
                <c:pt idx="494">
                  <c:v>39121</c:v>
                </c:pt>
                <c:pt idx="495">
                  <c:v>39122</c:v>
                </c:pt>
                <c:pt idx="496">
                  <c:v>39125</c:v>
                </c:pt>
                <c:pt idx="497">
                  <c:v>39126</c:v>
                </c:pt>
                <c:pt idx="498">
                  <c:v>39127</c:v>
                </c:pt>
                <c:pt idx="499">
                  <c:v>39128</c:v>
                </c:pt>
                <c:pt idx="500">
                  <c:v>39129</c:v>
                </c:pt>
                <c:pt idx="501">
                  <c:v>39132</c:v>
                </c:pt>
                <c:pt idx="502">
                  <c:v>39133</c:v>
                </c:pt>
                <c:pt idx="503">
                  <c:v>39134</c:v>
                </c:pt>
                <c:pt idx="504">
                  <c:v>39135</c:v>
                </c:pt>
                <c:pt idx="505">
                  <c:v>39139</c:v>
                </c:pt>
                <c:pt idx="506">
                  <c:v>39140</c:v>
                </c:pt>
                <c:pt idx="507">
                  <c:v>39141</c:v>
                </c:pt>
                <c:pt idx="508">
                  <c:v>39142</c:v>
                </c:pt>
                <c:pt idx="509">
                  <c:v>39143</c:v>
                </c:pt>
                <c:pt idx="510">
                  <c:v>39146</c:v>
                </c:pt>
                <c:pt idx="511">
                  <c:v>39147</c:v>
                </c:pt>
                <c:pt idx="512">
                  <c:v>39148</c:v>
                </c:pt>
                <c:pt idx="513">
                  <c:v>39150</c:v>
                </c:pt>
                <c:pt idx="514">
                  <c:v>39153</c:v>
                </c:pt>
                <c:pt idx="515">
                  <c:v>39154</c:v>
                </c:pt>
                <c:pt idx="516">
                  <c:v>39155</c:v>
                </c:pt>
                <c:pt idx="517">
                  <c:v>39156</c:v>
                </c:pt>
                <c:pt idx="518">
                  <c:v>39157</c:v>
                </c:pt>
                <c:pt idx="519">
                  <c:v>39160</c:v>
                </c:pt>
                <c:pt idx="520">
                  <c:v>39161</c:v>
                </c:pt>
                <c:pt idx="521">
                  <c:v>39162</c:v>
                </c:pt>
                <c:pt idx="522">
                  <c:v>39163</c:v>
                </c:pt>
                <c:pt idx="523">
                  <c:v>39164</c:v>
                </c:pt>
                <c:pt idx="524">
                  <c:v>39167</c:v>
                </c:pt>
                <c:pt idx="525">
                  <c:v>39168</c:v>
                </c:pt>
                <c:pt idx="526">
                  <c:v>39169</c:v>
                </c:pt>
                <c:pt idx="527">
                  <c:v>39170</c:v>
                </c:pt>
                <c:pt idx="528">
                  <c:v>39171</c:v>
                </c:pt>
                <c:pt idx="529">
                  <c:v>39174</c:v>
                </c:pt>
                <c:pt idx="530">
                  <c:v>39175</c:v>
                </c:pt>
                <c:pt idx="531">
                  <c:v>39176</c:v>
                </c:pt>
                <c:pt idx="532">
                  <c:v>39177</c:v>
                </c:pt>
                <c:pt idx="533">
                  <c:v>39178</c:v>
                </c:pt>
                <c:pt idx="534">
                  <c:v>39181</c:v>
                </c:pt>
                <c:pt idx="535">
                  <c:v>39182</c:v>
                </c:pt>
                <c:pt idx="536">
                  <c:v>39183</c:v>
                </c:pt>
                <c:pt idx="537">
                  <c:v>39184</c:v>
                </c:pt>
                <c:pt idx="538">
                  <c:v>39185</c:v>
                </c:pt>
                <c:pt idx="539">
                  <c:v>39188</c:v>
                </c:pt>
                <c:pt idx="540">
                  <c:v>39189</c:v>
                </c:pt>
                <c:pt idx="541">
                  <c:v>39190</c:v>
                </c:pt>
                <c:pt idx="542">
                  <c:v>39191</c:v>
                </c:pt>
                <c:pt idx="543">
                  <c:v>39192</c:v>
                </c:pt>
                <c:pt idx="544">
                  <c:v>39195</c:v>
                </c:pt>
                <c:pt idx="545">
                  <c:v>39196</c:v>
                </c:pt>
                <c:pt idx="546">
                  <c:v>39197</c:v>
                </c:pt>
                <c:pt idx="547">
                  <c:v>39198</c:v>
                </c:pt>
                <c:pt idx="548">
                  <c:v>39199</c:v>
                </c:pt>
                <c:pt idx="549">
                  <c:v>39200</c:v>
                </c:pt>
                <c:pt idx="550">
                  <c:v>39204</c:v>
                </c:pt>
                <c:pt idx="551">
                  <c:v>39205</c:v>
                </c:pt>
                <c:pt idx="552">
                  <c:v>39206</c:v>
                </c:pt>
                <c:pt idx="553">
                  <c:v>39209</c:v>
                </c:pt>
                <c:pt idx="554">
                  <c:v>39210</c:v>
                </c:pt>
                <c:pt idx="555">
                  <c:v>39212</c:v>
                </c:pt>
                <c:pt idx="556">
                  <c:v>39213</c:v>
                </c:pt>
                <c:pt idx="557">
                  <c:v>39216</c:v>
                </c:pt>
                <c:pt idx="558">
                  <c:v>39217</c:v>
                </c:pt>
                <c:pt idx="559">
                  <c:v>39218</c:v>
                </c:pt>
                <c:pt idx="560">
                  <c:v>39219</c:v>
                </c:pt>
                <c:pt idx="561">
                  <c:v>39220</c:v>
                </c:pt>
                <c:pt idx="562">
                  <c:v>39223</c:v>
                </c:pt>
                <c:pt idx="563">
                  <c:v>39224</c:v>
                </c:pt>
                <c:pt idx="564">
                  <c:v>39225</c:v>
                </c:pt>
                <c:pt idx="565">
                  <c:v>39226</c:v>
                </c:pt>
                <c:pt idx="566">
                  <c:v>39227</c:v>
                </c:pt>
                <c:pt idx="567">
                  <c:v>39230</c:v>
                </c:pt>
                <c:pt idx="568">
                  <c:v>39231</c:v>
                </c:pt>
                <c:pt idx="569">
                  <c:v>39232</c:v>
                </c:pt>
                <c:pt idx="570">
                  <c:v>39233</c:v>
                </c:pt>
                <c:pt idx="571">
                  <c:v>39234</c:v>
                </c:pt>
                <c:pt idx="572">
                  <c:v>39237</c:v>
                </c:pt>
                <c:pt idx="573">
                  <c:v>39238</c:v>
                </c:pt>
                <c:pt idx="574">
                  <c:v>39239</c:v>
                </c:pt>
                <c:pt idx="575">
                  <c:v>39240</c:v>
                </c:pt>
                <c:pt idx="576">
                  <c:v>39241</c:v>
                </c:pt>
                <c:pt idx="577">
                  <c:v>39242</c:v>
                </c:pt>
                <c:pt idx="578">
                  <c:v>39246</c:v>
                </c:pt>
                <c:pt idx="579">
                  <c:v>39247</c:v>
                </c:pt>
                <c:pt idx="580">
                  <c:v>39248</c:v>
                </c:pt>
                <c:pt idx="581">
                  <c:v>39251</c:v>
                </c:pt>
                <c:pt idx="582">
                  <c:v>39252</c:v>
                </c:pt>
                <c:pt idx="583">
                  <c:v>39253</c:v>
                </c:pt>
                <c:pt idx="584">
                  <c:v>39254</c:v>
                </c:pt>
                <c:pt idx="585">
                  <c:v>39255</c:v>
                </c:pt>
                <c:pt idx="586">
                  <c:v>39258</c:v>
                </c:pt>
                <c:pt idx="587">
                  <c:v>39259</c:v>
                </c:pt>
                <c:pt idx="588">
                  <c:v>39260</c:v>
                </c:pt>
                <c:pt idx="589">
                  <c:v>39261</c:v>
                </c:pt>
                <c:pt idx="590">
                  <c:v>39262</c:v>
                </c:pt>
                <c:pt idx="591">
                  <c:v>39265</c:v>
                </c:pt>
                <c:pt idx="592">
                  <c:v>39266</c:v>
                </c:pt>
                <c:pt idx="593">
                  <c:v>39267</c:v>
                </c:pt>
                <c:pt idx="594">
                  <c:v>39268</c:v>
                </c:pt>
                <c:pt idx="595">
                  <c:v>39269</c:v>
                </c:pt>
                <c:pt idx="596">
                  <c:v>39272</c:v>
                </c:pt>
                <c:pt idx="597">
                  <c:v>39273</c:v>
                </c:pt>
                <c:pt idx="598">
                  <c:v>39274</c:v>
                </c:pt>
                <c:pt idx="599">
                  <c:v>39275</c:v>
                </c:pt>
                <c:pt idx="600">
                  <c:v>39276</c:v>
                </c:pt>
                <c:pt idx="601">
                  <c:v>39279</c:v>
                </c:pt>
                <c:pt idx="602">
                  <c:v>39280</c:v>
                </c:pt>
                <c:pt idx="603">
                  <c:v>39281</c:v>
                </c:pt>
                <c:pt idx="604">
                  <c:v>39282</c:v>
                </c:pt>
                <c:pt idx="605">
                  <c:v>39283</c:v>
                </c:pt>
                <c:pt idx="606">
                  <c:v>39286</c:v>
                </c:pt>
                <c:pt idx="607">
                  <c:v>39287</c:v>
                </c:pt>
                <c:pt idx="608">
                  <c:v>39288</c:v>
                </c:pt>
                <c:pt idx="609">
                  <c:v>39289</c:v>
                </c:pt>
                <c:pt idx="610">
                  <c:v>39290</c:v>
                </c:pt>
                <c:pt idx="611">
                  <c:v>39293</c:v>
                </c:pt>
                <c:pt idx="612">
                  <c:v>39294</c:v>
                </c:pt>
                <c:pt idx="613">
                  <c:v>39295</c:v>
                </c:pt>
                <c:pt idx="614">
                  <c:v>39296</c:v>
                </c:pt>
                <c:pt idx="615">
                  <c:v>39297</c:v>
                </c:pt>
                <c:pt idx="616">
                  <c:v>39300</c:v>
                </c:pt>
                <c:pt idx="617">
                  <c:v>39301</c:v>
                </c:pt>
                <c:pt idx="618">
                  <c:v>39302</c:v>
                </c:pt>
                <c:pt idx="619">
                  <c:v>39303</c:v>
                </c:pt>
                <c:pt idx="620">
                  <c:v>39304</c:v>
                </c:pt>
                <c:pt idx="621">
                  <c:v>39307</c:v>
                </c:pt>
                <c:pt idx="622">
                  <c:v>39308</c:v>
                </c:pt>
                <c:pt idx="623">
                  <c:v>39309</c:v>
                </c:pt>
                <c:pt idx="624">
                  <c:v>39310</c:v>
                </c:pt>
                <c:pt idx="625">
                  <c:v>39311</c:v>
                </c:pt>
                <c:pt idx="626">
                  <c:v>39314</c:v>
                </c:pt>
                <c:pt idx="627">
                  <c:v>39315</c:v>
                </c:pt>
                <c:pt idx="628">
                  <c:v>39316</c:v>
                </c:pt>
                <c:pt idx="629">
                  <c:v>39317</c:v>
                </c:pt>
                <c:pt idx="630">
                  <c:v>39318</c:v>
                </c:pt>
                <c:pt idx="631">
                  <c:v>39321</c:v>
                </c:pt>
                <c:pt idx="632">
                  <c:v>39322</c:v>
                </c:pt>
                <c:pt idx="633">
                  <c:v>39323</c:v>
                </c:pt>
                <c:pt idx="634">
                  <c:v>39324</c:v>
                </c:pt>
                <c:pt idx="635">
                  <c:v>39325</c:v>
                </c:pt>
                <c:pt idx="636">
                  <c:v>39328</c:v>
                </c:pt>
                <c:pt idx="637">
                  <c:v>39329</c:v>
                </c:pt>
                <c:pt idx="638">
                  <c:v>39330</c:v>
                </c:pt>
                <c:pt idx="639">
                  <c:v>39331</c:v>
                </c:pt>
                <c:pt idx="640">
                  <c:v>39332</c:v>
                </c:pt>
                <c:pt idx="641">
                  <c:v>39335</c:v>
                </c:pt>
                <c:pt idx="642">
                  <c:v>39336</c:v>
                </c:pt>
                <c:pt idx="643">
                  <c:v>39337</c:v>
                </c:pt>
                <c:pt idx="644">
                  <c:v>39338</c:v>
                </c:pt>
                <c:pt idx="645">
                  <c:v>39339</c:v>
                </c:pt>
                <c:pt idx="646">
                  <c:v>39342</c:v>
                </c:pt>
                <c:pt idx="647">
                  <c:v>39343</c:v>
                </c:pt>
                <c:pt idx="648">
                  <c:v>39344</c:v>
                </c:pt>
                <c:pt idx="649">
                  <c:v>39345</c:v>
                </c:pt>
                <c:pt idx="650">
                  <c:v>39346</c:v>
                </c:pt>
                <c:pt idx="651">
                  <c:v>39349</c:v>
                </c:pt>
                <c:pt idx="652">
                  <c:v>39350</c:v>
                </c:pt>
                <c:pt idx="653">
                  <c:v>39351</c:v>
                </c:pt>
                <c:pt idx="654">
                  <c:v>39352</c:v>
                </c:pt>
                <c:pt idx="655">
                  <c:v>39353</c:v>
                </c:pt>
                <c:pt idx="656">
                  <c:v>39356</c:v>
                </c:pt>
                <c:pt idx="657">
                  <c:v>39357</c:v>
                </c:pt>
                <c:pt idx="658">
                  <c:v>39358</c:v>
                </c:pt>
                <c:pt idx="659">
                  <c:v>39359</c:v>
                </c:pt>
                <c:pt idx="660">
                  <c:v>39360</c:v>
                </c:pt>
                <c:pt idx="661">
                  <c:v>39363</c:v>
                </c:pt>
                <c:pt idx="662">
                  <c:v>39364</c:v>
                </c:pt>
                <c:pt idx="663">
                  <c:v>39365</c:v>
                </c:pt>
                <c:pt idx="664">
                  <c:v>39366</c:v>
                </c:pt>
                <c:pt idx="665">
                  <c:v>39367</c:v>
                </c:pt>
                <c:pt idx="666">
                  <c:v>39370</c:v>
                </c:pt>
                <c:pt idx="667">
                  <c:v>39371</c:v>
                </c:pt>
                <c:pt idx="668">
                  <c:v>39372</c:v>
                </c:pt>
                <c:pt idx="669">
                  <c:v>39373</c:v>
                </c:pt>
                <c:pt idx="670">
                  <c:v>39374</c:v>
                </c:pt>
                <c:pt idx="671">
                  <c:v>39377</c:v>
                </c:pt>
                <c:pt idx="672">
                  <c:v>39378</c:v>
                </c:pt>
                <c:pt idx="673">
                  <c:v>39379</c:v>
                </c:pt>
                <c:pt idx="674">
                  <c:v>39380</c:v>
                </c:pt>
                <c:pt idx="675">
                  <c:v>39381</c:v>
                </c:pt>
                <c:pt idx="676">
                  <c:v>39384</c:v>
                </c:pt>
                <c:pt idx="677">
                  <c:v>39385</c:v>
                </c:pt>
                <c:pt idx="678">
                  <c:v>39386</c:v>
                </c:pt>
                <c:pt idx="679">
                  <c:v>39387</c:v>
                </c:pt>
                <c:pt idx="680">
                  <c:v>39388</c:v>
                </c:pt>
                <c:pt idx="681">
                  <c:v>39392</c:v>
                </c:pt>
                <c:pt idx="682">
                  <c:v>39393</c:v>
                </c:pt>
                <c:pt idx="683">
                  <c:v>39394</c:v>
                </c:pt>
                <c:pt idx="684">
                  <c:v>39395</c:v>
                </c:pt>
                <c:pt idx="685">
                  <c:v>39398</c:v>
                </c:pt>
                <c:pt idx="686">
                  <c:v>39399</c:v>
                </c:pt>
                <c:pt idx="687">
                  <c:v>39400</c:v>
                </c:pt>
                <c:pt idx="688">
                  <c:v>39401</c:v>
                </c:pt>
                <c:pt idx="689">
                  <c:v>39402</c:v>
                </c:pt>
                <c:pt idx="690">
                  <c:v>39405</c:v>
                </c:pt>
                <c:pt idx="691">
                  <c:v>39406</c:v>
                </c:pt>
                <c:pt idx="692">
                  <c:v>39407</c:v>
                </c:pt>
                <c:pt idx="693">
                  <c:v>39408</c:v>
                </c:pt>
                <c:pt idx="694">
                  <c:v>39409</c:v>
                </c:pt>
                <c:pt idx="695">
                  <c:v>39412</c:v>
                </c:pt>
                <c:pt idx="696">
                  <c:v>39413</c:v>
                </c:pt>
                <c:pt idx="697">
                  <c:v>39414</c:v>
                </c:pt>
                <c:pt idx="698">
                  <c:v>39415</c:v>
                </c:pt>
                <c:pt idx="699">
                  <c:v>39416</c:v>
                </c:pt>
                <c:pt idx="700">
                  <c:v>39419</c:v>
                </c:pt>
                <c:pt idx="701">
                  <c:v>39420</c:v>
                </c:pt>
                <c:pt idx="702">
                  <c:v>39421</c:v>
                </c:pt>
                <c:pt idx="703">
                  <c:v>39422</c:v>
                </c:pt>
                <c:pt idx="704">
                  <c:v>39423</c:v>
                </c:pt>
                <c:pt idx="705">
                  <c:v>39426</c:v>
                </c:pt>
                <c:pt idx="706">
                  <c:v>39427</c:v>
                </c:pt>
                <c:pt idx="707">
                  <c:v>39428</c:v>
                </c:pt>
                <c:pt idx="708">
                  <c:v>39429</c:v>
                </c:pt>
                <c:pt idx="709">
                  <c:v>39430</c:v>
                </c:pt>
                <c:pt idx="710">
                  <c:v>39433</c:v>
                </c:pt>
                <c:pt idx="711">
                  <c:v>39434</c:v>
                </c:pt>
                <c:pt idx="712">
                  <c:v>39435</c:v>
                </c:pt>
                <c:pt idx="713">
                  <c:v>39436</c:v>
                </c:pt>
                <c:pt idx="714">
                  <c:v>39437</c:v>
                </c:pt>
                <c:pt idx="715">
                  <c:v>39440</c:v>
                </c:pt>
                <c:pt idx="716">
                  <c:v>39441</c:v>
                </c:pt>
                <c:pt idx="717">
                  <c:v>39442</c:v>
                </c:pt>
                <c:pt idx="718">
                  <c:v>39443</c:v>
                </c:pt>
                <c:pt idx="719">
                  <c:v>39444</c:v>
                </c:pt>
                <c:pt idx="720">
                  <c:v>39445</c:v>
                </c:pt>
                <c:pt idx="721">
                  <c:v>39456</c:v>
                </c:pt>
                <c:pt idx="722">
                  <c:v>39457</c:v>
                </c:pt>
                <c:pt idx="723">
                  <c:v>39458</c:v>
                </c:pt>
                <c:pt idx="724">
                  <c:v>39461</c:v>
                </c:pt>
                <c:pt idx="725">
                  <c:v>39462</c:v>
                </c:pt>
                <c:pt idx="726">
                  <c:v>39463</c:v>
                </c:pt>
                <c:pt idx="727">
                  <c:v>39464</c:v>
                </c:pt>
                <c:pt idx="728">
                  <c:v>39465</c:v>
                </c:pt>
                <c:pt idx="729">
                  <c:v>39468</c:v>
                </c:pt>
                <c:pt idx="730">
                  <c:v>39469</c:v>
                </c:pt>
                <c:pt idx="731">
                  <c:v>39470</c:v>
                </c:pt>
                <c:pt idx="732">
                  <c:v>39471</c:v>
                </c:pt>
                <c:pt idx="733">
                  <c:v>39472</c:v>
                </c:pt>
                <c:pt idx="734">
                  <c:v>39475</c:v>
                </c:pt>
                <c:pt idx="735">
                  <c:v>39476</c:v>
                </c:pt>
                <c:pt idx="736">
                  <c:v>39477</c:v>
                </c:pt>
                <c:pt idx="737">
                  <c:v>39478</c:v>
                </c:pt>
                <c:pt idx="738">
                  <c:v>39479</c:v>
                </c:pt>
                <c:pt idx="739">
                  <c:v>39482</c:v>
                </c:pt>
                <c:pt idx="740">
                  <c:v>39483</c:v>
                </c:pt>
                <c:pt idx="741">
                  <c:v>39484</c:v>
                </c:pt>
                <c:pt idx="742">
                  <c:v>39485</c:v>
                </c:pt>
                <c:pt idx="743">
                  <c:v>39486</c:v>
                </c:pt>
                <c:pt idx="744">
                  <c:v>39489</c:v>
                </c:pt>
                <c:pt idx="745">
                  <c:v>39490</c:v>
                </c:pt>
                <c:pt idx="746">
                  <c:v>39491</c:v>
                </c:pt>
                <c:pt idx="747">
                  <c:v>39492</c:v>
                </c:pt>
                <c:pt idx="748">
                  <c:v>39493</c:v>
                </c:pt>
                <c:pt idx="749">
                  <c:v>39496</c:v>
                </c:pt>
                <c:pt idx="750">
                  <c:v>39497</c:v>
                </c:pt>
                <c:pt idx="751">
                  <c:v>39498</c:v>
                </c:pt>
                <c:pt idx="752">
                  <c:v>39499</c:v>
                </c:pt>
                <c:pt idx="753">
                  <c:v>39500</c:v>
                </c:pt>
                <c:pt idx="754">
                  <c:v>39504</c:v>
                </c:pt>
                <c:pt idx="755">
                  <c:v>39505</c:v>
                </c:pt>
                <c:pt idx="756">
                  <c:v>39506</c:v>
                </c:pt>
                <c:pt idx="757">
                  <c:v>39507</c:v>
                </c:pt>
                <c:pt idx="758">
                  <c:v>39510</c:v>
                </c:pt>
                <c:pt idx="759">
                  <c:v>39511</c:v>
                </c:pt>
                <c:pt idx="760">
                  <c:v>39512</c:v>
                </c:pt>
                <c:pt idx="761">
                  <c:v>39513</c:v>
                </c:pt>
                <c:pt idx="762">
                  <c:v>39514</c:v>
                </c:pt>
                <c:pt idx="763">
                  <c:v>39518</c:v>
                </c:pt>
                <c:pt idx="764">
                  <c:v>39519</c:v>
                </c:pt>
                <c:pt idx="765">
                  <c:v>39520</c:v>
                </c:pt>
                <c:pt idx="766">
                  <c:v>39521</c:v>
                </c:pt>
                <c:pt idx="767">
                  <c:v>39524</c:v>
                </c:pt>
                <c:pt idx="768">
                  <c:v>39525</c:v>
                </c:pt>
                <c:pt idx="769">
                  <c:v>39526</c:v>
                </c:pt>
                <c:pt idx="770">
                  <c:v>39527</c:v>
                </c:pt>
                <c:pt idx="771">
                  <c:v>39528</c:v>
                </c:pt>
                <c:pt idx="772">
                  <c:v>39531</c:v>
                </c:pt>
                <c:pt idx="773">
                  <c:v>39532</c:v>
                </c:pt>
                <c:pt idx="774">
                  <c:v>39533</c:v>
                </c:pt>
                <c:pt idx="775">
                  <c:v>39534</c:v>
                </c:pt>
                <c:pt idx="776">
                  <c:v>39535</c:v>
                </c:pt>
                <c:pt idx="777">
                  <c:v>39538</c:v>
                </c:pt>
                <c:pt idx="778">
                  <c:v>39539</c:v>
                </c:pt>
                <c:pt idx="779">
                  <c:v>39540</c:v>
                </c:pt>
                <c:pt idx="780">
                  <c:v>39541</c:v>
                </c:pt>
                <c:pt idx="781">
                  <c:v>39542</c:v>
                </c:pt>
                <c:pt idx="782">
                  <c:v>39545</c:v>
                </c:pt>
                <c:pt idx="783">
                  <c:v>39546</c:v>
                </c:pt>
                <c:pt idx="784">
                  <c:v>39547</c:v>
                </c:pt>
                <c:pt idx="785">
                  <c:v>39548</c:v>
                </c:pt>
                <c:pt idx="786">
                  <c:v>39549</c:v>
                </c:pt>
                <c:pt idx="787">
                  <c:v>39552</c:v>
                </c:pt>
                <c:pt idx="788">
                  <c:v>39553</c:v>
                </c:pt>
                <c:pt idx="789">
                  <c:v>39554</c:v>
                </c:pt>
                <c:pt idx="790">
                  <c:v>39555</c:v>
                </c:pt>
                <c:pt idx="791">
                  <c:v>39556</c:v>
                </c:pt>
                <c:pt idx="792">
                  <c:v>39559</c:v>
                </c:pt>
                <c:pt idx="793">
                  <c:v>39560</c:v>
                </c:pt>
                <c:pt idx="794">
                  <c:v>39561</c:v>
                </c:pt>
                <c:pt idx="795">
                  <c:v>39562</c:v>
                </c:pt>
                <c:pt idx="796">
                  <c:v>39563</c:v>
                </c:pt>
                <c:pt idx="797">
                  <c:v>39566</c:v>
                </c:pt>
                <c:pt idx="798">
                  <c:v>39567</c:v>
                </c:pt>
                <c:pt idx="799">
                  <c:v>39568</c:v>
                </c:pt>
                <c:pt idx="800">
                  <c:v>39572</c:v>
                </c:pt>
                <c:pt idx="801">
                  <c:v>39573</c:v>
                </c:pt>
                <c:pt idx="802">
                  <c:v>39574</c:v>
                </c:pt>
                <c:pt idx="803">
                  <c:v>39575</c:v>
                </c:pt>
                <c:pt idx="804">
                  <c:v>39576</c:v>
                </c:pt>
                <c:pt idx="805">
                  <c:v>39580</c:v>
                </c:pt>
                <c:pt idx="806">
                  <c:v>39581</c:v>
                </c:pt>
                <c:pt idx="807">
                  <c:v>39582</c:v>
                </c:pt>
                <c:pt idx="808">
                  <c:v>39583</c:v>
                </c:pt>
                <c:pt idx="809">
                  <c:v>39584</c:v>
                </c:pt>
                <c:pt idx="810">
                  <c:v>39587</c:v>
                </c:pt>
                <c:pt idx="811">
                  <c:v>39588</c:v>
                </c:pt>
                <c:pt idx="812">
                  <c:v>39589</c:v>
                </c:pt>
                <c:pt idx="813">
                  <c:v>39590</c:v>
                </c:pt>
                <c:pt idx="814">
                  <c:v>39591</c:v>
                </c:pt>
                <c:pt idx="815">
                  <c:v>39594</c:v>
                </c:pt>
                <c:pt idx="816">
                  <c:v>39595</c:v>
                </c:pt>
                <c:pt idx="817">
                  <c:v>39596</c:v>
                </c:pt>
                <c:pt idx="818">
                  <c:v>39597</c:v>
                </c:pt>
                <c:pt idx="819">
                  <c:v>39598</c:v>
                </c:pt>
                <c:pt idx="820">
                  <c:v>39601</c:v>
                </c:pt>
                <c:pt idx="821">
                  <c:v>39602</c:v>
                </c:pt>
                <c:pt idx="822">
                  <c:v>39603</c:v>
                </c:pt>
                <c:pt idx="823">
                  <c:v>39604</c:v>
                </c:pt>
                <c:pt idx="824">
                  <c:v>39605</c:v>
                </c:pt>
                <c:pt idx="825">
                  <c:v>39606</c:v>
                </c:pt>
                <c:pt idx="826">
                  <c:v>39608</c:v>
                </c:pt>
                <c:pt idx="827">
                  <c:v>39609</c:v>
                </c:pt>
                <c:pt idx="828">
                  <c:v>39610</c:v>
                </c:pt>
                <c:pt idx="829">
                  <c:v>39615</c:v>
                </c:pt>
                <c:pt idx="830">
                  <c:v>39616</c:v>
                </c:pt>
                <c:pt idx="831">
                  <c:v>39617</c:v>
                </c:pt>
                <c:pt idx="832">
                  <c:v>39618</c:v>
                </c:pt>
                <c:pt idx="833">
                  <c:v>39619</c:v>
                </c:pt>
                <c:pt idx="834">
                  <c:v>39622</c:v>
                </c:pt>
                <c:pt idx="835">
                  <c:v>39623</c:v>
                </c:pt>
                <c:pt idx="836">
                  <c:v>39624</c:v>
                </c:pt>
                <c:pt idx="837">
                  <c:v>39625</c:v>
                </c:pt>
                <c:pt idx="838">
                  <c:v>39626</c:v>
                </c:pt>
                <c:pt idx="839">
                  <c:v>39629</c:v>
                </c:pt>
                <c:pt idx="840">
                  <c:v>39630</c:v>
                </c:pt>
                <c:pt idx="841">
                  <c:v>39631</c:v>
                </c:pt>
                <c:pt idx="842">
                  <c:v>39632</c:v>
                </c:pt>
                <c:pt idx="843">
                  <c:v>39633</c:v>
                </c:pt>
                <c:pt idx="844">
                  <c:v>39636</c:v>
                </c:pt>
                <c:pt idx="845">
                  <c:v>39637</c:v>
                </c:pt>
                <c:pt idx="846">
                  <c:v>39638</c:v>
                </c:pt>
                <c:pt idx="847">
                  <c:v>39639</c:v>
                </c:pt>
                <c:pt idx="848">
                  <c:v>39640</c:v>
                </c:pt>
                <c:pt idx="849">
                  <c:v>39643</c:v>
                </c:pt>
                <c:pt idx="850">
                  <c:v>39644</c:v>
                </c:pt>
                <c:pt idx="851">
                  <c:v>39645</c:v>
                </c:pt>
                <c:pt idx="852">
                  <c:v>39646</c:v>
                </c:pt>
                <c:pt idx="853">
                  <c:v>39647</c:v>
                </c:pt>
                <c:pt idx="854">
                  <c:v>39650</c:v>
                </c:pt>
                <c:pt idx="855">
                  <c:v>39651</c:v>
                </c:pt>
                <c:pt idx="856">
                  <c:v>39652</c:v>
                </c:pt>
                <c:pt idx="857">
                  <c:v>39653</c:v>
                </c:pt>
                <c:pt idx="858">
                  <c:v>39654</c:v>
                </c:pt>
                <c:pt idx="859">
                  <c:v>39657</c:v>
                </c:pt>
                <c:pt idx="860">
                  <c:v>39658</c:v>
                </c:pt>
                <c:pt idx="861">
                  <c:v>39659</c:v>
                </c:pt>
                <c:pt idx="862">
                  <c:v>39660</c:v>
                </c:pt>
                <c:pt idx="863">
                  <c:v>39661</c:v>
                </c:pt>
                <c:pt idx="864">
                  <c:v>39664</c:v>
                </c:pt>
                <c:pt idx="865">
                  <c:v>39665</c:v>
                </c:pt>
                <c:pt idx="866">
                  <c:v>39666</c:v>
                </c:pt>
                <c:pt idx="867">
                  <c:v>39667</c:v>
                </c:pt>
                <c:pt idx="868">
                  <c:v>39668</c:v>
                </c:pt>
                <c:pt idx="869">
                  <c:v>39671</c:v>
                </c:pt>
                <c:pt idx="870">
                  <c:v>39672</c:v>
                </c:pt>
                <c:pt idx="871">
                  <c:v>39673</c:v>
                </c:pt>
                <c:pt idx="872">
                  <c:v>39674</c:v>
                </c:pt>
                <c:pt idx="873">
                  <c:v>39675</c:v>
                </c:pt>
                <c:pt idx="874">
                  <c:v>39678</c:v>
                </c:pt>
                <c:pt idx="875">
                  <c:v>39679</c:v>
                </c:pt>
                <c:pt idx="876">
                  <c:v>39680</c:v>
                </c:pt>
                <c:pt idx="877">
                  <c:v>39681</c:v>
                </c:pt>
                <c:pt idx="878">
                  <c:v>39682</c:v>
                </c:pt>
                <c:pt idx="879">
                  <c:v>39685</c:v>
                </c:pt>
                <c:pt idx="880">
                  <c:v>39686</c:v>
                </c:pt>
                <c:pt idx="881">
                  <c:v>39687</c:v>
                </c:pt>
                <c:pt idx="882">
                  <c:v>39688</c:v>
                </c:pt>
                <c:pt idx="883">
                  <c:v>39689</c:v>
                </c:pt>
                <c:pt idx="884">
                  <c:v>39692</c:v>
                </c:pt>
                <c:pt idx="885">
                  <c:v>39693</c:v>
                </c:pt>
                <c:pt idx="886">
                  <c:v>39694</c:v>
                </c:pt>
                <c:pt idx="887">
                  <c:v>39695</c:v>
                </c:pt>
                <c:pt idx="888">
                  <c:v>39696</c:v>
                </c:pt>
                <c:pt idx="889">
                  <c:v>39699</c:v>
                </c:pt>
                <c:pt idx="890">
                  <c:v>39700</c:v>
                </c:pt>
                <c:pt idx="891">
                  <c:v>39701</c:v>
                </c:pt>
                <c:pt idx="892">
                  <c:v>39702</c:v>
                </c:pt>
                <c:pt idx="893">
                  <c:v>39703</c:v>
                </c:pt>
                <c:pt idx="894">
                  <c:v>39706</c:v>
                </c:pt>
                <c:pt idx="895">
                  <c:v>39707</c:v>
                </c:pt>
                <c:pt idx="896">
                  <c:v>39708</c:v>
                </c:pt>
                <c:pt idx="897">
                  <c:v>39709</c:v>
                </c:pt>
                <c:pt idx="898">
                  <c:v>39710</c:v>
                </c:pt>
                <c:pt idx="899">
                  <c:v>39713</c:v>
                </c:pt>
                <c:pt idx="900">
                  <c:v>39714</c:v>
                </c:pt>
                <c:pt idx="901">
                  <c:v>39715</c:v>
                </c:pt>
                <c:pt idx="902">
                  <c:v>39716</c:v>
                </c:pt>
                <c:pt idx="903">
                  <c:v>39717</c:v>
                </c:pt>
                <c:pt idx="904">
                  <c:v>39720</c:v>
                </c:pt>
                <c:pt idx="905">
                  <c:v>39721</c:v>
                </c:pt>
                <c:pt idx="906">
                  <c:v>39722</c:v>
                </c:pt>
                <c:pt idx="907">
                  <c:v>39723</c:v>
                </c:pt>
                <c:pt idx="908">
                  <c:v>39724</c:v>
                </c:pt>
                <c:pt idx="909">
                  <c:v>39727</c:v>
                </c:pt>
                <c:pt idx="910">
                  <c:v>39728</c:v>
                </c:pt>
                <c:pt idx="911">
                  <c:v>39729</c:v>
                </c:pt>
                <c:pt idx="912">
                  <c:v>39730</c:v>
                </c:pt>
                <c:pt idx="913">
                  <c:v>39731</c:v>
                </c:pt>
                <c:pt idx="914">
                  <c:v>39734</c:v>
                </c:pt>
                <c:pt idx="915">
                  <c:v>39735</c:v>
                </c:pt>
                <c:pt idx="916">
                  <c:v>39736</c:v>
                </c:pt>
                <c:pt idx="917">
                  <c:v>39737</c:v>
                </c:pt>
                <c:pt idx="918">
                  <c:v>39738</c:v>
                </c:pt>
                <c:pt idx="919">
                  <c:v>39741</c:v>
                </c:pt>
                <c:pt idx="920">
                  <c:v>39742</c:v>
                </c:pt>
                <c:pt idx="921">
                  <c:v>39743</c:v>
                </c:pt>
                <c:pt idx="922">
                  <c:v>39744</c:v>
                </c:pt>
                <c:pt idx="923">
                  <c:v>39745</c:v>
                </c:pt>
                <c:pt idx="924">
                  <c:v>39748</c:v>
                </c:pt>
                <c:pt idx="925">
                  <c:v>39749</c:v>
                </c:pt>
                <c:pt idx="926">
                  <c:v>39750</c:v>
                </c:pt>
                <c:pt idx="927">
                  <c:v>39751</c:v>
                </c:pt>
                <c:pt idx="928">
                  <c:v>39752</c:v>
                </c:pt>
                <c:pt idx="929">
                  <c:v>39753</c:v>
                </c:pt>
                <c:pt idx="930">
                  <c:v>39757</c:v>
                </c:pt>
                <c:pt idx="931">
                  <c:v>39758</c:v>
                </c:pt>
                <c:pt idx="932">
                  <c:v>39759</c:v>
                </c:pt>
                <c:pt idx="933">
                  <c:v>39762</c:v>
                </c:pt>
                <c:pt idx="934">
                  <c:v>39763</c:v>
                </c:pt>
                <c:pt idx="935">
                  <c:v>39764</c:v>
                </c:pt>
                <c:pt idx="936">
                  <c:v>39765</c:v>
                </c:pt>
                <c:pt idx="937">
                  <c:v>39766</c:v>
                </c:pt>
                <c:pt idx="938">
                  <c:v>39769</c:v>
                </c:pt>
                <c:pt idx="939">
                  <c:v>39770</c:v>
                </c:pt>
                <c:pt idx="940">
                  <c:v>39771</c:v>
                </c:pt>
                <c:pt idx="941">
                  <c:v>39772</c:v>
                </c:pt>
                <c:pt idx="942">
                  <c:v>39773</c:v>
                </c:pt>
                <c:pt idx="943">
                  <c:v>39776</c:v>
                </c:pt>
                <c:pt idx="944">
                  <c:v>39777</c:v>
                </c:pt>
                <c:pt idx="945">
                  <c:v>39778</c:v>
                </c:pt>
                <c:pt idx="946">
                  <c:v>39779</c:v>
                </c:pt>
                <c:pt idx="947">
                  <c:v>39780</c:v>
                </c:pt>
                <c:pt idx="948">
                  <c:v>39783</c:v>
                </c:pt>
                <c:pt idx="949">
                  <c:v>39784</c:v>
                </c:pt>
                <c:pt idx="950">
                  <c:v>39785</c:v>
                </c:pt>
                <c:pt idx="951">
                  <c:v>39786</c:v>
                </c:pt>
                <c:pt idx="952">
                  <c:v>39787</c:v>
                </c:pt>
                <c:pt idx="953">
                  <c:v>39790</c:v>
                </c:pt>
                <c:pt idx="954">
                  <c:v>39791</c:v>
                </c:pt>
                <c:pt idx="955">
                  <c:v>39792</c:v>
                </c:pt>
                <c:pt idx="956">
                  <c:v>39793</c:v>
                </c:pt>
                <c:pt idx="957">
                  <c:v>39794</c:v>
                </c:pt>
                <c:pt idx="958">
                  <c:v>39797</c:v>
                </c:pt>
                <c:pt idx="959">
                  <c:v>39798</c:v>
                </c:pt>
                <c:pt idx="960">
                  <c:v>39799</c:v>
                </c:pt>
                <c:pt idx="961">
                  <c:v>39800</c:v>
                </c:pt>
                <c:pt idx="962">
                  <c:v>39801</c:v>
                </c:pt>
                <c:pt idx="963">
                  <c:v>39804</c:v>
                </c:pt>
                <c:pt idx="964">
                  <c:v>39805</c:v>
                </c:pt>
                <c:pt idx="965">
                  <c:v>39806</c:v>
                </c:pt>
                <c:pt idx="966">
                  <c:v>39807</c:v>
                </c:pt>
                <c:pt idx="967">
                  <c:v>39808</c:v>
                </c:pt>
                <c:pt idx="968">
                  <c:v>39811</c:v>
                </c:pt>
                <c:pt idx="969">
                  <c:v>39812</c:v>
                </c:pt>
                <c:pt idx="970">
                  <c:v>39813</c:v>
                </c:pt>
                <c:pt idx="971">
                  <c:v>39824</c:v>
                </c:pt>
                <c:pt idx="972">
                  <c:v>39825</c:v>
                </c:pt>
                <c:pt idx="973">
                  <c:v>39826</c:v>
                </c:pt>
                <c:pt idx="974">
                  <c:v>39827</c:v>
                </c:pt>
                <c:pt idx="975">
                  <c:v>39828</c:v>
                </c:pt>
                <c:pt idx="976">
                  <c:v>39829</c:v>
                </c:pt>
                <c:pt idx="977">
                  <c:v>39832</c:v>
                </c:pt>
                <c:pt idx="978">
                  <c:v>39833</c:v>
                </c:pt>
                <c:pt idx="979">
                  <c:v>39834</c:v>
                </c:pt>
                <c:pt idx="980">
                  <c:v>39835</c:v>
                </c:pt>
                <c:pt idx="981">
                  <c:v>39836</c:v>
                </c:pt>
                <c:pt idx="982">
                  <c:v>39839</c:v>
                </c:pt>
                <c:pt idx="983">
                  <c:v>39840</c:v>
                </c:pt>
                <c:pt idx="984">
                  <c:v>39841</c:v>
                </c:pt>
                <c:pt idx="985">
                  <c:v>39842</c:v>
                </c:pt>
                <c:pt idx="986">
                  <c:v>39843</c:v>
                </c:pt>
                <c:pt idx="987">
                  <c:v>39846</c:v>
                </c:pt>
                <c:pt idx="988">
                  <c:v>39847</c:v>
                </c:pt>
                <c:pt idx="989">
                  <c:v>39848</c:v>
                </c:pt>
                <c:pt idx="990">
                  <c:v>39849</c:v>
                </c:pt>
                <c:pt idx="991">
                  <c:v>39850</c:v>
                </c:pt>
                <c:pt idx="992">
                  <c:v>39853</c:v>
                </c:pt>
                <c:pt idx="993">
                  <c:v>39854</c:v>
                </c:pt>
                <c:pt idx="994">
                  <c:v>39855</c:v>
                </c:pt>
                <c:pt idx="995">
                  <c:v>39856</c:v>
                </c:pt>
                <c:pt idx="996">
                  <c:v>39857</c:v>
                </c:pt>
                <c:pt idx="997">
                  <c:v>39860</c:v>
                </c:pt>
                <c:pt idx="998">
                  <c:v>39861</c:v>
                </c:pt>
                <c:pt idx="999">
                  <c:v>39862</c:v>
                </c:pt>
                <c:pt idx="1000">
                  <c:v>39863</c:v>
                </c:pt>
                <c:pt idx="1001">
                  <c:v>39864</c:v>
                </c:pt>
                <c:pt idx="1002">
                  <c:v>39868</c:v>
                </c:pt>
                <c:pt idx="1003">
                  <c:v>39869</c:v>
                </c:pt>
                <c:pt idx="1004">
                  <c:v>39870</c:v>
                </c:pt>
                <c:pt idx="1005">
                  <c:v>39871</c:v>
                </c:pt>
                <c:pt idx="1006">
                  <c:v>39874</c:v>
                </c:pt>
                <c:pt idx="1007">
                  <c:v>39875</c:v>
                </c:pt>
                <c:pt idx="1008">
                  <c:v>39876</c:v>
                </c:pt>
                <c:pt idx="1009">
                  <c:v>39877</c:v>
                </c:pt>
                <c:pt idx="1010">
                  <c:v>39878</c:v>
                </c:pt>
                <c:pt idx="1011">
                  <c:v>39882</c:v>
                </c:pt>
                <c:pt idx="1012">
                  <c:v>39883</c:v>
                </c:pt>
                <c:pt idx="1013">
                  <c:v>39884</c:v>
                </c:pt>
                <c:pt idx="1014">
                  <c:v>39885</c:v>
                </c:pt>
                <c:pt idx="1015">
                  <c:v>39888</c:v>
                </c:pt>
                <c:pt idx="1016">
                  <c:v>39889</c:v>
                </c:pt>
                <c:pt idx="1017">
                  <c:v>39890</c:v>
                </c:pt>
                <c:pt idx="1018">
                  <c:v>39891</c:v>
                </c:pt>
                <c:pt idx="1019">
                  <c:v>39892</c:v>
                </c:pt>
                <c:pt idx="1020">
                  <c:v>39895</c:v>
                </c:pt>
                <c:pt idx="1021">
                  <c:v>39896</c:v>
                </c:pt>
                <c:pt idx="1022">
                  <c:v>39897</c:v>
                </c:pt>
                <c:pt idx="1023">
                  <c:v>39898</c:v>
                </c:pt>
                <c:pt idx="1024">
                  <c:v>39899</c:v>
                </c:pt>
                <c:pt idx="1025">
                  <c:v>39902</c:v>
                </c:pt>
                <c:pt idx="1026">
                  <c:v>39903</c:v>
                </c:pt>
                <c:pt idx="1027">
                  <c:v>39904</c:v>
                </c:pt>
                <c:pt idx="1028">
                  <c:v>39905</c:v>
                </c:pt>
                <c:pt idx="1029">
                  <c:v>39906</c:v>
                </c:pt>
                <c:pt idx="1030">
                  <c:v>39909</c:v>
                </c:pt>
                <c:pt idx="1031">
                  <c:v>39910</c:v>
                </c:pt>
                <c:pt idx="1032">
                  <c:v>39911</c:v>
                </c:pt>
                <c:pt idx="1033">
                  <c:v>39912</c:v>
                </c:pt>
                <c:pt idx="1034">
                  <c:v>39913</c:v>
                </c:pt>
                <c:pt idx="1035">
                  <c:v>39916</c:v>
                </c:pt>
                <c:pt idx="1036">
                  <c:v>39917</c:v>
                </c:pt>
                <c:pt idx="1037">
                  <c:v>39918</c:v>
                </c:pt>
                <c:pt idx="1038">
                  <c:v>39919</c:v>
                </c:pt>
                <c:pt idx="1039">
                  <c:v>39920</c:v>
                </c:pt>
                <c:pt idx="1040">
                  <c:v>39923</c:v>
                </c:pt>
                <c:pt idx="1041">
                  <c:v>39924</c:v>
                </c:pt>
                <c:pt idx="1042">
                  <c:v>39925</c:v>
                </c:pt>
                <c:pt idx="1043">
                  <c:v>39926</c:v>
                </c:pt>
                <c:pt idx="1044">
                  <c:v>39927</c:v>
                </c:pt>
                <c:pt idx="1045">
                  <c:v>39930</c:v>
                </c:pt>
                <c:pt idx="1046">
                  <c:v>39931</c:v>
                </c:pt>
                <c:pt idx="1047">
                  <c:v>39932</c:v>
                </c:pt>
                <c:pt idx="1048">
                  <c:v>39933</c:v>
                </c:pt>
                <c:pt idx="1049">
                  <c:v>39937</c:v>
                </c:pt>
                <c:pt idx="1050">
                  <c:v>39938</c:v>
                </c:pt>
                <c:pt idx="1051">
                  <c:v>39939</c:v>
                </c:pt>
                <c:pt idx="1052">
                  <c:v>39940</c:v>
                </c:pt>
                <c:pt idx="1053">
                  <c:v>39941</c:v>
                </c:pt>
                <c:pt idx="1054">
                  <c:v>39945</c:v>
                </c:pt>
                <c:pt idx="1055">
                  <c:v>39946</c:v>
                </c:pt>
                <c:pt idx="1056">
                  <c:v>39947</c:v>
                </c:pt>
                <c:pt idx="1057">
                  <c:v>39948</c:v>
                </c:pt>
                <c:pt idx="1058">
                  <c:v>39951</c:v>
                </c:pt>
                <c:pt idx="1059">
                  <c:v>39952</c:v>
                </c:pt>
                <c:pt idx="1060">
                  <c:v>39953</c:v>
                </c:pt>
                <c:pt idx="1061">
                  <c:v>39954</c:v>
                </c:pt>
                <c:pt idx="1062">
                  <c:v>39955</c:v>
                </c:pt>
                <c:pt idx="1063">
                  <c:v>39958</c:v>
                </c:pt>
                <c:pt idx="1064">
                  <c:v>39959</c:v>
                </c:pt>
                <c:pt idx="1065">
                  <c:v>39960</c:v>
                </c:pt>
                <c:pt idx="1066">
                  <c:v>39961</c:v>
                </c:pt>
                <c:pt idx="1067">
                  <c:v>39962</c:v>
                </c:pt>
                <c:pt idx="1068">
                  <c:v>39965</c:v>
                </c:pt>
                <c:pt idx="1069">
                  <c:v>39966</c:v>
                </c:pt>
                <c:pt idx="1070">
                  <c:v>39967</c:v>
                </c:pt>
                <c:pt idx="1071">
                  <c:v>39968</c:v>
                </c:pt>
                <c:pt idx="1072">
                  <c:v>39969</c:v>
                </c:pt>
                <c:pt idx="1073">
                  <c:v>39972</c:v>
                </c:pt>
                <c:pt idx="1074">
                  <c:v>39973</c:v>
                </c:pt>
                <c:pt idx="1075">
                  <c:v>39974</c:v>
                </c:pt>
                <c:pt idx="1076">
                  <c:v>39975</c:v>
                </c:pt>
                <c:pt idx="1077">
                  <c:v>39979</c:v>
                </c:pt>
                <c:pt idx="1078">
                  <c:v>39980</c:v>
                </c:pt>
                <c:pt idx="1079">
                  <c:v>39981</c:v>
                </c:pt>
                <c:pt idx="1080">
                  <c:v>39982</c:v>
                </c:pt>
                <c:pt idx="1081">
                  <c:v>39983</c:v>
                </c:pt>
                <c:pt idx="1082">
                  <c:v>39986</c:v>
                </c:pt>
                <c:pt idx="1083">
                  <c:v>39987</c:v>
                </c:pt>
                <c:pt idx="1084">
                  <c:v>39988</c:v>
                </c:pt>
                <c:pt idx="1085">
                  <c:v>39989</c:v>
                </c:pt>
                <c:pt idx="1086">
                  <c:v>39990</c:v>
                </c:pt>
                <c:pt idx="1087">
                  <c:v>39993</c:v>
                </c:pt>
                <c:pt idx="1088">
                  <c:v>39994</c:v>
                </c:pt>
                <c:pt idx="1089">
                  <c:v>39995</c:v>
                </c:pt>
                <c:pt idx="1090">
                  <c:v>39996</c:v>
                </c:pt>
                <c:pt idx="1091">
                  <c:v>39997</c:v>
                </c:pt>
                <c:pt idx="1092">
                  <c:v>40000</c:v>
                </c:pt>
                <c:pt idx="1093">
                  <c:v>40001</c:v>
                </c:pt>
                <c:pt idx="1094">
                  <c:v>40002</c:v>
                </c:pt>
                <c:pt idx="1095">
                  <c:v>40003</c:v>
                </c:pt>
                <c:pt idx="1096">
                  <c:v>40004</c:v>
                </c:pt>
                <c:pt idx="1097">
                  <c:v>40007</c:v>
                </c:pt>
                <c:pt idx="1098">
                  <c:v>40008</c:v>
                </c:pt>
                <c:pt idx="1099">
                  <c:v>40009</c:v>
                </c:pt>
                <c:pt idx="1100">
                  <c:v>40010</c:v>
                </c:pt>
                <c:pt idx="1101">
                  <c:v>40011</c:v>
                </c:pt>
                <c:pt idx="1102">
                  <c:v>40014</c:v>
                </c:pt>
                <c:pt idx="1103">
                  <c:v>40015</c:v>
                </c:pt>
                <c:pt idx="1104">
                  <c:v>40016</c:v>
                </c:pt>
                <c:pt idx="1105">
                  <c:v>40017</c:v>
                </c:pt>
                <c:pt idx="1106">
                  <c:v>40018</c:v>
                </c:pt>
                <c:pt idx="1107">
                  <c:v>40021</c:v>
                </c:pt>
                <c:pt idx="1108">
                  <c:v>40022</c:v>
                </c:pt>
                <c:pt idx="1109">
                  <c:v>40023</c:v>
                </c:pt>
                <c:pt idx="1110">
                  <c:v>40024</c:v>
                </c:pt>
                <c:pt idx="1111">
                  <c:v>40025</c:v>
                </c:pt>
                <c:pt idx="1112">
                  <c:v>40028</c:v>
                </c:pt>
                <c:pt idx="1113">
                  <c:v>40029</c:v>
                </c:pt>
                <c:pt idx="1114">
                  <c:v>40030</c:v>
                </c:pt>
                <c:pt idx="1115">
                  <c:v>40031</c:v>
                </c:pt>
                <c:pt idx="1116">
                  <c:v>40032</c:v>
                </c:pt>
                <c:pt idx="1117">
                  <c:v>40035</c:v>
                </c:pt>
                <c:pt idx="1118">
                  <c:v>40036</c:v>
                </c:pt>
                <c:pt idx="1119">
                  <c:v>40037</c:v>
                </c:pt>
                <c:pt idx="1120">
                  <c:v>40038</c:v>
                </c:pt>
                <c:pt idx="1121">
                  <c:v>40039</c:v>
                </c:pt>
                <c:pt idx="1122">
                  <c:v>40042</c:v>
                </c:pt>
                <c:pt idx="1123">
                  <c:v>40043</c:v>
                </c:pt>
                <c:pt idx="1124">
                  <c:v>40044</c:v>
                </c:pt>
                <c:pt idx="1125">
                  <c:v>40045</c:v>
                </c:pt>
                <c:pt idx="1126">
                  <c:v>40046</c:v>
                </c:pt>
                <c:pt idx="1127">
                  <c:v>40049</c:v>
                </c:pt>
                <c:pt idx="1128">
                  <c:v>40050</c:v>
                </c:pt>
                <c:pt idx="1129">
                  <c:v>40051</c:v>
                </c:pt>
                <c:pt idx="1130">
                  <c:v>40052</c:v>
                </c:pt>
                <c:pt idx="1131">
                  <c:v>40053</c:v>
                </c:pt>
                <c:pt idx="1132">
                  <c:v>40056</c:v>
                </c:pt>
                <c:pt idx="1133">
                  <c:v>40057</c:v>
                </c:pt>
                <c:pt idx="1134">
                  <c:v>40058</c:v>
                </c:pt>
                <c:pt idx="1135">
                  <c:v>40059</c:v>
                </c:pt>
                <c:pt idx="1136">
                  <c:v>40060</c:v>
                </c:pt>
                <c:pt idx="1137">
                  <c:v>40063</c:v>
                </c:pt>
                <c:pt idx="1138">
                  <c:v>40064</c:v>
                </c:pt>
                <c:pt idx="1139">
                  <c:v>40065</c:v>
                </c:pt>
                <c:pt idx="1140">
                  <c:v>40066</c:v>
                </c:pt>
                <c:pt idx="1141">
                  <c:v>40067</c:v>
                </c:pt>
                <c:pt idx="1142">
                  <c:v>40070</c:v>
                </c:pt>
                <c:pt idx="1143">
                  <c:v>40071</c:v>
                </c:pt>
                <c:pt idx="1144">
                  <c:v>40072</c:v>
                </c:pt>
                <c:pt idx="1145">
                  <c:v>40073</c:v>
                </c:pt>
                <c:pt idx="1146">
                  <c:v>40074</c:v>
                </c:pt>
                <c:pt idx="1147">
                  <c:v>40077</c:v>
                </c:pt>
                <c:pt idx="1148">
                  <c:v>40078</c:v>
                </c:pt>
                <c:pt idx="1149">
                  <c:v>40079</c:v>
                </c:pt>
                <c:pt idx="1150">
                  <c:v>40080</c:v>
                </c:pt>
                <c:pt idx="1151">
                  <c:v>40081</c:v>
                </c:pt>
                <c:pt idx="1152">
                  <c:v>40084</c:v>
                </c:pt>
                <c:pt idx="1153">
                  <c:v>40085</c:v>
                </c:pt>
                <c:pt idx="1154">
                  <c:v>40086</c:v>
                </c:pt>
                <c:pt idx="1155">
                  <c:v>40087</c:v>
                </c:pt>
                <c:pt idx="1156">
                  <c:v>40088</c:v>
                </c:pt>
                <c:pt idx="1157">
                  <c:v>40091</c:v>
                </c:pt>
                <c:pt idx="1158">
                  <c:v>40092</c:v>
                </c:pt>
                <c:pt idx="1159">
                  <c:v>40093</c:v>
                </c:pt>
                <c:pt idx="1160">
                  <c:v>40094</c:v>
                </c:pt>
                <c:pt idx="1161">
                  <c:v>40095</c:v>
                </c:pt>
                <c:pt idx="1162">
                  <c:v>40098</c:v>
                </c:pt>
                <c:pt idx="1163">
                  <c:v>40099</c:v>
                </c:pt>
                <c:pt idx="1164">
                  <c:v>40100</c:v>
                </c:pt>
                <c:pt idx="1165">
                  <c:v>40101</c:v>
                </c:pt>
                <c:pt idx="1166">
                  <c:v>40102</c:v>
                </c:pt>
                <c:pt idx="1167">
                  <c:v>40105</c:v>
                </c:pt>
                <c:pt idx="1168">
                  <c:v>40106</c:v>
                </c:pt>
                <c:pt idx="1169">
                  <c:v>40107</c:v>
                </c:pt>
                <c:pt idx="1170">
                  <c:v>40108</c:v>
                </c:pt>
                <c:pt idx="1171">
                  <c:v>40109</c:v>
                </c:pt>
                <c:pt idx="1172">
                  <c:v>40112</c:v>
                </c:pt>
                <c:pt idx="1173">
                  <c:v>40113</c:v>
                </c:pt>
                <c:pt idx="1174">
                  <c:v>40114</c:v>
                </c:pt>
                <c:pt idx="1175">
                  <c:v>40115</c:v>
                </c:pt>
                <c:pt idx="1176">
                  <c:v>40116</c:v>
                </c:pt>
                <c:pt idx="1177">
                  <c:v>40119</c:v>
                </c:pt>
                <c:pt idx="1178">
                  <c:v>40120</c:v>
                </c:pt>
                <c:pt idx="1179">
                  <c:v>40122</c:v>
                </c:pt>
                <c:pt idx="1180">
                  <c:v>40123</c:v>
                </c:pt>
                <c:pt idx="1181">
                  <c:v>40126</c:v>
                </c:pt>
                <c:pt idx="1182">
                  <c:v>40127</c:v>
                </c:pt>
                <c:pt idx="1183">
                  <c:v>40128</c:v>
                </c:pt>
                <c:pt idx="1184">
                  <c:v>40129</c:v>
                </c:pt>
                <c:pt idx="1185">
                  <c:v>40130</c:v>
                </c:pt>
                <c:pt idx="1186">
                  <c:v>40133</c:v>
                </c:pt>
                <c:pt idx="1187">
                  <c:v>40134</c:v>
                </c:pt>
                <c:pt idx="1188">
                  <c:v>40135</c:v>
                </c:pt>
                <c:pt idx="1189">
                  <c:v>40136</c:v>
                </c:pt>
                <c:pt idx="1190">
                  <c:v>40137</c:v>
                </c:pt>
                <c:pt idx="1191">
                  <c:v>40140</c:v>
                </c:pt>
                <c:pt idx="1192">
                  <c:v>40141</c:v>
                </c:pt>
                <c:pt idx="1193">
                  <c:v>40142</c:v>
                </c:pt>
                <c:pt idx="1194">
                  <c:v>40143</c:v>
                </c:pt>
                <c:pt idx="1195">
                  <c:v>40144</c:v>
                </c:pt>
                <c:pt idx="1196">
                  <c:v>40147</c:v>
                </c:pt>
                <c:pt idx="1197">
                  <c:v>40148</c:v>
                </c:pt>
                <c:pt idx="1198">
                  <c:v>40149</c:v>
                </c:pt>
                <c:pt idx="1199">
                  <c:v>40150</c:v>
                </c:pt>
                <c:pt idx="1200">
                  <c:v>40151</c:v>
                </c:pt>
                <c:pt idx="1201">
                  <c:v>40154</c:v>
                </c:pt>
                <c:pt idx="1202">
                  <c:v>40155</c:v>
                </c:pt>
                <c:pt idx="1203">
                  <c:v>40156</c:v>
                </c:pt>
                <c:pt idx="1204">
                  <c:v>40157</c:v>
                </c:pt>
                <c:pt idx="1205">
                  <c:v>40158</c:v>
                </c:pt>
                <c:pt idx="1206">
                  <c:v>40161</c:v>
                </c:pt>
                <c:pt idx="1207">
                  <c:v>40162</c:v>
                </c:pt>
                <c:pt idx="1208">
                  <c:v>40163</c:v>
                </c:pt>
                <c:pt idx="1209">
                  <c:v>40164</c:v>
                </c:pt>
                <c:pt idx="1210">
                  <c:v>40165</c:v>
                </c:pt>
                <c:pt idx="1211">
                  <c:v>40168</c:v>
                </c:pt>
                <c:pt idx="1212">
                  <c:v>40169</c:v>
                </c:pt>
                <c:pt idx="1213">
                  <c:v>40170</c:v>
                </c:pt>
                <c:pt idx="1214">
                  <c:v>40171</c:v>
                </c:pt>
                <c:pt idx="1215">
                  <c:v>40172</c:v>
                </c:pt>
                <c:pt idx="1216">
                  <c:v>40175</c:v>
                </c:pt>
                <c:pt idx="1217">
                  <c:v>40176</c:v>
                </c:pt>
                <c:pt idx="1218">
                  <c:v>40177</c:v>
                </c:pt>
                <c:pt idx="1219">
                  <c:v>40178</c:v>
                </c:pt>
                <c:pt idx="1220">
                  <c:v>40189</c:v>
                </c:pt>
                <c:pt idx="1221">
                  <c:v>40190</c:v>
                </c:pt>
                <c:pt idx="1222">
                  <c:v>40191</c:v>
                </c:pt>
                <c:pt idx="1223">
                  <c:v>40192</c:v>
                </c:pt>
                <c:pt idx="1224">
                  <c:v>40193</c:v>
                </c:pt>
                <c:pt idx="1225">
                  <c:v>40196</c:v>
                </c:pt>
                <c:pt idx="1226">
                  <c:v>40197</c:v>
                </c:pt>
                <c:pt idx="1227">
                  <c:v>40198</c:v>
                </c:pt>
                <c:pt idx="1228">
                  <c:v>40199</c:v>
                </c:pt>
                <c:pt idx="1229">
                  <c:v>40200</c:v>
                </c:pt>
                <c:pt idx="1230">
                  <c:v>40203</c:v>
                </c:pt>
                <c:pt idx="1231">
                  <c:v>40204</c:v>
                </c:pt>
                <c:pt idx="1232">
                  <c:v>40205</c:v>
                </c:pt>
                <c:pt idx="1233">
                  <c:v>40206</c:v>
                </c:pt>
                <c:pt idx="1234">
                  <c:v>40207</c:v>
                </c:pt>
                <c:pt idx="1235">
                  <c:v>40210</c:v>
                </c:pt>
                <c:pt idx="1236">
                  <c:v>40211</c:v>
                </c:pt>
                <c:pt idx="1237">
                  <c:v>40212</c:v>
                </c:pt>
                <c:pt idx="1238">
                  <c:v>40213</c:v>
                </c:pt>
                <c:pt idx="1239">
                  <c:v>40214</c:v>
                </c:pt>
                <c:pt idx="1240">
                  <c:v>40217</c:v>
                </c:pt>
                <c:pt idx="1241">
                  <c:v>40218</c:v>
                </c:pt>
                <c:pt idx="1242">
                  <c:v>40219</c:v>
                </c:pt>
                <c:pt idx="1243">
                  <c:v>40220</c:v>
                </c:pt>
                <c:pt idx="1244">
                  <c:v>40221</c:v>
                </c:pt>
                <c:pt idx="1245">
                  <c:v>40224</c:v>
                </c:pt>
                <c:pt idx="1246">
                  <c:v>40225</c:v>
                </c:pt>
                <c:pt idx="1247">
                  <c:v>40226</c:v>
                </c:pt>
                <c:pt idx="1248">
                  <c:v>40227</c:v>
                </c:pt>
                <c:pt idx="1249">
                  <c:v>40228</c:v>
                </c:pt>
                <c:pt idx="1250">
                  <c:v>40233</c:v>
                </c:pt>
                <c:pt idx="1251">
                  <c:v>40234</c:v>
                </c:pt>
                <c:pt idx="1252">
                  <c:v>40235</c:v>
                </c:pt>
                <c:pt idx="1253">
                  <c:v>40236</c:v>
                </c:pt>
                <c:pt idx="1254">
                  <c:v>40238</c:v>
                </c:pt>
                <c:pt idx="1255">
                  <c:v>40239</c:v>
                </c:pt>
                <c:pt idx="1256">
                  <c:v>40240</c:v>
                </c:pt>
                <c:pt idx="1257">
                  <c:v>40241</c:v>
                </c:pt>
                <c:pt idx="1258">
                  <c:v>40242</c:v>
                </c:pt>
                <c:pt idx="1259">
                  <c:v>40246</c:v>
                </c:pt>
                <c:pt idx="1260">
                  <c:v>40247</c:v>
                </c:pt>
                <c:pt idx="1261">
                  <c:v>40248</c:v>
                </c:pt>
                <c:pt idx="1262">
                  <c:v>40249</c:v>
                </c:pt>
                <c:pt idx="1263">
                  <c:v>40252</c:v>
                </c:pt>
                <c:pt idx="1264">
                  <c:v>40253</c:v>
                </c:pt>
                <c:pt idx="1265">
                  <c:v>40254</c:v>
                </c:pt>
                <c:pt idx="1266">
                  <c:v>40255</c:v>
                </c:pt>
                <c:pt idx="1267">
                  <c:v>40256</c:v>
                </c:pt>
                <c:pt idx="1268">
                  <c:v>40259</c:v>
                </c:pt>
                <c:pt idx="1269">
                  <c:v>40260</c:v>
                </c:pt>
                <c:pt idx="1270">
                  <c:v>40261</c:v>
                </c:pt>
                <c:pt idx="1271">
                  <c:v>40262</c:v>
                </c:pt>
                <c:pt idx="1272">
                  <c:v>40263</c:v>
                </c:pt>
                <c:pt idx="1273">
                  <c:v>40266</c:v>
                </c:pt>
                <c:pt idx="1274">
                  <c:v>40267</c:v>
                </c:pt>
                <c:pt idx="1275">
                  <c:v>40268</c:v>
                </c:pt>
                <c:pt idx="1276">
                  <c:v>40269</c:v>
                </c:pt>
                <c:pt idx="1277">
                  <c:v>40270</c:v>
                </c:pt>
                <c:pt idx="1278">
                  <c:v>40273</c:v>
                </c:pt>
                <c:pt idx="1279">
                  <c:v>40274</c:v>
                </c:pt>
                <c:pt idx="1280">
                  <c:v>40275</c:v>
                </c:pt>
                <c:pt idx="1281">
                  <c:v>40276</c:v>
                </c:pt>
                <c:pt idx="1282">
                  <c:v>40277</c:v>
                </c:pt>
                <c:pt idx="1283">
                  <c:v>40280</c:v>
                </c:pt>
                <c:pt idx="1284">
                  <c:v>40281</c:v>
                </c:pt>
                <c:pt idx="1285">
                  <c:v>40282</c:v>
                </c:pt>
                <c:pt idx="1286">
                  <c:v>40283</c:v>
                </c:pt>
                <c:pt idx="1287">
                  <c:v>40284</c:v>
                </c:pt>
                <c:pt idx="1288">
                  <c:v>40287</c:v>
                </c:pt>
                <c:pt idx="1289">
                  <c:v>40288</c:v>
                </c:pt>
                <c:pt idx="1290">
                  <c:v>40289</c:v>
                </c:pt>
                <c:pt idx="1291">
                  <c:v>40290</c:v>
                </c:pt>
                <c:pt idx="1292">
                  <c:v>40291</c:v>
                </c:pt>
                <c:pt idx="1293">
                  <c:v>40294</c:v>
                </c:pt>
                <c:pt idx="1294">
                  <c:v>40295</c:v>
                </c:pt>
                <c:pt idx="1295">
                  <c:v>40296</c:v>
                </c:pt>
                <c:pt idx="1296">
                  <c:v>40297</c:v>
                </c:pt>
                <c:pt idx="1297">
                  <c:v>40298</c:v>
                </c:pt>
                <c:pt idx="1298">
                  <c:v>40302</c:v>
                </c:pt>
                <c:pt idx="1299">
                  <c:v>40303</c:v>
                </c:pt>
                <c:pt idx="1300">
                  <c:v>40304</c:v>
                </c:pt>
                <c:pt idx="1301">
                  <c:v>40305</c:v>
                </c:pt>
                <c:pt idx="1302">
                  <c:v>40309</c:v>
                </c:pt>
                <c:pt idx="1303">
                  <c:v>40310</c:v>
                </c:pt>
                <c:pt idx="1304">
                  <c:v>40311</c:v>
                </c:pt>
                <c:pt idx="1305">
                  <c:v>40312</c:v>
                </c:pt>
                <c:pt idx="1306">
                  <c:v>40315</c:v>
                </c:pt>
                <c:pt idx="1307">
                  <c:v>40316</c:v>
                </c:pt>
                <c:pt idx="1308">
                  <c:v>40317</c:v>
                </c:pt>
                <c:pt idx="1309">
                  <c:v>40318</c:v>
                </c:pt>
                <c:pt idx="1310">
                  <c:v>40319</c:v>
                </c:pt>
                <c:pt idx="1311">
                  <c:v>40322</c:v>
                </c:pt>
                <c:pt idx="1312">
                  <c:v>40323</c:v>
                </c:pt>
                <c:pt idx="1313">
                  <c:v>40324</c:v>
                </c:pt>
                <c:pt idx="1314">
                  <c:v>40325</c:v>
                </c:pt>
                <c:pt idx="1315">
                  <c:v>40326</c:v>
                </c:pt>
                <c:pt idx="1316">
                  <c:v>40329</c:v>
                </c:pt>
                <c:pt idx="1317">
                  <c:v>40330</c:v>
                </c:pt>
                <c:pt idx="1318">
                  <c:v>40331</c:v>
                </c:pt>
                <c:pt idx="1319">
                  <c:v>40332</c:v>
                </c:pt>
                <c:pt idx="1320">
                  <c:v>40333</c:v>
                </c:pt>
                <c:pt idx="1321">
                  <c:v>40336</c:v>
                </c:pt>
                <c:pt idx="1322">
                  <c:v>40337</c:v>
                </c:pt>
                <c:pt idx="1323">
                  <c:v>40338</c:v>
                </c:pt>
                <c:pt idx="1324">
                  <c:v>40339</c:v>
                </c:pt>
                <c:pt idx="1325">
                  <c:v>40340</c:v>
                </c:pt>
                <c:pt idx="1326">
                  <c:v>40344</c:v>
                </c:pt>
                <c:pt idx="1327">
                  <c:v>40345</c:v>
                </c:pt>
                <c:pt idx="1328">
                  <c:v>40346</c:v>
                </c:pt>
                <c:pt idx="1329">
                  <c:v>40347</c:v>
                </c:pt>
                <c:pt idx="1330">
                  <c:v>40350</c:v>
                </c:pt>
                <c:pt idx="1331">
                  <c:v>40351</c:v>
                </c:pt>
                <c:pt idx="1332">
                  <c:v>40352</c:v>
                </c:pt>
                <c:pt idx="1333">
                  <c:v>40353</c:v>
                </c:pt>
                <c:pt idx="1334">
                  <c:v>40354</c:v>
                </c:pt>
                <c:pt idx="1335">
                  <c:v>40357</c:v>
                </c:pt>
                <c:pt idx="1336">
                  <c:v>40358</c:v>
                </c:pt>
                <c:pt idx="1337">
                  <c:v>40359</c:v>
                </c:pt>
                <c:pt idx="1338">
                  <c:v>40360</c:v>
                </c:pt>
                <c:pt idx="1339">
                  <c:v>40361</c:v>
                </c:pt>
                <c:pt idx="1340">
                  <c:v>40364</c:v>
                </c:pt>
                <c:pt idx="1341">
                  <c:v>40365</c:v>
                </c:pt>
                <c:pt idx="1342">
                  <c:v>40366</c:v>
                </c:pt>
                <c:pt idx="1343">
                  <c:v>40367</c:v>
                </c:pt>
                <c:pt idx="1344">
                  <c:v>40368</c:v>
                </c:pt>
                <c:pt idx="1345">
                  <c:v>40371</c:v>
                </c:pt>
                <c:pt idx="1346">
                  <c:v>40372</c:v>
                </c:pt>
                <c:pt idx="1347">
                  <c:v>40373</c:v>
                </c:pt>
                <c:pt idx="1348">
                  <c:v>40374</c:v>
                </c:pt>
                <c:pt idx="1349">
                  <c:v>40375</c:v>
                </c:pt>
                <c:pt idx="1350">
                  <c:v>40378</c:v>
                </c:pt>
                <c:pt idx="1351">
                  <c:v>40379</c:v>
                </c:pt>
                <c:pt idx="1352">
                  <c:v>40380</c:v>
                </c:pt>
                <c:pt idx="1353">
                  <c:v>40381</c:v>
                </c:pt>
                <c:pt idx="1354">
                  <c:v>40382</c:v>
                </c:pt>
                <c:pt idx="1355">
                  <c:v>40385</c:v>
                </c:pt>
                <c:pt idx="1356">
                  <c:v>40386</c:v>
                </c:pt>
                <c:pt idx="1357">
                  <c:v>40387</c:v>
                </c:pt>
                <c:pt idx="1358">
                  <c:v>40388</c:v>
                </c:pt>
                <c:pt idx="1359">
                  <c:v>40389</c:v>
                </c:pt>
                <c:pt idx="1360">
                  <c:v>40392</c:v>
                </c:pt>
                <c:pt idx="1361">
                  <c:v>40393</c:v>
                </c:pt>
                <c:pt idx="1362">
                  <c:v>40394</c:v>
                </c:pt>
                <c:pt idx="1363">
                  <c:v>40395</c:v>
                </c:pt>
                <c:pt idx="1364">
                  <c:v>40396</c:v>
                </c:pt>
                <c:pt idx="1365">
                  <c:v>40399</c:v>
                </c:pt>
                <c:pt idx="1366">
                  <c:v>40400</c:v>
                </c:pt>
                <c:pt idx="1367">
                  <c:v>40401</c:v>
                </c:pt>
                <c:pt idx="1368">
                  <c:v>40402</c:v>
                </c:pt>
                <c:pt idx="1369">
                  <c:v>40403</c:v>
                </c:pt>
                <c:pt idx="1370">
                  <c:v>40406</c:v>
                </c:pt>
                <c:pt idx="1371">
                  <c:v>40407</c:v>
                </c:pt>
                <c:pt idx="1372">
                  <c:v>40408</c:v>
                </c:pt>
                <c:pt idx="1373">
                  <c:v>40409</c:v>
                </c:pt>
                <c:pt idx="1374">
                  <c:v>40410</c:v>
                </c:pt>
                <c:pt idx="1375">
                  <c:v>40413</c:v>
                </c:pt>
                <c:pt idx="1376">
                  <c:v>40414</c:v>
                </c:pt>
                <c:pt idx="1377">
                  <c:v>40415</c:v>
                </c:pt>
                <c:pt idx="1378">
                  <c:v>40416</c:v>
                </c:pt>
                <c:pt idx="1379">
                  <c:v>40417</c:v>
                </c:pt>
                <c:pt idx="1380">
                  <c:v>40420</c:v>
                </c:pt>
                <c:pt idx="1381">
                  <c:v>40421</c:v>
                </c:pt>
                <c:pt idx="1382">
                  <c:v>40422</c:v>
                </c:pt>
                <c:pt idx="1383">
                  <c:v>40423</c:v>
                </c:pt>
                <c:pt idx="1384">
                  <c:v>40424</c:v>
                </c:pt>
                <c:pt idx="1385">
                  <c:v>40427</c:v>
                </c:pt>
                <c:pt idx="1386">
                  <c:v>40428</c:v>
                </c:pt>
                <c:pt idx="1387">
                  <c:v>40429</c:v>
                </c:pt>
                <c:pt idx="1388">
                  <c:v>40430</c:v>
                </c:pt>
                <c:pt idx="1389">
                  <c:v>40431</c:v>
                </c:pt>
                <c:pt idx="1390">
                  <c:v>40434</c:v>
                </c:pt>
                <c:pt idx="1391">
                  <c:v>40435</c:v>
                </c:pt>
                <c:pt idx="1392">
                  <c:v>40436</c:v>
                </c:pt>
                <c:pt idx="1393">
                  <c:v>40437</c:v>
                </c:pt>
                <c:pt idx="1394">
                  <c:v>40438</c:v>
                </c:pt>
                <c:pt idx="1395">
                  <c:v>40441</c:v>
                </c:pt>
                <c:pt idx="1396">
                  <c:v>40442</c:v>
                </c:pt>
                <c:pt idx="1397">
                  <c:v>40443</c:v>
                </c:pt>
                <c:pt idx="1398">
                  <c:v>40444</c:v>
                </c:pt>
                <c:pt idx="1399">
                  <c:v>40445</c:v>
                </c:pt>
                <c:pt idx="1400">
                  <c:v>40448</c:v>
                </c:pt>
                <c:pt idx="1401">
                  <c:v>40449</c:v>
                </c:pt>
                <c:pt idx="1402">
                  <c:v>40450</c:v>
                </c:pt>
                <c:pt idx="1403">
                  <c:v>40451</c:v>
                </c:pt>
                <c:pt idx="1404">
                  <c:v>40452</c:v>
                </c:pt>
                <c:pt idx="1405">
                  <c:v>40455</c:v>
                </c:pt>
                <c:pt idx="1406">
                  <c:v>40456</c:v>
                </c:pt>
                <c:pt idx="1407">
                  <c:v>40457</c:v>
                </c:pt>
                <c:pt idx="1408">
                  <c:v>40458</c:v>
                </c:pt>
                <c:pt idx="1409">
                  <c:v>40459</c:v>
                </c:pt>
                <c:pt idx="1410">
                  <c:v>40462</c:v>
                </c:pt>
                <c:pt idx="1411">
                  <c:v>40463</c:v>
                </c:pt>
                <c:pt idx="1412">
                  <c:v>40464</c:v>
                </c:pt>
                <c:pt idx="1413">
                  <c:v>40465</c:v>
                </c:pt>
                <c:pt idx="1414">
                  <c:v>40466</c:v>
                </c:pt>
                <c:pt idx="1415">
                  <c:v>40469</c:v>
                </c:pt>
                <c:pt idx="1416">
                  <c:v>40470</c:v>
                </c:pt>
                <c:pt idx="1417">
                  <c:v>40471</c:v>
                </c:pt>
                <c:pt idx="1418">
                  <c:v>40472</c:v>
                </c:pt>
                <c:pt idx="1419">
                  <c:v>40473</c:v>
                </c:pt>
                <c:pt idx="1420">
                  <c:v>40476</c:v>
                </c:pt>
                <c:pt idx="1421">
                  <c:v>40477</c:v>
                </c:pt>
                <c:pt idx="1422">
                  <c:v>40478</c:v>
                </c:pt>
                <c:pt idx="1423">
                  <c:v>40479</c:v>
                </c:pt>
                <c:pt idx="1424">
                  <c:v>40480</c:v>
                </c:pt>
                <c:pt idx="1425">
                  <c:v>40483</c:v>
                </c:pt>
                <c:pt idx="1426">
                  <c:v>40484</c:v>
                </c:pt>
                <c:pt idx="1427">
                  <c:v>40485</c:v>
                </c:pt>
                <c:pt idx="1428">
                  <c:v>40490</c:v>
                </c:pt>
                <c:pt idx="1429">
                  <c:v>40491</c:v>
                </c:pt>
                <c:pt idx="1430">
                  <c:v>40492</c:v>
                </c:pt>
                <c:pt idx="1431">
                  <c:v>40493</c:v>
                </c:pt>
                <c:pt idx="1432">
                  <c:v>40494</c:v>
                </c:pt>
                <c:pt idx="1433">
                  <c:v>40495</c:v>
                </c:pt>
                <c:pt idx="1434">
                  <c:v>40497</c:v>
                </c:pt>
                <c:pt idx="1435">
                  <c:v>40498</c:v>
                </c:pt>
                <c:pt idx="1436">
                  <c:v>40499</c:v>
                </c:pt>
                <c:pt idx="1437">
                  <c:v>40500</c:v>
                </c:pt>
                <c:pt idx="1438">
                  <c:v>40501</c:v>
                </c:pt>
                <c:pt idx="1439">
                  <c:v>40504</c:v>
                </c:pt>
                <c:pt idx="1440">
                  <c:v>40505</c:v>
                </c:pt>
                <c:pt idx="1441">
                  <c:v>40506</c:v>
                </c:pt>
                <c:pt idx="1442">
                  <c:v>40507</c:v>
                </c:pt>
                <c:pt idx="1443">
                  <c:v>40508</c:v>
                </c:pt>
                <c:pt idx="1444">
                  <c:v>40511</c:v>
                </c:pt>
                <c:pt idx="1445">
                  <c:v>40512</c:v>
                </c:pt>
                <c:pt idx="1446">
                  <c:v>40513</c:v>
                </c:pt>
                <c:pt idx="1447">
                  <c:v>40514</c:v>
                </c:pt>
                <c:pt idx="1448">
                  <c:v>40515</c:v>
                </c:pt>
                <c:pt idx="1449">
                  <c:v>40518</c:v>
                </c:pt>
                <c:pt idx="1450">
                  <c:v>40519</c:v>
                </c:pt>
                <c:pt idx="1451">
                  <c:v>40520</c:v>
                </c:pt>
                <c:pt idx="1452">
                  <c:v>40521</c:v>
                </c:pt>
                <c:pt idx="1453">
                  <c:v>40522</c:v>
                </c:pt>
                <c:pt idx="1454">
                  <c:v>40525</c:v>
                </c:pt>
                <c:pt idx="1455">
                  <c:v>40526</c:v>
                </c:pt>
                <c:pt idx="1456">
                  <c:v>40527</c:v>
                </c:pt>
                <c:pt idx="1457">
                  <c:v>40528</c:v>
                </c:pt>
                <c:pt idx="1458">
                  <c:v>40529</c:v>
                </c:pt>
                <c:pt idx="1459">
                  <c:v>40532</c:v>
                </c:pt>
                <c:pt idx="1460">
                  <c:v>40533</c:v>
                </c:pt>
                <c:pt idx="1461">
                  <c:v>40534</c:v>
                </c:pt>
                <c:pt idx="1462">
                  <c:v>40535</c:v>
                </c:pt>
                <c:pt idx="1463">
                  <c:v>40536</c:v>
                </c:pt>
                <c:pt idx="1464">
                  <c:v>40539</c:v>
                </c:pt>
                <c:pt idx="1465">
                  <c:v>40540</c:v>
                </c:pt>
                <c:pt idx="1466">
                  <c:v>40541</c:v>
                </c:pt>
                <c:pt idx="1467">
                  <c:v>40542</c:v>
                </c:pt>
                <c:pt idx="1468">
                  <c:v>40543</c:v>
                </c:pt>
                <c:pt idx="1469">
                  <c:v>40554</c:v>
                </c:pt>
                <c:pt idx="1470">
                  <c:v>40555</c:v>
                </c:pt>
                <c:pt idx="1471">
                  <c:v>40556</c:v>
                </c:pt>
                <c:pt idx="1472">
                  <c:v>40557</c:v>
                </c:pt>
                <c:pt idx="1473">
                  <c:v>40560</c:v>
                </c:pt>
                <c:pt idx="1474">
                  <c:v>40561</c:v>
                </c:pt>
                <c:pt idx="1475">
                  <c:v>40562</c:v>
                </c:pt>
                <c:pt idx="1476">
                  <c:v>40563</c:v>
                </c:pt>
                <c:pt idx="1477">
                  <c:v>40564</c:v>
                </c:pt>
                <c:pt idx="1478">
                  <c:v>40567</c:v>
                </c:pt>
                <c:pt idx="1479">
                  <c:v>40568</c:v>
                </c:pt>
                <c:pt idx="1480">
                  <c:v>40569</c:v>
                </c:pt>
                <c:pt idx="1481">
                  <c:v>40570</c:v>
                </c:pt>
                <c:pt idx="1482">
                  <c:v>40571</c:v>
                </c:pt>
                <c:pt idx="1483">
                  <c:v>40574</c:v>
                </c:pt>
                <c:pt idx="1484">
                  <c:v>40575</c:v>
                </c:pt>
                <c:pt idx="1485">
                  <c:v>40576</c:v>
                </c:pt>
                <c:pt idx="1486">
                  <c:v>40577</c:v>
                </c:pt>
                <c:pt idx="1487">
                  <c:v>40578</c:v>
                </c:pt>
                <c:pt idx="1488">
                  <c:v>40581</c:v>
                </c:pt>
                <c:pt idx="1489">
                  <c:v>40582</c:v>
                </c:pt>
                <c:pt idx="1490">
                  <c:v>40583</c:v>
                </c:pt>
                <c:pt idx="1491">
                  <c:v>40584</c:v>
                </c:pt>
                <c:pt idx="1492">
                  <c:v>40585</c:v>
                </c:pt>
                <c:pt idx="1493">
                  <c:v>40588</c:v>
                </c:pt>
                <c:pt idx="1494">
                  <c:v>40589</c:v>
                </c:pt>
                <c:pt idx="1495">
                  <c:v>40590</c:v>
                </c:pt>
                <c:pt idx="1496">
                  <c:v>40591</c:v>
                </c:pt>
                <c:pt idx="1497">
                  <c:v>40592</c:v>
                </c:pt>
                <c:pt idx="1498">
                  <c:v>40595</c:v>
                </c:pt>
                <c:pt idx="1499">
                  <c:v>40596</c:v>
                </c:pt>
                <c:pt idx="1500">
                  <c:v>40598</c:v>
                </c:pt>
                <c:pt idx="1501">
                  <c:v>40599</c:v>
                </c:pt>
                <c:pt idx="1502">
                  <c:v>40602</c:v>
                </c:pt>
                <c:pt idx="1503">
                  <c:v>40603</c:v>
                </c:pt>
                <c:pt idx="1504">
                  <c:v>40604</c:v>
                </c:pt>
                <c:pt idx="1505">
                  <c:v>40605</c:v>
                </c:pt>
                <c:pt idx="1506">
                  <c:v>40606</c:v>
                </c:pt>
                <c:pt idx="1507">
                  <c:v>40607</c:v>
                </c:pt>
                <c:pt idx="1508">
                  <c:v>40611</c:v>
                </c:pt>
                <c:pt idx="1509">
                  <c:v>40612</c:v>
                </c:pt>
                <c:pt idx="1510">
                  <c:v>40613</c:v>
                </c:pt>
                <c:pt idx="1511">
                  <c:v>40616</c:v>
                </c:pt>
                <c:pt idx="1512">
                  <c:v>40617</c:v>
                </c:pt>
                <c:pt idx="1513">
                  <c:v>40618</c:v>
                </c:pt>
                <c:pt idx="1514">
                  <c:v>40619</c:v>
                </c:pt>
                <c:pt idx="1515">
                  <c:v>40620</c:v>
                </c:pt>
                <c:pt idx="1516">
                  <c:v>40623</c:v>
                </c:pt>
                <c:pt idx="1517">
                  <c:v>40624</c:v>
                </c:pt>
                <c:pt idx="1518">
                  <c:v>40625</c:v>
                </c:pt>
                <c:pt idx="1519">
                  <c:v>40626</c:v>
                </c:pt>
                <c:pt idx="1520">
                  <c:v>40627</c:v>
                </c:pt>
                <c:pt idx="1521">
                  <c:v>40630</c:v>
                </c:pt>
                <c:pt idx="1522">
                  <c:v>40631</c:v>
                </c:pt>
                <c:pt idx="1523">
                  <c:v>40632</c:v>
                </c:pt>
                <c:pt idx="1524">
                  <c:v>40633</c:v>
                </c:pt>
                <c:pt idx="1525">
                  <c:v>40634</c:v>
                </c:pt>
                <c:pt idx="1526">
                  <c:v>40637</c:v>
                </c:pt>
                <c:pt idx="1527">
                  <c:v>40638</c:v>
                </c:pt>
                <c:pt idx="1528">
                  <c:v>40639</c:v>
                </c:pt>
                <c:pt idx="1529">
                  <c:v>40640</c:v>
                </c:pt>
                <c:pt idx="1530">
                  <c:v>40641</c:v>
                </c:pt>
                <c:pt idx="1531">
                  <c:v>40644</c:v>
                </c:pt>
                <c:pt idx="1532">
                  <c:v>40645</c:v>
                </c:pt>
                <c:pt idx="1533">
                  <c:v>40646</c:v>
                </c:pt>
                <c:pt idx="1534">
                  <c:v>40647</c:v>
                </c:pt>
                <c:pt idx="1535">
                  <c:v>40648</c:v>
                </c:pt>
                <c:pt idx="1536">
                  <c:v>40651</c:v>
                </c:pt>
                <c:pt idx="1537">
                  <c:v>40652</c:v>
                </c:pt>
                <c:pt idx="1538">
                  <c:v>40653</c:v>
                </c:pt>
                <c:pt idx="1539">
                  <c:v>40654</c:v>
                </c:pt>
                <c:pt idx="1540">
                  <c:v>40655</c:v>
                </c:pt>
                <c:pt idx="1541">
                  <c:v>40658</c:v>
                </c:pt>
                <c:pt idx="1542">
                  <c:v>40659</c:v>
                </c:pt>
                <c:pt idx="1543">
                  <c:v>40660</c:v>
                </c:pt>
                <c:pt idx="1544">
                  <c:v>40661</c:v>
                </c:pt>
                <c:pt idx="1545">
                  <c:v>40662</c:v>
                </c:pt>
                <c:pt idx="1546">
                  <c:v>40666</c:v>
                </c:pt>
                <c:pt idx="1547">
                  <c:v>40667</c:v>
                </c:pt>
                <c:pt idx="1548">
                  <c:v>40668</c:v>
                </c:pt>
                <c:pt idx="1549">
                  <c:v>40669</c:v>
                </c:pt>
                <c:pt idx="1550">
                  <c:v>40673</c:v>
                </c:pt>
                <c:pt idx="1551">
                  <c:v>40674</c:v>
                </c:pt>
                <c:pt idx="1552">
                  <c:v>40675</c:v>
                </c:pt>
                <c:pt idx="1553">
                  <c:v>40676</c:v>
                </c:pt>
                <c:pt idx="1554">
                  <c:v>40679</c:v>
                </c:pt>
                <c:pt idx="1555">
                  <c:v>40680</c:v>
                </c:pt>
                <c:pt idx="1556">
                  <c:v>40681</c:v>
                </c:pt>
                <c:pt idx="1557">
                  <c:v>40682</c:v>
                </c:pt>
                <c:pt idx="1558">
                  <c:v>40683</c:v>
                </c:pt>
                <c:pt idx="1559">
                  <c:v>40686</c:v>
                </c:pt>
                <c:pt idx="1560">
                  <c:v>40687</c:v>
                </c:pt>
                <c:pt idx="1561">
                  <c:v>40688</c:v>
                </c:pt>
                <c:pt idx="1562">
                  <c:v>40689</c:v>
                </c:pt>
                <c:pt idx="1563">
                  <c:v>40690</c:v>
                </c:pt>
                <c:pt idx="1564">
                  <c:v>40693</c:v>
                </c:pt>
                <c:pt idx="1565">
                  <c:v>40694</c:v>
                </c:pt>
                <c:pt idx="1566">
                  <c:v>40695</c:v>
                </c:pt>
                <c:pt idx="1567">
                  <c:v>40696</c:v>
                </c:pt>
                <c:pt idx="1568">
                  <c:v>40697</c:v>
                </c:pt>
                <c:pt idx="1569">
                  <c:v>40700</c:v>
                </c:pt>
                <c:pt idx="1570">
                  <c:v>40701</c:v>
                </c:pt>
                <c:pt idx="1571">
                  <c:v>40702</c:v>
                </c:pt>
                <c:pt idx="1572">
                  <c:v>40703</c:v>
                </c:pt>
                <c:pt idx="1573">
                  <c:v>40704</c:v>
                </c:pt>
                <c:pt idx="1574">
                  <c:v>40708</c:v>
                </c:pt>
                <c:pt idx="1575">
                  <c:v>40709</c:v>
                </c:pt>
                <c:pt idx="1576">
                  <c:v>40710</c:v>
                </c:pt>
                <c:pt idx="1577">
                  <c:v>40711</c:v>
                </c:pt>
                <c:pt idx="1578">
                  <c:v>40714</c:v>
                </c:pt>
                <c:pt idx="1579">
                  <c:v>40715</c:v>
                </c:pt>
                <c:pt idx="1580">
                  <c:v>40716</c:v>
                </c:pt>
                <c:pt idx="1581">
                  <c:v>40717</c:v>
                </c:pt>
                <c:pt idx="1582">
                  <c:v>40718</c:v>
                </c:pt>
                <c:pt idx="1583">
                  <c:v>40721</c:v>
                </c:pt>
                <c:pt idx="1584">
                  <c:v>40722</c:v>
                </c:pt>
                <c:pt idx="1585">
                  <c:v>40723</c:v>
                </c:pt>
                <c:pt idx="1586">
                  <c:v>40724</c:v>
                </c:pt>
                <c:pt idx="1587">
                  <c:v>40725</c:v>
                </c:pt>
                <c:pt idx="1588">
                  <c:v>40728</c:v>
                </c:pt>
                <c:pt idx="1589">
                  <c:v>40729</c:v>
                </c:pt>
                <c:pt idx="1590">
                  <c:v>40730</c:v>
                </c:pt>
                <c:pt idx="1591">
                  <c:v>40731</c:v>
                </c:pt>
                <c:pt idx="1592">
                  <c:v>40732</c:v>
                </c:pt>
                <c:pt idx="1593">
                  <c:v>40735</c:v>
                </c:pt>
                <c:pt idx="1594">
                  <c:v>40736</c:v>
                </c:pt>
                <c:pt idx="1595">
                  <c:v>40737</c:v>
                </c:pt>
                <c:pt idx="1596">
                  <c:v>40738</c:v>
                </c:pt>
                <c:pt idx="1597">
                  <c:v>40739</c:v>
                </c:pt>
                <c:pt idx="1598">
                  <c:v>40742</c:v>
                </c:pt>
                <c:pt idx="1599">
                  <c:v>40743</c:v>
                </c:pt>
                <c:pt idx="1600">
                  <c:v>40744</c:v>
                </c:pt>
                <c:pt idx="1601">
                  <c:v>40745</c:v>
                </c:pt>
                <c:pt idx="1602">
                  <c:v>40746</c:v>
                </c:pt>
                <c:pt idx="1603">
                  <c:v>40749</c:v>
                </c:pt>
                <c:pt idx="1604">
                  <c:v>40750</c:v>
                </c:pt>
                <c:pt idx="1605">
                  <c:v>40751</c:v>
                </c:pt>
                <c:pt idx="1606">
                  <c:v>40752</c:v>
                </c:pt>
                <c:pt idx="1607">
                  <c:v>40753</c:v>
                </c:pt>
                <c:pt idx="1608">
                  <c:v>40756</c:v>
                </c:pt>
                <c:pt idx="1609">
                  <c:v>40757</c:v>
                </c:pt>
                <c:pt idx="1610">
                  <c:v>40758</c:v>
                </c:pt>
                <c:pt idx="1611">
                  <c:v>40759</c:v>
                </c:pt>
                <c:pt idx="1612">
                  <c:v>40760</c:v>
                </c:pt>
                <c:pt idx="1613">
                  <c:v>40763</c:v>
                </c:pt>
                <c:pt idx="1614">
                  <c:v>40764</c:v>
                </c:pt>
                <c:pt idx="1615">
                  <c:v>40765</c:v>
                </c:pt>
                <c:pt idx="1616">
                  <c:v>40766</c:v>
                </c:pt>
                <c:pt idx="1617">
                  <c:v>40767</c:v>
                </c:pt>
                <c:pt idx="1618">
                  <c:v>40770</c:v>
                </c:pt>
                <c:pt idx="1619">
                  <c:v>40771</c:v>
                </c:pt>
                <c:pt idx="1620">
                  <c:v>40772</c:v>
                </c:pt>
                <c:pt idx="1621">
                  <c:v>40773</c:v>
                </c:pt>
                <c:pt idx="1622">
                  <c:v>40774</c:v>
                </c:pt>
                <c:pt idx="1623">
                  <c:v>40777</c:v>
                </c:pt>
                <c:pt idx="1624">
                  <c:v>40778</c:v>
                </c:pt>
                <c:pt idx="1625">
                  <c:v>40779</c:v>
                </c:pt>
                <c:pt idx="1626">
                  <c:v>40780</c:v>
                </c:pt>
                <c:pt idx="1627">
                  <c:v>40781</c:v>
                </c:pt>
                <c:pt idx="1628">
                  <c:v>40784</c:v>
                </c:pt>
                <c:pt idx="1629">
                  <c:v>40785</c:v>
                </c:pt>
                <c:pt idx="1630">
                  <c:v>40786</c:v>
                </c:pt>
                <c:pt idx="1631">
                  <c:v>40787</c:v>
                </c:pt>
                <c:pt idx="1632">
                  <c:v>40788</c:v>
                </c:pt>
                <c:pt idx="1633">
                  <c:v>40791</c:v>
                </c:pt>
                <c:pt idx="1634">
                  <c:v>40792</c:v>
                </c:pt>
                <c:pt idx="1635">
                  <c:v>40793</c:v>
                </c:pt>
                <c:pt idx="1636">
                  <c:v>40794</c:v>
                </c:pt>
                <c:pt idx="1637">
                  <c:v>40795</c:v>
                </c:pt>
                <c:pt idx="1638">
                  <c:v>40798</c:v>
                </c:pt>
                <c:pt idx="1639">
                  <c:v>40799</c:v>
                </c:pt>
                <c:pt idx="1640">
                  <c:v>40800</c:v>
                </c:pt>
                <c:pt idx="1641">
                  <c:v>40801</c:v>
                </c:pt>
                <c:pt idx="1642">
                  <c:v>40802</c:v>
                </c:pt>
                <c:pt idx="1643">
                  <c:v>40805</c:v>
                </c:pt>
                <c:pt idx="1644">
                  <c:v>40806</c:v>
                </c:pt>
                <c:pt idx="1645">
                  <c:v>40807</c:v>
                </c:pt>
                <c:pt idx="1646">
                  <c:v>40808</c:v>
                </c:pt>
                <c:pt idx="1647">
                  <c:v>40809</c:v>
                </c:pt>
                <c:pt idx="1648">
                  <c:v>40812</c:v>
                </c:pt>
                <c:pt idx="1649">
                  <c:v>40813</c:v>
                </c:pt>
                <c:pt idx="1650">
                  <c:v>40814</c:v>
                </c:pt>
                <c:pt idx="1651">
                  <c:v>40815</c:v>
                </c:pt>
                <c:pt idx="1652">
                  <c:v>40816</c:v>
                </c:pt>
                <c:pt idx="1653">
                  <c:v>40819</c:v>
                </c:pt>
                <c:pt idx="1654">
                  <c:v>40820</c:v>
                </c:pt>
                <c:pt idx="1655">
                  <c:v>40821</c:v>
                </c:pt>
                <c:pt idx="1656">
                  <c:v>40822</c:v>
                </c:pt>
                <c:pt idx="1657">
                  <c:v>40823</c:v>
                </c:pt>
                <c:pt idx="1658">
                  <c:v>40826</c:v>
                </c:pt>
                <c:pt idx="1659">
                  <c:v>40827</c:v>
                </c:pt>
                <c:pt idx="1660">
                  <c:v>40828</c:v>
                </c:pt>
                <c:pt idx="1661">
                  <c:v>40829</c:v>
                </c:pt>
                <c:pt idx="1662">
                  <c:v>40830</c:v>
                </c:pt>
                <c:pt idx="1663">
                  <c:v>40833</c:v>
                </c:pt>
                <c:pt idx="1664">
                  <c:v>40834</c:v>
                </c:pt>
                <c:pt idx="1665">
                  <c:v>40835</c:v>
                </c:pt>
                <c:pt idx="1666">
                  <c:v>40836</c:v>
                </c:pt>
                <c:pt idx="1667">
                  <c:v>40837</c:v>
                </c:pt>
                <c:pt idx="1668">
                  <c:v>40840</c:v>
                </c:pt>
                <c:pt idx="1669">
                  <c:v>40841</c:v>
                </c:pt>
                <c:pt idx="1670">
                  <c:v>40842</c:v>
                </c:pt>
                <c:pt idx="1671">
                  <c:v>40843</c:v>
                </c:pt>
                <c:pt idx="1672">
                  <c:v>40844</c:v>
                </c:pt>
                <c:pt idx="1673">
                  <c:v>40847</c:v>
                </c:pt>
                <c:pt idx="1674">
                  <c:v>40848</c:v>
                </c:pt>
                <c:pt idx="1675">
                  <c:v>40849</c:v>
                </c:pt>
                <c:pt idx="1676">
                  <c:v>40850</c:v>
                </c:pt>
                <c:pt idx="1677">
                  <c:v>40854</c:v>
                </c:pt>
                <c:pt idx="1678">
                  <c:v>40855</c:v>
                </c:pt>
                <c:pt idx="1679">
                  <c:v>40856</c:v>
                </c:pt>
                <c:pt idx="1680">
                  <c:v>40857</c:v>
                </c:pt>
                <c:pt idx="1681">
                  <c:v>40858</c:v>
                </c:pt>
                <c:pt idx="1682">
                  <c:v>40861</c:v>
                </c:pt>
                <c:pt idx="1683">
                  <c:v>40862</c:v>
                </c:pt>
                <c:pt idx="1684">
                  <c:v>40863</c:v>
                </c:pt>
                <c:pt idx="1685">
                  <c:v>40864</c:v>
                </c:pt>
                <c:pt idx="1686">
                  <c:v>40865</c:v>
                </c:pt>
                <c:pt idx="1687">
                  <c:v>40868</c:v>
                </c:pt>
                <c:pt idx="1688">
                  <c:v>40869</c:v>
                </c:pt>
                <c:pt idx="1689">
                  <c:v>40870</c:v>
                </c:pt>
                <c:pt idx="1690">
                  <c:v>40871</c:v>
                </c:pt>
                <c:pt idx="1691">
                  <c:v>40872</c:v>
                </c:pt>
                <c:pt idx="1692">
                  <c:v>40875</c:v>
                </c:pt>
                <c:pt idx="1693">
                  <c:v>40876</c:v>
                </c:pt>
                <c:pt idx="1694">
                  <c:v>40877</c:v>
                </c:pt>
                <c:pt idx="1695">
                  <c:v>40878</c:v>
                </c:pt>
                <c:pt idx="1696">
                  <c:v>40879</c:v>
                </c:pt>
                <c:pt idx="1697">
                  <c:v>40882</c:v>
                </c:pt>
                <c:pt idx="1698">
                  <c:v>40883</c:v>
                </c:pt>
                <c:pt idx="1699">
                  <c:v>40884</c:v>
                </c:pt>
                <c:pt idx="1700">
                  <c:v>40885</c:v>
                </c:pt>
                <c:pt idx="1701">
                  <c:v>40886</c:v>
                </c:pt>
                <c:pt idx="1702">
                  <c:v>40889</c:v>
                </c:pt>
                <c:pt idx="1703">
                  <c:v>40890</c:v>
                </c:pt>
                <c:pt idx="1704">
                  <c:v>40891</c:v>
                </c:pt>
                <c:pt idx="1705">
                  <c:v>40892</c:v>
                </c:pt>
                <c:pt idx="1706">
                  <c:v>40893</c:v>
                </c:pt>
                <c:pt idx="1707">
                  <c:v>40896</c:v>
                </c:pt>
                <c:pt idx="1708">
                  <c:v>40897</c:v>
                </c:pt>
                <c:pt idx="1709">
                  <c:v>40898</c:v>
                </c:pt>
                <c:pt idx="1710">
                  <c:v>40899</c:v>
                </c:pt>
                <c:pt idx="1711">
                  <c:v>40900</c:v>
                </c:pt>
                <c:pt idx="1712">
                  <c:v>40903</c:v>
                </c:pt>
                <c:pt idx="1713">
                  <c:v>40904</c:v>
                </c:pt>
                <c:pt idx="1714">
                  <c:v>40905</c:v>
                </c:pt>
                <c:pt idx="1715">
                  <c:v>40906</c:v>
                </c:pt>
                <c:pt idx="1716">
                  <c:v>40907</c:v>
                </c:pt>
                <c:pt idx="1717">
                  <c:v>40918</c:v>
                </c:pt>
                <c:pt idx="1718">
                  <c:v>40919</c:v>
                </c:pt>
                <c:pt idx="1719">
                  <c:v>40920</c:v>
                </c:pt>
                <c:pt idx="1720">
                  <c:v>40921</c:v>
                </c:pt>
                <c:pt idx="1721">
                  <c:v>40924</c:v>
                </c:pt>
                <c:pt idx="1722">
                  <c:v>40925</c:v>
                </c:pt>
                <c:pt idx="1723">
                  <c:v>40926</c:v>
                </c:pt>
                <c:pt idx="1724">
                  <c:v>40927</c:v>
                </c:pt>
                <c:pt idx="1725">
                  <c:v>40928</c:v>
                </c:pt>
                <c:pt idx="1726">
                  <c:v>40931</c:v>
                </c:pt>
                <c:pt idx="1727">
                  <c:v>40932</c:v>
                </c:pt>
                <c:pt idx="1728">
                  <c:v>40933</c:v>
                </c:pt>
                <c:pt idx="1729">
                  <c:v>40934</c:v>
                </c:pt>
                <c:pt idx="1730">
                  <c:v>40935</c:v>
                </c:pt>
                <c:pt idx="1731">
                  <c:v>40938</c:v>
                </c:pt>
                <c:pt idx="1732">
                  <c:v>40939</c:v>
                </c:pt>
                <c:pt idx="1733">
                  <c:v>40940</c:v>
                </c:pt>
                <c:pt idx="1734">
                  <c:v>40941</c:v>
                </c:pt>
                <c:pt idx="1735">
                  <c:v>40942</c:v>
                </c:pt>
                <c:pt idx="1736">
                  <c:v>40945</c:v>
                </c:pt>
                <c:pt idx="1737">
                  <c:v>40946</c:v>
                </c:pt>
                <c:pt idx="1738">
                  <c:v>40947</c:v>
                </c:pt>
                <c:pt idx="1739">
                  <c:v>40948</c:v>
                </c:pt>
                <c:pt idx="1740">
                  <c:v>40949</c:v>
                </c:pt>
                <c:pt idx="1741">
                  <c:v>40952</c:v>
                </c:pt>
                <c:pt idx="1742">
                  <c:v>40953</c:v>
                </c:pt>
                <c:pt idx="1743">
                  <c:v>40954</c:v>
                </c:pt>
                <c:pt idx="1744">
                  <c:v>40955</c:v>
                </c:pt>
                <c:pt idx="1745">
                  <c:v>40956</c:v>
                </c:pt>
                <c:pt idx="1746">
                  <c:v>40959</c:v>
                </c:pt>
                <c:pt idx="1747">
                  <c:v>40960</c:v>
                </c:pt>
                <c:pt idx="1748">
                  <c:v>40961</c:v>
                </c:pt>
                <c:pt idx="1749">
                  <c:v>40963</c:v>
                </c:pt>
                <c:pt idx="1750">
                  <c:v>40966</c:v>
                </c:pt>
                <c:pt idx="1751">
                  <c:v>40967</c:v>
                </c:pt>
                <c:pt idx="1752">
                  <c:v>40968</c:v>
                </c:pt>
                <c:pt idx="1753">
                  <c:v>40969</c:v>
                </c:pt>
                <c:pt idx="1754">
                  <c:v>40970</c:v>
                </c:pt>
                <c:pt idx="1755">
                  <c:v>40973</c:v>
                </c:pt>
                <c:pt idx="1756">
                  <c:v>40974</c:v>
                </c:pt>
                <c:pt idx="1757">
                  <c:v>40975</c:v>
                </c:pt>
                <c:pt idx="1758">
                  <c:v>40979</c:v>
                </c:pt>
                <c:pt idx="1759">
                  <c:v>40980</c:v>
                </c:pt>
                <c:pt idx="1760">
                  <c:v>40981</c:v>
                </c:pt>
                <c:pt idx="1761">
                  <c:v>40982</c:v>
                </c:pt>
                <c:pt idx="1762">
                  <c:v>40983</c:v>
                </c:pt>
                <c:pt idx="1763">
                  <c:v>40984</c:v>
                </c:pt>
                <c:pt idx="1764">
                  <c:v>40987</c:v>
                </c:pt>
                <c:pt idx="1765">
                  <c:v>40988</c:v>
                </c:pt>
                <c:pt idx="1766">
                  <c:v>40989</c:v>
                </c:pt>
                <c:pt idx="1767">
                  <c:v>40990</c:v>
                </c:pt>
                <c:pt idx="1768">
                  <c:v>40991</c:v>
                </c:pt>
                <c:pt idx="1769">
                  <c:v>40994</c:v>
                </c:pt>
                <c:pt idx="1770">
                  <c:v>40995</c:v>
                </c:pt>
                <c:pt idx="1771">
                  <c:v>40996</c:v>
                </c:pt>
                <c:pt idx="1772">
                  <c:v>40997</c:v>
                </c:pt>
                <c:pt idx="1773">
                  <c:v>40998</c:v>
                </c:pt>
                <c:pt idx="1774">
                  <c:v>41001</c:v>
                </c:pt>
                <c:pt idx="1775">
                  <c:v>41002</c:v>
                </c:pt>
                <c:pt idx="1776">
                  <c:v>41003</c:v>
                </c:pt>
                <c:pt idx="1777">
                  <c:v>41004</c:v>
                </c:pt>
                <c:pt idx="1778">
                  <c:v>41005</c:v>
                </c:pt>
                <c:pt idx="1779">
                  <c:v>41008</c:v>
                </c:pt>
                <c:pt idx="1780">
                  <c:v>41009</c:v>
                </c:pt>
                <c:pt idx="1781">
                  <c:v>41010</c:v>
                </c:pt>
                <c:pt idx="1782">
                  <c:v>41011</c:v>
                </c:pt>
                <c:pt idx="1783">
                  <c:v>41012</c:v>
                </c:pt>
                <c:pt idx="1784">
                  <c:v>41015</c:v>
                </c:pt>
                <c:pt idx="1785">
                  <c:v>41016</c:v>
                </c:pt>
                <c:pt idx="1786">
                  <c:v>41017</c:v>
                </c:pt>
                <c:pt idx="1787">
                  <c:v>41018</c:v>
                </c:pt>
                <c:pt idx="1788">
                  <c:v>41019</c:v>
                </c:pt>
                <c:pt idx="1789">
                  <c:v>41022</c:v>
                </c:pt>
                <c:pt idx="1790">
                  <c:v>41023</c:v>
                </c:pt>
                <c:pt idx="1791">
                  <c:v>41024</c:v>
                </c:pt>
                <c:pt idx="1792">
                  <c:v>41025</c:v>
                </c:pt>
                <c:pt idx="1793">
                  <c:v>41026</c:v>
                </c:pt>
                <c:pt idx="1794">
                  <c:v>41027</c:v>
                </c:pt>
                <c:pt idx="1795">
                  <c:v>41031</c:v>
                </c:pt>
                <c:pt idx="1796">
                  <c:v>41032</c:v>
                </c:pt>
                <c:pt idx="1797">
                  <c:v>41033</c:v>
                </c:pt>
                <c:pt idx="1798">
                  <c:v>41034</c:v>
                </c:pt>
                <c:pt idx="1799">
                  <c:v>41039</c:v>
                </c:pt>
                <c:pt idx="1800">
                  <c:v>41040</c:v>
                </c:pt>
                <c:pt idx="1801">
                  <c:v>41041</c:v>
                </c:pt>
                <c:pt idx="1802">
                  <c:v>41043</c:v>
                </c:pt>
                <c:pt idx="1803">
                  <c:v>41044</c:v>
                </c:pt>
                <c:pt idx="1804">
                  <c:v>41045</c:v>
                </c:pt>
                <c:pt idx="1805">
                  <c:v>41046</c:v>
                </c:pt>
                <c:pt idx="1806">
                  <c:v>41047</c:v>
                </c:pt>
                <c:pt idx="1807">
                  <c:v>41050</c:v>
                </c:pt>
                <c:pt idx="1808">
                  <c:v>41051</c:v>
                </c:pt>
                <c:pt idx="1809">
                  <c:v>41052</c:v>
                </c:pt>
                <c:pt idx="1810">
                  <c:v>41053</c:v>
                </c:pt>
                <c:pt idx="1811">
                  <c:v>41054</c:v>
                </c:pt>
                <c:pt idx="1812">
                  <c:v>41057</c:v>
                </c:pt>
                <c:pt idx="1813">
                  <c:v>41058</c:v>
                </c:pt>
                <c:pt idx="1814">
                  <c:v>41059</c:v>
                </c:pt>
                <c:pt idx="1815">
                  <c:v>41060</c:v>
                </c:pt>
                <c:pt idx="1816">
                  <c:v>41061</c:v>
                </c:pt>
                <c:pt idx="1817">
                  <c:v>41064</c:v>
                </c:pt>
                <c:pt idx="1818">
                  <c:v>41065</c:v>
                </c:pt>
                <c:pt idx="1819">
                  <c:v>41066</c:v>
                </c:pt>
                <c:pt idx="1820">
                  <c:v>41067</c:v>
                </c:pt>
                <c:pt idx="1821">
                  <c:v>41068</c:v>
                </c:pt>
                <c:pt idx="1822">
                  <c:v>41069</c:v>
                </c:pt>
                <c:pt idx="1823">
                  <c:v>41073</c:v>
                </c:pt>
                <c:pt idx="1824">
                  <c:v>41074</c:v>
                </c:pt>
                <c:pt idx="1825">
                  <c:v>41075</c:v>
                </c:pt>
                <c:pt idx="1826">
                  <c:v>41078</c:v>
                </c:pt>
                <c:pt idx="1827">
                  <c:v>41079</c:v>
                </c:pt>
                <c:pt idx="1828">
                  <c:v>41080</c:v>
                </c:pt>
                <c:pt idx="1829">
                  <c:v>41081</c:v>
                </c:pt>
                <c:pt idx="1830">
                  <c:v>41082</c:v>
                </c:pt>
                <c:pt idx="1831">
                  <c:v>41085</c:v>
                </c:pt>
                <c:pt idx="1832">
                  <c:v>41086</c:v>
                </c:pt>
                <c:pt idx="1833">
                  <c:v>41087</c:v>
                </c:pt>
                <c:pt idx="1834">
                  <c:v>41088</c:v>
                </c:pt>
                <c:pt idx="1835">
                  <c:v>41089</c:v>
                </c:pt>
                <c:pt idx="1836">
                  <c:v>41092</c:v>
                </c:pt>
                <c:pt idx="1837">
                  <c:v>41093</c:v>
                </c:pt>
                <c:pt idx="1838">
                  <c:v>41094</c:v>
                </c:pt>
                <c:pt idx="1839">
                  <c:v>41095</c:v>
                </c:pt>
                <c:pt idx="1840">
                  <c:v>41096</c:v>
                </c:pt>
                <c:pt idx="1841">
                  <c:v>41099</c:v>
                </c:pt>
                <c:pt idx="1842">
                  <c:v>41100</c:v>
                </c:pt>
                <c:pt idx="1843">
                  <c:v>41101</c:v>
                </c:pt>
                <c:pt idx="1844">
                  <c:v>41102</c:v>
                </c:pt>
                <c:pt idx="1845">
                  <c:v>41103</c:v>
                </c:pt>
                <c:pt idx="1846">
                  <c:v>41106</c:v>
                </c:pt>
                <c:pt idx="1847">
                  <c:v>41107</c:v>
                </c:pt>
                <c:pt idx="1848">
                  <c:v>41108</c:v>
                </c:pt>
                <c:pt idx="1849">
                  <c:v>41109</c:v>
                </c:pt>
                <c:pt idx="1850">
                  <c:v>41110</c:v>
                </c:pt>
                <c:pt idx="1851">
                  <c:v>41113</c:v>
                </c:pt>
                <c:pt idx="1852">
                  <c:v>41114</c:v>
                </c:pt>
                <c:pt idx="1853">
                  <c:v>41115</c:v>
                </c:pt>
                <c:pt idx="1854">
                  <c:v>41116</c:v>
                </c:pt>
                <c:pt idx="1855">
                  <c:v>41117</c:v>
                </c:pt>
                <c:pt idx="1856">
                  <c:v>41120</c:v>
                </c:pt>
                <c:pt idx="1857">
                  <c:v>41121</c:v>
                </c:pt>
                <c:pt idx="1858">
                  <c:v>41122</c:v>
                </c:pt>
                <c:pt idx="1859">
                  <c:v>41123</c:v>
                </c:pt>
                <c:pt idx="1860">
                  <c:v>41124</c:v>
                </c:pt>
                <c:pt idx="1861">
                  <c:v>41127</c:v>
                </c:pt>
                <c:pt idx="1862">
                  <c:v>41128</c:v>
                </c:pt>
                <c:pt idx="1863">
                  <c:v>41129</c:v>
                </c:pt>
                <c:pt idx="1864">
                  <c:v>41130</c:v>
                </c:pt>
                <c:pt idx="1865">
                  <c:v>41131</c:v>
                </c:pt>
                <c:pt idx="1866">
                  <c:v>41134</c:v>
                </c:pt>
                <c:pt idx="1867">
                  <c:v>41135</c:v>
                </c:pt>
                <c:pt idx="1868">
                  <c:v>41136</c:v>
                </c:pt>
                <c:pt idx="1869">
                  <c:v>41137</c:v>
                </c:pt>
                <c:pt idx="1870">
                  <c:v>41138</c:v>
                </c:pt>
                <c:pt idx="1871">
                  <c:v>41141</c:v>
                </c:pt>
                <c:pt idx="1872">
                  <c:v>41142</c:v>
                </c:pt>
                <c:pt idx="1873">
                  <c:v>41143</c:v>
                </c:pt>
                <c:pt idx="1874">
                  <c:v>41144</c:v>
                </c:pt>
                <c:pt idx="1875">
                  <c:v>41145</c:v>
                </c:pt>
                <c:pt idx="1876">
                  <c:v>41148</c:v>
                </c:pt>
                <c:pt idx="1877">
                  <c:v>41149</c:v>
                </c:pt>
                <c:pt idx="1878">
                  <c:v>41150</c:v>
                </c:pt>
                <c:pt idx="1879">
                  <c:v>41151</c:v>
                </c:pt>
                <c:pt idx="1880">
                  <c:v>41152</c:v>
                </c:pt>
                <c:pt idx="1881">
                  <c:v>41155</c:v>
                </c:pt>
                <c:pt idx="1882">
                  <c:v>41156</c:v>
                </c:pt>
                <c:pt idx="1883">
                  <c:v>41157</c:v>
                </c:pt>
                <c:pt idx="1884">
                  <c:v>41158</c:v>
                </c:pt>
                <c:pt idx="1885">
                  <c:v>41159</c:v>
                </c:pt>
                <c:pt idx="1886">
                  <c:v>41162</c:v>
                </c:pt>
                <c:pt idx="1887">
                  <c:v>41163</c:v>
                </c:pt>
                <c:pt idx="1888">
                  <c:v>41164</c:v>
                </c:pt>
                <c:pt idx="1889">
                  <c:v>41165</c:v>
                </c:pt>
                <c:pt idx="1890">
                  <c:v>41166</c:v>
                </c:pt>
                <c:pt idx="1891">
                  <c:v>41169</c:v>
                </c:pt>
                <c:pt idx="1892">
                  <c:v>41170</c:v>
                </c:pt>
                <c:pt idx="1893">
                  <c:v>41171</c:v>
                </c:pt>
                <c:pt idx="1894">
                  <c:v>41172</c:v>
                </c:pt>
                <c:pt idx="1895">
                  <c:v>41173</c:v>
                </c:pt>
                <c:pt idx="1896">
                  <c:v>41176</c:v>
                </c:pt>
                <c:pt idx="1897">
                  <c:v>41177</c:v>
                </c:pt>
                <c:pt idx="1898">
                  <c:v>41178</c:v>
                </c:pt>
                <c:pt idx="1899">
                  <c:v>41179</c:v>
                </c:pt>
                <c:pt idx="1900">
                  <c:v>41180</c:v>
                </c:pt>
                <c:pt idx="1901">
                  <c:v>41183</c:v>
                </c:pt>
                <c:pt idx="1902">
                  <c:v>41184</c:v>
                </c:pt>
                <c:pt idx="1903">
                  <c:v>41185</c:v>
                </c:pt>
                <c:pt idx="1904">
                  <c:v>41186</c:v>
                </c:pt>
                <c:pt idx="1905">
                  <c:v>41187</c:v>
                </c:pt>
                <c:pt idx="1906">
                  <c:v>41190</c:v>
                </c:pt>
                <c:pt idx="1907">
                  <c:v>41191</c:v>
                </c:pt>
                <c:pt idx="1908">
                  <c:v>41192</c:v>
                </c:pt>
                <c:pt idx="1909">
                  <c:v>41193</c:v>
                </c:pt>
                <c:pt idx="1910">
                  <c:v>41194</c:v>
                </c:pt>
                <c:pt idx="1911">
                  <c:v>41197</c:v>
                </c:pt>
                <c:pt idx="1912">
                  <c:v>41198</c:v>
                </c:pt>
                <c:pt idx="1913">
                  <c:v>41199</c:v>
                </c:pt>
                <c:pt idx="1914">
                  <c:v>41200</c:v>
                </c:pt>
                <c:pt idx="1915">
                  <c:v>41201</c:v>
                </c:pt>
                <c:pt idx="1916">
                  <c:v>41204</c:v>
                </c:pt>
                <c:pt idx="1917">
                  <c:v>41205</c:v>
                </c:pt>
                <c:pt idx="1918">
                  <c:v>41206</c:v>
                </c:pt>
                <c:pt idx="1919">
                  <c:v>41207</c:v>
                </c:pt>
                <c:pt idx="1920">
                  <c:v>41208</c:v>
                </c:pt>
                <c:pt idx="1921">
                  <c:v>41211</c:v>
                </c:pt>
                <c:pt idx="1922">
                  <c:v>41212</c:v>
                </c:pt>
                <c:pt idx="1923">
                  <c:v>41213</c:v>
                </c:pt>
                <c:pt idx="1924">
                  <c:v>41214</c:v>
                </c:pt>
                <c:pt idx="1925">
                  <c:v>41215</c:v>
                </c:pt>
                <c:pt idx="1926">
                  <c:v>41219</c:v>
                </c:pt>
                <c:pt idx="1927">
                  <c:v>41220</c:v>
                </c:pt>
                <c:pt idx="1928">
                  <c:v>41221</c:v>
                </c:pt>
                <c:pt idx="1929">
                  <c:v>41222</c:v>
                </c:pt>
                <c:pt idx="1930">
                  <c:v>41225</c:v>
                </c:pt>
                <c:pt idx="1931">
                  <c:v>41226</c:v>
                </c:pt>
                <c:pt idx="1932">
                  <c:v>41227</c:v>
                </c:pt>
                <c:pt idx="1933">
                  <c:v>41228</c:v>
                </c:pt>
                <c:pt idx="1934">
                  <c:v>41229</c:v>
                </c:pt>
                <c:pt idx="1935">
                  <c:v>41232</c:v>
                </c:pt>
                <c:pt idx="1936">
                  <c:v>41233</c:v>
                </c:pt>
                <c:pt idx="1937">
                  <c:v>41234</c:v>
                </c:pt>
                <c:pt idx="1938">
                  <c:v>41235</c:v>
                </c:pt>
                <c:pt idx="1939">
                  <c:v>41236</c:v>
                </c:pt>
                <c:pt idx="1940">
                  <c:v>41239</c:v>
                </c:pt>
                <c:pt idx="1941">
                  <c:v>41240</c:v>
                </c:pt>
                <c:pt idx="1942">
                  <c:v>41241</c:v>
                </c:pt>
                <c:pt idx="1943">
                  <c:v>41242</c:v>
                </c:pt>
                <c:pt idx="1944">
                  <c:v>41243</c:v>
                </c:pt>
                <c:pt idx="1945">
                  <c:v>41246</c:v>
                </c:pt>
                <c:pt idx="1946">
                  <c:v>41247</c:v>
                </c:pt>
                <c:pt idx="1947">
                  <c:v>41248</c:v>
                </c:pt>
                <c:pt idx="1948">
                  <c:v>41249</c:v>
                </c:pt>
                <c:pt idx="1949">
                  <c:v>41250</c:v>
                </c:pt>
                <c:pt idx="1950">
                  <c:v>41253</c:v>
                </c:pt>
              </c:numCache>
            </c:numRef>
          </c:cat>
          <c:val>
            <c:numRef>
              <c:f>Лист2!$C$1132:$C$3082</c:f>
              <c:numCache>
                <c:formatCode>General</c:formatCode>
                <c:ptCount val="1951"/>
                <c:pt idx="1084">
                  <c:v>8.5</c:v>
                </c:pt>
                <c:pt idx="1085">
                  <c:v>8.5</c:v>
                </c:pt>
                <c:pt idx="1086">
                  <c:v>8.5</c:v>
                </c:pt>
                <c:pt idx="1087">
                  <c:v>9.625</c:v>
                </c:pt>
                <c:pt idx="1088">
                  <c:v>8.75</c:v>
                </c:pt>
                <c:pt idx="1089">
                  <c:v>8.5</c:v>
                </c:pt>
                <c:pt idx="1090">
                  <c:v>8.5</c:v>
                </c:pt>
                <c:pt idx="1091">
                  <c:v>8.5</c:v>
                </c:pt>
                <c:pt idx="1092">
                  <c:v>9.375</c:v>
                </c:pt>
                <c:pt idx="1093">
                  <c:v>8.75</c:v>
                </c:pt>
                <c:pt idx="1094">
                  <c:v>8.5</c:v>
                </c:pt>
                <c:pt idx="1095">
                  <c:v>8.5</c:v>
                </c:pt>
                <c:pt idx="1096">
                  <c:v>8.5</c:v>
                </c:pt>
                <c:pt idx="1097">
                  <c:v>9.375</c:v>
                </c:pt>
                <c:pt idx="1098">
                  <c:v>8.25</c:v>
                </c:pt>
                <c:pt idx="1099">
                  <c:v>8</c:v>
                </c:pt>
                <c:pt idx="1100">
                  <c:v>8</c:v>
                </c:pt>
                <c:pt idx="1101">
                  <c:v>8</c:v>
                </c:pt>
                <c:pt idx="1102">
                  <c:v>8.875</c:v>
                </c:pt>
                <c:pt idx="1103">
                  <c:v>8.25</c:v>
                </c:pt>
                <c:pt idx="1104">
                  <c:v>8</c:v>
                </c:pt>
                <c:pt idx="1105">
                  <c:v>8</c:v>
                </c:pt>
                <c:pt idx="1106">
                  <c:v>8</c:v>
                </c:pt>
                <c:pt idx="1107">
                  <c:v>9.125</c:v>
                </c:pt>
                <c:pt idx="1108">
                  <c:v>8.25</c:v>
                </c:pt>
                <c:pt idx="1109">
                  <c:v>8</c:v>
                </c:pt>
                <c:pt idx="1110">
                  <c:v>8</c:v>
                </c:pt>
                <c:pt idx="1111">
                  <c:v>8</c:v>
                </c:pt>
                <c:pt idx="1112">
                  <c:v>8.875</c:v>
                </c:pt>
                <c:pt idx="1113">
                  <c:v>8.25</c:v>
                </c:pt>
                <c:pt idx="1114">
                  <c:v>8</c:v>
                </c:pt>
                <c:pt idx="1115">
                  <c:v>8</c:v>
                </c:pt>
                <c:pt idx="1116">
                  <c:v>8</c:v>
                </c:pt>
                <c:pt idx="1117">
                  <c:v>9.125</c:v>
                </c:pt>
                <c:pt idx="1118">
                  <c:v>8</c:v>
                </c:pt>
                <c:pt idx="1119">
                  <c:v>7.75</c:v>
                </c:pt>
                <c:pt idx="1120">
                  <c:v>7.75</c:v>
                </c:pt>
                <c:pt idx="1121">
                  <c:v>7.75</c:v>
                </c:pt>
                <c:pt idx="1122">
                  <c:v>8.625</c:v>
                </c:pt>
                <c:pt idx="1123">
                  <c:v>8</c:v>
                </c:pt>
                <c:pt idx="1124">
                  <c:v>7.75</c:v>
                </c:pt>
                <c:pt idx="1125">
                  <c:v>7.75</c:v>
                </c:pt>
                <c:pt idx="1126">
                  <c:v>7.75</c:v>
                </c:pt>
                <c:pt idx="1127">
                  <c:v>8.875</c:v>
                </c:pt>
                <c:pt idx="1128">
                  <c:v>8</c:v>
                </c:pt>
                <c:pt idx="1129">
                  <c:v>7.75</c:v>
                </c:pt>
                <c:pt idx="1130">
                  <c:v>7.75</c:v>
                </c:pt>
                <c:pt idx="1131">
                  <c:v>7.75</c:v>
                </c:pt>
                <c:pt idx="1132">
                  <c:v>8.625</c:v>
                </c:pt>
                <c:pt idx="1133">
                  <c:v>8</c:v>
                </c:pt>
                <c:pt idx="1134">
                  <c:v>7.75</c:v>
                </c:pt>
                <c:pt idx="1135">
                  <c:v>7.75</c:v>
                </c:pt>
                <c:pt idx="1136">
                  <c:v>7.75</c:v>
                </c:pt>
                <c:pt idx="1137">
                  <c:v>9.125</c:v>
                </c:pt>
                <c:pt idx="1138">
                  <c:v>8</c:v>
                </c:pt>
                <c:pt idx="1139">
                  <c:v>7.75</c:v>
                </c:pt>
                <c:pt idx="1140">
                  <c:v>7.75</c:v>
                </c:pt>
                <c:pt idx="1141">
                  <c:v>7.75</c:v>
                </c:pt>
                <c:pt idx="1142">
                  <c:v>8.625</c:v>
                </c:pt>
                <c:pt idx="1143">
                  <c:v>7.75</c:v>
                </c:pt>
                <c:pt idx="1144">
                  <c:v>7.5</c:v>
                </c:pt>
                <c:pt idx="1145">
                  <c:v>7.5</c:v>
                </c:pt>
                <c:pt idx="1146">
                  <c:v>7.5</c:v>
                </c:pt>
                <c:pt idx="1147">
                  <c:v>8.625</c:v>
                </c:pt>
                <c:pt idx="1148">
                  <c:v>7.75</c:v>
                </c:pt>
                <c:pt idx="1149">
                  <c:v>7.5</c:v>
                </c:pt>
                <c:pt idx="1150">
                  <c:v>7.5</c:v>
                </c:pt>
                <c:pt idx="1151">
                  <c:v>7.5</c:v>
                </c:pt>
                <c:pt idx="1152">
                  <c:v>8.375</c:v>
                </c:pt>
                <c:pt idx="1153">
                  <c:v>7.75</c:v>
                </c:pt>
                <c:pt idx="1154">
                  <c:v>7.25</c:v>
                </c:pt>
                <c:pt idx="1155">
                  <c:v>7.25</c:v>
                </c:pt>
                <c:pt idx="1156">
                  <c:v>7.25</c:v>
                </c:pt>
                <c:pt idx="1157">
                  <c:v>8.5</c:v>
                </c:pt>
                <c:pt idx="1158">
                  <c:v>7.25</c:v>
                </c:pt>
                <c:pt idx="1159">
                  <c:v>7.25</c:v>
                </c:pt>
                <c:pt idx="1160">
                  <c:v>7.25</c:v>
                </c:pt>
                <c:pt idx="1161">
                  <c:v>7.25</c:v>
                </c:pt>
                <c:pt idx="1162">
                  <c:v>8</c:v>
                </c:pt>
                <c:pt idx="1163">
                  <c:v>7.25</c:v>
                </c:pt>
                <c:pt idx="1164">
                  <c:v>7.25</c:v>
                </c:pt>
                <c:pt idx="1165">
                  <c:v>7.25</c:v>
                </c:pt>
                <c:pt idx="1166">
                  <c:v>7.25</c:v>
                </c:pt>
                <c:pt idx="1167">
                  <c:v>8.25</c:v>
                </c:pt>
                <c:pt idx="1168">
                  <c:v>7.25</c:v>
                </c:pt>
                <c:pt idx="1169">
                  <c:v>7.25</c:v>
                </c:pt>
                <c:pt idx="1170">
                  <c:v>7.25</c:v>
                </c:pt>
                <c:pt idx="1171">
                  <c:v>7.25</c:v>
                </c:pt>
                <c:pt idx="1172">
                  <c:v>8</c:v>
                </c:pt>
                <c:pt idx="1173">
                  <c:v>7.25</c:v>
                </c:pt>
                <c:pt idx="1174">
                  <c:v>7.25</c:v>
                </c:pt>
                <c:pt idx="1175">
                  <c:v>7.25</c:v>
                </c:pt>
                <c:pt idx="1176">
                  <c:v>6.75</c:v>
                </c:pt>
                <c:pt idx="1177">
                  <c:v>8</c:v>
                </c:pt>
                <c:pt idx="1178">
                  <c:v>6.75</c:v>
                </c:pt>
                <c:pt idx="1179">
                  <c:v>6.75</c:v>
                </c:pt>
                <c:pt idx="1180">
                  <c:v>6.75</c:v>
                </c:pt>
                <c:pt idx="1181">
                  <c:v>7.5</c:v>
                </c:pt>
                <c:pt idx="1182">
                  <c:v>6.75</c:v>
                </c:pt>
                <c:pt idx="1183">
                  <c:v>6.75</c:v>
                </c:pt>
                <c:pt idx="1184">
                  <c:v>6.75</c:v>
                </c:pt>
                <c:pt idx="1185">
                  <c:v>6.75</c:v>
                </c:pt>
                <c:pt idx="1186">
                  <c:v>7.75</c:v>
                </c:pt>
                <c:pt idx="1187">
                  <c:v>6.75</c:v>
                </c:pt>
                <c:pt idx="1188">
                  <c:v>6.75</c:v>
                </c:pt>
                <c:pt idx="1189">
                  <c:v>6.75</c:v>
                </c:pt>
                <c:pt idx="1190">
                  <c:v>6.75</c:v>
                </c:pt>
                <c:pt idx="1191">
                  <c:v>7.5</c:v>
                </c:pt>
                <c:pt idx="1192">
                  <c:v>6.75</c:v>
                </c:pt>
                <c:pt idx="1193">
                  <c:v>6.25</c:v>
                </c:pt>
                <c:pt idx="1194">
                  <c:v>6.25</c:v>
                </c:pt>
                <c:pt idx="1195">
                  <c:v>6.25</c:v>
                </c:pt>
                <c:pt idx="1196">
                  <c:v>7.5</c:v>
                </c:pt>
                <c:pt idx="1197">
                  <c:v>6.25</c:v>
                </c:pt>
                <c:pt idx="1198">
                  <c:v>6.25</c:v>
                </c:pt>
                <c:pt idx="1199">
                  <c:v>6.25</c:v>
                </c:pt>
                <c:pt idx="1200">
                  <c:v>6.25</c:v>
                </c:pt>
                <c:pt idx="1201">
                  <c:v>7</c:v>
                </c:pt>
                <c:pt idx="1202">
                  <c:v>6.25</c:v>
                </c:pt>
                <c:pt idx="1203">
                  <c:v>6.25</c:v>
                </c:pt>
                <c:pt idx="1204">
                  <c:v>6.25</c:v>
                </c:pt>
                <c:pt idx="1205">
                  <c:v>6.25</c:v>
                </c:pt>
                <c:pt idx="1206">
                  <c:v>7.25</c:v>
                </c:pt>
                <c:pt idx="1207">
                  <c:v>6.25</c:v>
                </c:pt>
                <c:pt idx="1208">
                  <c:v>6.25</c:v>
                </c:pt>
                <c:pt idx="1209">
                  <c:v>6.25</c:v>
                </c:pt>
                <c:pt idx="1210">
                  <c:v>6.25</c:v>
                </c:pt>
                <c:pt idx="1211">
                  <c:v>7</c:v>
                </c:pt>
                <c:pt idx="1212">
                  <c:v>6.25</c:v>
                </c:pt>
                <c:pt idx="1213">
                  <c:v>6.25</c:v>
                </c:pt>
                <c:pt idx="1214">
                  <c:v>6.25</c:v>
                </c:pt>
                <c:pt idx="1215">
                  <c:v>6.25</c:v>
                </c:pt>
                <c:pt idx="1216">
                  <c:v>6.25</c:v>
                </c:pt>
                <c:pt idx="1217">
                  <c:v>6</c:v>
                </c:pt>
                <c:pt idx="1218">
                  <c:v>6</c:v>
                </c:pt>
                <c:pt idx="1219">
                  <c:v>6</c:v>
                </c:pt>
                <c:pt idx="1220">
                  <c:v>6</c:v>
                </c:pt>
                <c:pt idx="1221">
                  <c:v>6</c:v>
                </c:pt>
                <c:pt idx="1222">
                  <c:v>6</c:v>
                </c:pt>
                <c:pt idx="1223">
                  <c:v>6</c:v>
                </c:pt>
                <c:pt idx="1224">
                  <c:v>6</c:v>
                </c:pt>
                <c:pt idx="1225">
                  <c:v>6</c:v>
                </c:pt>
                <c:pt idx="1226">
                  <c:v>6</c:v>
                </c:pt>
                <c:pt idx="1227">
                  <c:v>6</c:v>
                </c:pt>
                <c:pt idx="1228">
                  <c:v>6</c:v>
                </c:pt>
                <c:pt idx="1229">
                  <c:v>6</c:v>
                </c:pt>
                <c:pt idx="1230">
                  <c:v>6</c:v>
                </c:pt>
                <c:pt idx="1231">
                  <c:v>6</c:v>
                </c:pt>
                <c:pt idx="1232">
                  <c:v>6</c:v>
                </c:pt>
                <c:pt idx="1233">
                  <c:v>6</c:v>
                </c:pt>
                <c:pt idx="1234">
                  <c:v>6</c:v>
                </c:pt>
                <c:pt idx="1235">
                  <c:v>6</c:v>
                </c:pt>
                <c:pt idx="1236">
                  <c:v>6</c:v>
                </c:pt>
                <c:pt idx="1237">
                  <c:v>6</c:v>
                </c:pt>
                <c:pt idx="1238">
                  <c:v>6</c:v>
                </c:pt>
                <c:pt idx="1239">
                  <c:v>6</c:v>
                </c:pt>
                <c:pt idx="1240">
                  <c:v>6</c:v>
                </c:pt>
                <c:pt idx="1241">
                  <c:v>6</c:v>
                </c:pt>
                <c:pt idx="1242">
                  <c:v>6</c:v>
                </c:pt>
                <c:pt idx="1243">
                  <c:v>6</c:v>
                </c:pt>
                <c:pt idx="1244">
                  <c:v>6</c:v>
                </c:pt>
                <c:pt idx="1245">
                  <c:v>6</c:v>
                </c:pt>
                <c:pt idx="1246">
                  <c:v>6</c:v>
                </c:pt>
                <c:pt idx="1247">
                  <c:v>6</c:v>
                </c:pt>
                <c:pt idx="1248">
                  <c:v>6</c:v>
                </c:pt>
                <c:pt idx="1249">
                  <c:v>6</c:v>
                </c:pt>
                <c:pt idx="1250">
                  <c:v>5.75</c:v>
                </c:pt>
                <c:pt idx="1251">
                  <c:v>5.75</c:v>
                </c:pt>
                <c:pt idx="1252">
                  <c:v>5.75</c:v>
                </c:pt>
                <c:pt idx="1253">
                  <c:v>5.75</c:v>
                </c:pt>
                <c:pt idx="1254">
                  <c:v>5.75</c:v>
                </c:pt>
                <c:pt idx="1255">
                  <c:v>5.75</c:v>
                </c:pt>
                <c:pt idx="1256">
                  <c:v>5.75</c:v>
                </c:pt>
                <c:pt idx="1257">
                  <c:v>5.75</c:v>
                </c:pt>
                <c:pt idx="1258">
                  <c:v>5.75</c:v>
                </c:pt>
                <c:pt idx="1259">
                  <c:v>5.75</c:v>
                </c:pt>
                <c:pt idx="1260">
                  <c:v>5.75</c:v>
                </c:pt>
                <c:pt idx="1261">
                  <c:v>5.75</c:v>
                </c:pt>
                <c:pt idx="1262">
                  <c:v>5.75</c:v>
                </c:pt>
                <c:pt idx="1263">
                  <c:v>5.75</c:v>
                </c:pt>
                <c:pt idx="1264">
                  <c:v>5.75</c:v>
                </c:pt>
                <c:pt idx="1265">
                  <c:v>5.75</c:v>
                </c:pt>
                <c:pt idx="1266">
                  <c:v>5.75</c:v>
                </c:pt>
                <c:pt idx="1267">
                  <c:v>5.75</c:v>
                </c:pt>
                <c:pt idx="1268">
                  <c:v>5.75</c:v>
                </c:pt>
                <c:pt idx="1269">
                  <c:v>5.75</c:v>
                </c:pt>
                <c:pt idx="1270">
                  <c:v>5.75</c:v>
                </c:pt>
                <c:pt idx="1271">
                  <c:v>5.75</c:v>
                </c:pt>
                <c:pt idx="1272">
                  <c:v>5.75</c:v>
                </c:pt>
                <c:pt idx="1273">
                  <c:v>5.5</c:v>
                </c:pt>
                <c:pt idx="1274">
                  <c:v>5.5</c:v>
                </c:pt>
                <c:pt idx="1275">
                  <c:v>5.5</c:v>
                </c:pt>
                <c:pt idx="1276">
                  <c:v>5.5</c:v>
                </c:pt>
                <c:pt idx="1277">
                  <c:v>5.5</c:v>
                </c:pt>
                <c:pt idx="1278">
                  <c:v>5.5</c:v>
                </c:pt>
                <c:pt idx="1279">
                  <c:v>5.5</c:v>
                </c:pt>
                <c:pt idx="1280">
                  <c:v>5.5</c:v>
                </c:pt>
                <c:pt idx="1281">
                  <c:v>5.5</c:v>
                </c:pt>
                <c:pt idx="1282">
                  <c:v>5.5</c:v>
                </c:pt>
                <c:pt idx="1283">
                  <c:v>5.5</c:v>
                </c:pt>
                <c:pt idx="1284">
                  <c:v>5.5</c:v>
                </c:pt>
                <c:pt idx="1285">
                  <c:v>5.5</c:v>
                </c:pt>
                <c:pt idx="1286">
                  <c:v>5.5</c:v>
                </c:pt>
                <c:pt idx="1287">
                  <c:v>5.5</c:v>
                </c:pt>
                <c:pt idx="1288">
                  <c:v>5.5</c:v>
                </c:pt>
                <c:pt idx="1289">
                  <c:v>5.5</c:v>
                </c:pt>
                <c:pt idx="1290">
                  <c:v>5.5</c:v>
                </c:pt>
                <c:pt idx="1291">
                  <c:v>5.5</c:v>
                </c:pt>
                <c:pt idx="1292">
                  <c:v>5.5</c:v>
                </c:pt>
                <c:pt idx="1293">
                  <c:v>5.5</c:v>
                </c:pt>
                <c:pt idx="1294">
                  <c:v>5.5</c:v>
                </c:pt>
                <c:pt idx="1295">
                  <c:v>5.5</c:v>
                </c:pt>
                <c:pt idx="1296">
                  <c:v>5.5</c:v>
                </c:pt>
                <c:pt idx="1297">
                  <c:v>5.25</c:v>
                </c:pt>
                <c:pt idx="1298">
                  <c:v>5.25</c:v>
                </c:pt>
                <c:pt idx="1299">
                  <c:v>5.25</c:v>
                </c:pt>
                <c:pt idx="1300">
                  <c:v>5.25</c:v>
                </c:pt>
                <c:pt idx="1301">
                  <c:v>5.25</c:v>
                </c:pt>
                <c:pt idx="1302">
                  <c:v>5.25</c:v>
                </c:pt>
                <c:pt idx="1303">
                  <c:v>5.25</c:v>
                </c:pt>
                <c:pt idx="1304">
                  <c:v>5.25</c:v>
                </c:pt>
                <c:pt idx="1305">
                  <c:v>5.25</c:v>
                </c:pt>
                <c:pt idx="1306">
                  <c:v>5.25</c:v>
                </c:pt>
                <c:pt idx="1307">
                  <c:v>5.25</c:v>
                </c:pt>
                <c:pt idx="1308">
                  <c:v>5.25</c:v>
                </c:pt>
                <c:pt idx="1309">
                  <c:v>5.25</c:v>
                </c:pt>
                <c:pt idx="1310">
                  <c:v>5.25</c:v>
                </c:pt>
                <c:pt idx="1311">
                  <c:v>5.25</c:v>
                </c:pt>
                <c:pt idx="1312">
                  <c:v>5.25</c:v>
                </c:pt>
                <c:pt idx="1313">
                  <c:v>5.25</c:v>
                </c:pt>
                <c:pt idx="1314">
                  <c:v>5.25</c:v>
                </c:pt>
                <c:pt idx="1315">
                  <c:v>5.25</c:v>
                </c:pt>
                <c:pt idx="1316">
                  <c:v>5.25</c:v>
                </c:pt>
                <c:pt idx="1317">
                  <c:v>5</c:v>
                </c:pt>
                <c:pt idx="1318">
                  <c:v>5</c:v>
                </c:pt>
                <c:pt idx="1319">
                  <c:v>5</c:v>
                </c:pt>
                <c:pt idx="1320">
                  <c:v>5</c:v>
                </c:pt>
                <c:pt idx="1321">
                  <c:v>5</c:v>
                </c:pt>
                <c:pt idx="1322">
                  <c:v>5</c:v>
                </c:pt>
                <c:pt idx="1323">
                  <c:v>5</c:v>
                </c:pt>
                <c:pt idx="1324">
                  <c:v>5</c:v>
                </c:pt>
                <c:pt idx="1325">
                  <c:v>5</c:v>
                </c:pt>
                <c:pt idx="1326">
                  <c:v>5</c:v>
                </c:pt>
                <c:pt idx="1327">
                  <c:v>5</c:v>
                </c:pt>
                <c:pt idx="1328">
                  <c:v>5</c:v>
                </c:pt>
                <c:pt idx="1329">
                  <c:v>5</c:v>
                </c:pt>
                <c:pt idx="1330">
                  <c:v>5</c:v>
                </c:pt>
                <c:pt idx="1331">
                  <c:v>5</c:v>
                </c:pt>
                <c:pt idx="1332">
                  <c:v>5</c:v>
                </c:pt>
                <c:pt idx="1333">
                  <c:v>5</c:v>
                </c:pt>
                <c:pt idx="1334">
                  <c:v>5</c:v>
                </c:pt>
                <c:pt idx="1335">
                  <c:v>5</c:v>
                </c:pt>
                <c:pt idx="1336">
                  <c:v>5</c:v>
                </c:pt>
                <c:pt idx="1337">
                  <c:v>5</c:v>
                </c:pt>
                <c:pt idx="1338">
                  <c:v>5</c:v>
                </c:pt>
                <c:pt idx="1339">
                  <c:v>5</c:v>
                </c:pt>
                <c:pt idx="1340">
                  <c:v>5</c:v>
                </c:pt>
                <c:pt idx="1341">
                  <c:v>5</c:v>
                </c:pt>
                <c:pt idx="1342">
                  <c:v>5</c:v>
                </c:pt>
                <c:pt idx="1343">
                  <c:v>5</c:v>
                </c:pt>
                <c:pt idx="1344">
                  <c:v>5</c:v>
                </c:pt>
                <c:pt idx="1345">
                  <c:v>5</c:v>
                </c:pt>
                <c:pt idx="1346">
                  <c:v>5</c:v>
                </c:pt>
                <c:pt idx="1347">
                  <c:v>5</c:v>
                </c:pt>
                <c:pt idx="1348">
                  <c:v>5</c:v>
                </c:pt>
                <c:pt idx="1349">
                  <c:v>5</c:v>
                </c:pt>
                <c:pt idx="1350">
                  <c:v>5</c:v>
                </c:pt>
                <c:pt idx="1351">
                  <c:v>5</c:v>
                </c:pt>
                <c:pt idx="1352">
                  <c:v>5</c:v>
                </c:pt>
                <c:pt idx="1353">
                  <c:v>5</c:v>
                </c:pt>
                <c:pt idx="1354">
                  <c:v>5</c:v>
                </c:pt>
                <c:pt idx="1355">
                  <c:v>5</c:v>
                </c:pt>
                <c:pt idx="1356">
                  <c:v>5</c:v>
                </c:pt>
                <c:pt idx="1357">
                  <c:v>5</c:v>
                </c:pt>
                <c:pt idx="1358">
                  <c:v>5</c:v>
                </c:pt>
                <c:pt idx="1359">
                  <c:v>5</c:v>
                </c:pt>
                <c:pt idx="1360">
                  <c:v>5</c:v>
                </c:pt>
                <c:pt idx="1361">
                  <c:v>5</c:v>
                </c:pt>
                <c:pt idx="1362">
                  <c:v>5</c:v>
                </c:pt>
                <c:pt idx="1363">
                  <c:v>5</c:v>
                </c:pt>
                <c:pt idx="1364">
                  <c:v>5</c:v>
                </c:pt>
                <c:pt idx="1365">
                  <c:v>5</c:v>
                </c:pt>
                <c:pt idx="1366">
                  <c:v>5</c:v>
                </c:pt>
                <c:pt idx="1367">
                  <c:v>5</c:v>
                </c:pt>
                <c:pt idx="1368">
                  <c:v>5</c:v>
                </c:pt>
                <c:pt idx="1369">
                  <c:v>5</c:v>
                </c:pt>
                <c:pt idx="1370">
                  <c:v>5</c:v>
                </c:pt>
                <c:pt idx="1371">
                  <c:v>5</c:v>
                </c:pt>
                <c:pt idx="1372">
                  <c:v>5</c:v>
                </c:pt>
                <c:pt idx="1373">
                  <c:v>5</c:v>
                </c:pt>
                <c:pt idx="1374">
                  <c:v>5</c:v>
                </c:pt>
                <c:pt idx="1375">
                  <c:v>5</c:v>
                </c:pt>
                <c:pt idx="1376">
                  <c:v>5</c:v>
                </c:pt>
                <c:pt idx="1377">
                  <c:v>5</c:v>
                </c:pt>
                <c:pt idx="1378">
                  <c:v>5</c:v>
                </c:pt>
                <c:pt idx="1379">
                  <c:v>5</c:v>
                </c:pt>
                <c:pt idx="1380">
                  <c:v>5</c:v>
                </c:pt>
                <c:pt idx="1381">
                  <c:v>5</c:v>
                </c:pt>
                <c:pt idx="1382">
                  <c:v>5</c:v>
                </c:pt>
                <c:pt idx="1383">
                  <c:v>5</c:v>
                </c:pt>
                <c:pt idx="1384">
                  <c:v>5</c:v>
                </c:pt>
                <c:pt idx="1385">
                  <c:v>5</c:v>
                </c:pt>
                <c:pt idx="1386">
                  <c:v>5</c:v>
                </c:pt>
                <c:pt idx="1387">
                  <c:v>5</c:v>
                </c:pt>
                <c:pt idx="1388">
                  <c:v>5</c:v>
                </c:pt>
                <c:pt idx="1389">
                  <c:v>5</c:v>
                </c:pt>
                <c:pt idx="1390">
                  <c:v>5</c:v>
                </c:pt>
                <c:pt idx="1391">
                  <c:v>5</c:v>
                </c:pt>
                <c:pt idx="1392">
                  <c:v>5</c:v>
                </c:pt>
                <c:pt idx="1393">
                  <c:v>5</c:v>
                </c:pt>
                <c:pt idx="1394">
                  <c:v>5</c:v>
                </c:pt>
                <c:pt idx="1395">
                  <c:v>5</c:v>
                </c:pt>
                <c:pt idx="1396">
                  <c:v>5</c:v>
                </c:pt>
                <c:pt idx="1397">
                  <c:v>5</c:v>
                </c:pt>
                <c:pt idx="1398">
                  <c:v>5</c:v>
                </c:pt>
                <c:pt idx="1399">
                  <c:v>5</c:v>
                </c:pt>
                <c:pt idx="1400">
                  <c:v>5</c:v>
                </c:pt>
                <c:pt idx="1401">
                  <c:v>5</c:v>
                </c:pt>
                <c:pt idx="1402">
                  <c:v>5</c:v>
                </c:pt>
                <c:pt idx="1403">
                  <c:v>5</c:v>
                </c:pt>
                <c:pt idx="1404">
                  <c:v>5</c:v>
                </c:pt>
                <c:pt idx="1405">
                  <c:v>5</c:v>
                </c:pt>
                <c:pt idx="1406">
                  <c:v>5</c:v>
                </c:pt>
                <c:pt idx="1407">
                  <c:v>5</c:v>
                </c:pt>
                <c:pt idx="1408">
                  <c:v>5</c:v>
                </c:pt>
                <c:pt idx="1409">
                  <c:v>5</c:v>
                </c:pt>
                <c:pt idx="1410">
                  <c:v>5</c:v>
                </c:pt>
                <c:pt idx="1411">
                  <c:v>5</c:v>
                </c:pt>
                <c:pt idx="1412">
                  <c:v>5</c:v>
                </c:pt>
                <c:pt idx="1413">
                  <c:v>5</c:v>
                </c:pt>
                <c:pt idx="1414">
                  <c:v>5</c:v>
                </c:pt>
                <c:pt idx="1415">
                  <c:v>5</c:v>
                </c:pt>
                <c:pt idx="1416">
                  <c:v>5</c:v>
                </c:pt>
                <c:pt idx="1417">
                  <c:v>5</c:v>
                </c:pt>
                <c:pt idx="1418">
                  <c:v>5</c:v>
                </c:pt>
                <c:pt idx="1419">
                  <c:v>5</c:v>
                </c:pt>
                <c:pt idx="1420">
                  <c:v>5</c:v>
                </c:pt>
                <c:pt idx="1421">
                  <c:v>5</c:v>
                </c:pt>
                <c:pt idx="1422">
                  <c:v>5</c:v>
                </c:pt>
                <c:pt idx="1423">
                  <c:v>5</c:v>
                </c:pt>
                <c:pt idx="1424">
                  <c:v>5</c:v>
                </c:pt>
                <c:pt idx="1425">
                  <c:v>5</c:v>
                </c:pt>
                <c:pt idx="1426">
                  <c:v>5</c:v>
                </c:pt>
                <c:pt idx="1427">
                  <c:v>5</c:v>
                </c:pt>
                <c:pt idx="1428">
                  <c:v>5</c:v>
                </c:pt>
                <c:pt idx="1429">
                  <c:v>5</c:v>
                </c:pt>
                <c:pt idx="1430">
                  <c:v>5</c:v>
                </c:pt>
                <c:pt idx="1431">
                  <c:v>5</c:v>
                </c:pt>
                <c:pt idx="1432">
                  <c:v>5</c:v>
                </c:pt>
                <c:pt idx="1433">
                  <c:v>5</c:v>
                </c:pt>
                <c:pt idx="1434">
                  <c:v>5</c:v>
                </c:pt>
                <c:pt idx="1435">
                  <c:v>5</c:v>
                </c:pt>
                <c:pt idx="1436">
                  <c:v>5</c:v>
                </c:pt>
                <c:pt idx="1437">
                  <c:v>5</c:v>
                </c:pt>
                <c:pt idx="1438">
                  <c:v>5</c:v>
                </c:pt>
                <c:pt idx="1439">
                  <c:v>5</c:v>
                </c:pt>
                <c:pt idx="1440">
                  <c:v>5</c:v>
                </c:pt>
                <c:pt idx="1441">
                  <c:v>5</c:v>
                </c:pt>
                <c:pt idx="1442">
                  <c:v>5</c:v>
                </c:pt>
                <c:pt idx="1443">
                  <c:v>5</c:v>
                </c:pt>
                <c:pt idx="1444">
                  <c:v>5</c:v>
                </c:pt>
                <c:pt idx="1445">
                  <c:v>5</c:v>
                </c:pt>
                <c:pt idx="1446">
                  <c:v>5</c:v>
                </c:pt>
                <c:pt idx="1447">
                  <c:v>5</c:v>
                </c:pt>
                <c:pt idx="1448">
                  <c:v>5</c:v>
                </c:pt>
                <c:pt idx="1449">
                  <c:v>5</c:v>
                </c:pt>
                <c:pt idx="1450">
                  <c:v>5</c:v>
                </c:pt>
                <c:pt idx="1451">
                  <c:v>5</c:v>
                </c:pt>
                <c:pt idx="1452">
                  <c:v>5</c:v>
                </c:pt>
                <c:pt idx="1453">
                  <c:v>5</c:v>
                </c:pt>
                <c:pt idx="1454">
                  <c:v>5</c:v>
                </c:pt>
                <c:pt idx="1455">
                  <c:v>5</c:v>
                </c:pt>
                <c:pt idx="1456">
                  <c:v>5</c:v>
                </c:pt>
                <c:pt idx="1457">
                  <c:v>5</c:v>
                </c:pt>
                <c:pt idx="1458">
                  <c:v>5</c:v>
                </c:pt>
                <c:pt idx="1459">
                  <c:v>5</c:v>
                </c:pt>
                <c:pt idx="1460">
                  <c:v>5</c:v>
                </c:pt>
                <c:pt idx="1461">
                  <c:v>5</c:v>
                </c:pt>
                <c:pt idx="1462">
                  <c:v>5</c:v>
                </c:pt>
                <c:pt idx="1463">
                  <c:v>5</c:v>
                </c:pt>
                <c:pt idx="1464">
                  <c:v>5</c:v>
                </c:pt>
                <c:pt idx="1465">
                  <c:v>5</c:v>
                </c:pt>
                <c:pt idx="1466">
                  <c:v>5</c:v>
                </c:pt>
                <c:pt idx="1467">
                  <c:v>5</c:v>
                </c:pt>
                <c:pt idx="1468">
                  <c:v>5</c:v>
                </c:pt>
                <c:pt idx="1469">
                  <c:v>5</c:v>
                </c:pt>
                <c:pt idx="1470">
                  <c:v>5</c:v>
                </c:pt>
                <c:pt idx="1471">
                  <c:v>5</c:v>
                </c:pt>
                <c:pt idx="1472">
                  <c:v>5</c:v>
                </c:pt>
                <c:pt idx="1473">
                  <c:v>5</c:v>
                </c:pt>
                <c:pt idx="1474">
                  <c:v>5</c:v>
                </c:pt>
                <c:pt idx="1475">
                  <c:v>5</c:v>
                </c:pt>
                <c:pt idx="1476">
                  <c:v>5</c:v>
                </c:pt>
                <c:pt idx="1477">
                  <c:v>5</c:v>
                </c:pt>
                <c:pt idx="1478">
                  <c:v>5</c:v>
                </c:pt>
                <c:pt idx="1479">
                  <c:v>5</c:v>
                </c:pt>
                <c:pt idx="1480">
                  <c:v>5</c:v>
                </c:pt>
                <c:pt idx="1481">
                  <c:v>5</c:v>
                </c:pt>
                <c:pt idx="1482">
                  <c:v>5</c:v>
                </c:pt>
                <c:pt idx="1483">
                  <c:v>5</c:v>
                </c:pt>
                <c:pt idx="1484">
                  <c:v>5</c:v>
                </c:pt>
                <c:pt idx="1485">
                  <c:v>5</c:v>
                </c:pt>
                <c:pt idx="1486">
                  <c:v>5</c:v>
                </c:pt>
                <c:pt idx="1487">
                  <c:v>5</c:v>
                </c:pt>
                <c:pt idx="1488">
                  <c:v>5</c:v>
                </c:pt>
                <c:pt idx="1489">
                  <c:v>5</c:v>
                </c:pt>
                <c:pt idx="1490">
                  <c:v>5</c:v>
                </c:pt>
                <c:pt idx="1491">
                  <c:v>5</c:v>
                </c:pt>
                <c:pt idx="1492">
                  <c:v>5</c:v>
                </c:pt>
                <c:pt idx="1493">
                  <c:v>5</c:v>
                </c:pt>
                <c:pt idx="1494">
                  <c:v>5</c:v>
                </c:pt>
                <c:pt idx="1495">
                  <c:v>5</c:v>
                </c:pt>
                <c:pt idx="1496">
                  <c:v>5</c:v>
                </c:pt>
                <c:pt idx="1497">
                  <c:v>5</c:v>
                </c:pt>
                <c:pt idx="1498">
                  <c:v>5</c:v>
                </c:pt>
                <c:pt idx="1499">
                  <c:v>5</c:v>
                </c:pt>
                <c:pt idx="1500">
                  <c:v>5</c:v>
                </c:pt>
                <c:pt idx="1501">
                  <c:v>5.25</c:v>
                </c:pt>
                <c:pt idx="1502">
                  <c:v>5.25</c:v>
                </c:pt>
                <c:pt idx="1503">
                  <c:v>5.25</c:v>
                </c:pt>
                <c:pt idx="1504">
                  <c:v>5.25</c:v>
                </c:pt>
                <c:pt idx="1505">
                  <c:v>5.25</c:v>
                </c:pt>
                <c:pt idx="1506">
                  <c:v>5.25</c:v>
                </c:pt>
                <c:pt idx="1507">
                  <c:v>5.25</c:v>
                </c:pt>
                <c:pt idx="1508">
                  <c:v>5.25</c:v>
                </c:pt>
                <c:pt idx="1509">
                  <c:v>5.25</c:v>
                </c:pt>
                <c:pt idx="1510">
                  <c:v>5.25</c:v>
                </c:pt>
                <c:pt idx="1511">
                  <c:v>5.25</c:v>
                </c:pt>
                <c:pt idx="1512">
                  <c:v>5.25</c:v>
                </c:pt>
                <c:pt idx="1513">
                  <c:v>5.25</c:v>
                </c:pt>
                <c:pt idx="1514">
                  <c:v>5.25</c:v>
                </c:pt>
                <c:pt idx="1515">
                  <c:v>5.25</c:v>
                </c:pt>
                <c:pt idx="1516">
                  <c:v>5.25</c:v>
                </c:pt>
                <c:pt idx="1517">
                  <c:v>5.25</c:v>
                </c:pt>
                <c:pt idx="1518">
                  <c:v>5.25</c:v>
                </c:pt>
                <c:pt idx="1519">
                  <c:v>5.25</c:v>
                </c:pt>
                <c:pt idx="1520">
                  <c:v>5.25</c:v>
                </c:pt>
                <c:pt idx="1521">
                  <c:v>5.25</c:v>
                </c:pt>
                <c:pt idx="1522">
                  <c:v>5.25</c:v>
                </c:pt>
                <c:pt idx="1523">
                  <c:v>5.25</c:v>
                </c:pt>
                <c:pt idx="1524">
                  <c:v>5.25</c:v>
                </c:pt>
                <c:pt idx="1525">
                  <c:v>5.25</c:v>
                </c:pt>
                <c:pt idx="1526">
                  <c:v>5.25</c:v>
                </c:pt>
                <c:pt idx="1527">
                  <c:v>5.25</c:v>
                </c:pt>
                <c:pt idx="1528">
                  <c:v>5.25</c:v>
                </c:pt>
                <c:pt idx="1529">
                  <c:v>5.25</c:v>
                </c:pt>
                <c:pt idx="1530">
                  <c:v>5.25</c:v>
                </c:pt>
                <c:pt idx="1531">
                  <c:v>5.25</c:v>
                </c:pt>
                <c:pt idx="1532">
                  <c:v>5.25</c:v>
                </c:pt>
                <c:pt idx="1533">
                  <c:v>5.25</c:v>
                </c:pt>
                <c:pt idx="1534">
                  <c:v>5.25</c:v>
                </c:pt>
                <c:pt idx="1535">
                  <c:v>5.25</c:v>
                </c:pt>
                <c:pt idx="1536">
                  <c:v>5.25</c:v>
                </c:pt>
                <c:pt idx="1537">
                  <c:v>5.25</c:v>
                </c:pt>
                <c:pt idx="1538">
                  <c:v>5.25</c:v>
                </c:pt>
                <c:pt idx="1539">
                  <c:v>5.25</c:v>
                </c:pt>
                <c:pt idx="1540">
                  <c:v>5.25</c:v>
                </c:pt>
                <c:pt idx="1541">
                  <c:v>5.25</c:v>
                </c:pt>
                <c:pt idx="1542">
                  <c:v>5.25</c:v>
                </c:pt>
                <c:pt idx="1543">
                  <c:v>5.25</c:v>
                </c:pt>
                <c:pt idx="1544">
                  <c:v>5.25</c:v>
                </c:pt>
                <c:pt idx="1545">
                  <c:v>5.5</c:v>
                </c:pt>
                <c:pt idx="1546">
                  <c:v>5.5</c:v>
                </c:pt>
                <c:pt idx="1547">
                  <c:v>5.5</c:v>
                </c:pt>
                <c:pt idx="1548">
                  <c:v>5.5</c:v>
                </c:pt>
                <c:pt idx="1549">
                  <c:v>5.5</c:v>
                </c:pt>
                <c:pt idx="1550">
                  <c:v>5.5</c:v>
                </c:pt>
                <c:pt idx="1551">
                  <c:v>5.5</c:v>
                </c:pt>
                <c:pt idx="1552">
                  <c:v>5.5</c:v>
                </c:pt>
                <c:pt idx="1553">
                  <c:v>5.5</c:v>
                </c:pt>
                <c:pt idx="1554">
                  <c:v>5.5</c:v>
                </c:pt>
                <c:pt idx="1555">
                  <c:v>5.5</c:v>
                </c:pt>
                <c:pt idx="1556">
                  <c:v>5.5</c:v>
                </c:pt>
                <c:pt idx="1557">
                  <c:v>5.5</c:v>
                </c:pt>
                <c:pt idx="1558">
                  <c:v>5.5</c:v>
                </c:pt>
                <c:pt idx="1559">
                  <c:v>5.5</c:v>
                </c:pt>
                <c:pt idx="1560">
                  <c:v>5.5</c:v>
                </c:pt>
                <c:pt idx="1561">
                  <c:v>5.5</c:v>
                </c:pt>
                <c:pt idx="1562">
                  <c:v>5.5</c:v>
                </c:pt>
                <c:pt idx="1563">
                  <c:v>5.5</c:v>
                </c:pt>
                <c:pt idx="1564">
                  <c:v>5.5</c:v>
                </c:pt>
                <c:pt idx="1565">
                  <c:v>5.5</c:v>
                </c:pt>
                <c:pt idx="1566">
                  <c:v>5.5</c:v>
                </c:pt>
                <c:pt idx="1567">
                  <c:v>5.5</c:v>
                </c:pt>
                <c:pt idx="1568">
                  <c:v>5.5</c:v>
                </c:pt>
                <c:pt idx="1569">
                  <c:v>5.5</c:v>
                </c:pt>
                <c:pt idx="1570">
                  <c:v>5.5</c:v>
                </c:pt>
                <c:pt idx="1571">
                  <c:v>5.5</c:v>
                </c:pt>
                <c:pt idx="1572">
                  <c:v>5.5</c:v>
                </c:pt>
                <c:pt idx="1573">
                  <c:v>5.5</c:v>
                </c:pt>
                <c:pt idx="1574">
                  <c:v>5.5</c:v>
                </c:pt>
                <c:pt idx="1575">
                  <c:v>5.5</c:v>
                </c:pt>
                <c:pt idx="1576">
                  <c:v>5.5</c:v>
                </c:pt>
                <c:pt idx="1577">
                  <c:v>5.5</c:v>
                </c:pt>
                <c:pt idx="1578">
                  <c:v>5.5</c:v>
                </c:pt>
                <c:pt idx="1579">
                  <c:v>5.5</c:v>
                </c:pt>
                <c:pt idx="1580">
                  <c:v>5.5</c:v>
                </c:pt>
                <c:pt idx="1581">
                  <c:v>5.5</c:v>
                </c:pt>
                <c:pt idx="1582">
                  <c:v>5.5</c:v>
                </c:pt>
                <c:pt idx="1583">
                  <c:v>5.5</c:v>
                </c:pt>
                <c:pt idx="1584">
                  <c:v>5.5</c:v>
                </c:pt>
                <c:pt idx="1585">
                  <c:v>5.5</c:v>
                </c:pt>
                <c:pt idx="1586">
                  <c:v>5.5</c:v>
                </c:pt>
                <c:pt idx="1587">
                  <c:v>5.5</c:v>
                </c:pt>
                <c:pt idx="1588">
                  <c:v>5.5</c:v>
                </c:pt>
                <c:pt idx="1589">
                  <c:v>5.5</c:v>
                </c:pt>
                <c:pt idx="1590">
                  <c:v>5.5</c:v>
                </c:pt>
                <c:pt idx="1591">
                  <c:v>5.5</c:v>
                </c:pt>
                <c:pt idx="1592">
                  <c:v>5.5</c:v>
                </c:pt>
                <c:pt idx="1593">
                  <c:v>5.5</c:v>
                </c:pt>
                <c:pt idx="1594">
                  <c:v>5.5</c:v>
                </c:pt>
                <c:pt idx="1595">
                  <c:v>5.5</c:v>
                </c:pt>
                <c:pt idx="1596">
                  <c:v>5.5</c:v>
                </c:pt>
                <c:pt idx="1597">
                  <c:v>5.5</c:v>
                </c:pt>
                <c:pt idx="1598">
                  <c:v>5.5</c:v>
                </c:pt>
                <c:pt idx="1599">
                  <c:v>5.5</c:v>
                </c:pt>
                <c:pt idx="1600">
                  <c:v>5.5</c:v>
                </c:pt>
                <c:pt idx="1601">
                  <c:v>5.5</c:v>
                </c:pt>
                <c:pt idx="1602">
                  <c:v>5.5</c:v>
                </c:pt>
                <c:pt idx="1603">
                  <c:v>5.5</c:v>
                </c:pt>
                <c:pt idx="1604">
                  <c:v>5.5</c:v>
                </c:pt>
                <c:pt idx="1605">
                  <c:v>5.5</c:v>
                </c:pt>
                <c:pt idx="1606">
                  <c:v>5.5</c:v>
                </c:pt>
                <c:pt idx="1607">
                  <c:v>5.5</c:v>
                </c:pt>
                <c:pt idx="1608">
                  <c:v>5.5</c:v>
                </c:pt>
                <c:pt idx="1609">
                  <c:v>5.5</c:v>
                </c:pt>
                <c:pt idx="1610">
                  <c:v>5.5</c:v>
                </c:pt>
                <c:pt idx="1611">
                  <c:v>5.5</c:v>
                </c:pt>
                <c:pt idx="1612">
                  <c:v>5.5</c:v>
                </c:pt>
                <c:pt idx="1613">
                  <c:v>5.5</c:v>
                </c:pt>
                <c:pt idx="1614">
                  <c:v>5.5</c:v>
                </c:pt>
                <c:pt idx="1615">
                  <c:v>5.5</c:v>
                </c:pt>
                <c:pt idx="1616">
                  <c:v>5.5</c:v>
                </c:pt>
                <c:pt idx="1617">
                  <c:v>5.5</c:v>
                </c:pt>
                <c:pt idx="1618">
                  <c:v>5.5</c:v>
                </c:pt>
                <c:pt idx="1619">
                  <c:v>5.5</c:v>
                </c:pt>
                <c:pt idx="1620">
                  <c:v>5.5</c:v>
                </c:pt>
                <c:pt idx="1621">
                  <c:v>5.5</c:v>
                </c:pt>
                <c:pt idx="1622">
                  <c:v>5.5</c:v>
                </c:pt>
                <c:pt idx="1623">
                  <c:v>5.5</c:v>
                </c:pt>
                <c:pt idx="1624">
                  <c:v>5.5</c:v>
                </c:pt>
                <c:pt idx="1625">
                  <c:v>5.5</c:v>
                </c:pt>
                <c:pt idx="1626">
                  <c:v>5.5</c:v>
                </c:pt>
                <c:pt idx="1627">
                  <c:v>5.5</c:v>
                </c:pt>
                <c:pt idx="1628">
                  <c:v>5.5</c:v>
                </c:pt>
                <c:pt idx="1629">
                  <c:v>5.5</c:v>
                </c:pt>
                <c:pt idx="1630">
                  <c:v>5.5</c:v>
                </c:pt>
                <c:pt idx="1631">
                  <c:v>5.5</c:v>
                </c:pt>
                <c:pt idx="1632">
                  <c:v>5.5</c:v>
                </c:pt>
                <c:pt idx="1633">
                  <c:v>5.5</c:v>
                </c:pt>
                <c:pt idx="1634">
                  <c:v>5.5</c:v>
                </c:pt>
                <c:pt idx="1635">
                  <c:v>5.5</c:v>
                </c:pt>
                <c:pt idx="1636">
                  <c:v>5.5</c:v>
                </c:pt>
                <c:pt idx="1637">
                  <c:v>5.5</c:v>
                </c:pt>
                <c:pt idx="1638">
                  <c:v>5.5</c:v>
                </c:pt>
                <c:pt idx="1639">
                  <c:v>5.5</c:v>
                </c:pt>
                <c:pt idx="1640">
                  <c:v>5.25</c:v>
                </c:pt>
                <c:pt idx="1641">
                  <c:v>5.25</c:v>
                </c:pt>
                <c:pt idx="1642">
                  <c:v>5.25</c:v>
                </c:pt>
                <c:pt idx="1643">
                  <c:v>5.25</c:v>
                </c:pt>
                <c:pt idx="1644">
                  <c:v>5.25</c:v>
                </c:pt>
                <c:pt idx="1645">
                  <c:v>5.25</c:v>
                </c:pt>
                <c:pt idx="1646">
                  <c:v>5.25</c:v>
                </c:pt>
                <c:pt idx="1647">
                  <c:v>5.25</c:v>
                </c:pt>
                <c:pt idx="1648">
                  <c:v>5.25</c:v>
                </c:pt>
                <c:pt idx="1649">
                  <c:v>5.25</c:v>
                </c:pt>
                <c:pt idx="1650">
                  <c:v>5.25</c:v>
                </c:pt>
                <c:pt idx="1651">
                  <c:v>5.25</c:v>
                </c:pt>
                <c:pt idx="1652">
                  <c:v>5.25</c:v>
                </c:pt>
                <c:pt idx="1653">
                  <c:v>5.25</c:v>
                </c:pt>
                <c:pt idx="1654">
                  <c:v>5.25</c:v>
                </c:pt>
                <c:pt idx="1655">
                  <c:v>5.25</c:v>
                </c:pt>
                <c:pt idx="1656">
                  <c:v>5.25</c:v>
                </c:pt>
                <c:pt idx="1657">
                  <c:v>5.25</c:v>
                </c:pt>
                <c:pt idx="1658">
                  <c:v>5.25</c:v>
                </c:pt>
                <c:pt idx="1659">
                  <c:v>5.25</c:v>
                </c:pt>
                <c:pt idx="1660">
                  <c:v>5.25</c:v>
                </c:pt>
                <c:pt idx="1661">
                  <c:v>5.25</c:v>
                </c:pt>
                <c:pt idx="1662">
                  <c:v>5.25</c:v>
                </c:pt>
                <c:pt idx="1663">
                  <c:v>5.25</c:v>
                </c:pt>
                <c:pt idx="1664">
                  <c:v>5.25</c:v>
                </c:pt>
                <c:pt idx="1665">
                  <c:v>5.25</c:v>
                </c:pt>
                <c:pt idx="1666">
                  <c:v>5.25</c:v>
                </c:pt>
                <c:pt idx="1667">
                  <c:v>5.25</c:v>
                </c:pt>
                <c:pt idx="1668">
                  <c:v>5.25</c:v>
                </c:pt>
                <c:pt idx="1669">
                  <c:v>5.25</c:v>
                </c:pt>
                <c:pt idx="1670">
                  <c:v>5.25</c:v>
                </c:pt>
                <c:pt idx="1671">
                  <c:v>5.25</c:v>
                </c:pt>
                <c:pt idx="1672">
                  <c:v>5.25</c:v>
                </c:pt>
                <c:pt idx="1673">
                  <c:v>5.25</c:v>
                </c:pt>
                <c:pt idx="1674">
                  <c:v>5.25</c:v>
                </c:pt>
                <c:pt idx="1675">
                  <c:v>5.25</c:v>
                </c:pt>
                <c:pt idx="1676">
                  <c:v>5.25</c:v>
                </c:pt>
                <c:pt idx="1677">
                  <c:v>5.25</c:v>
                </c:pt>
                <c:pt idx="1678">
                  <c:v>5.25</c:v>
                </c:pt>
                <c:pt idx="1679">
                  <c:v>5.25</c:v>
                </c:pt>
                <c:pt idx="1680">
                  <c:v>5.25</c:v>
                </c:pt>
                <c:pt idx="1681">
                  <c:v>5.25</c:v>
                </c:pt>
                <c:pt idx="1682">
                  <c:v>5.25</c:v>
                </c:pt>
                <c:pt idx="1683">
                  <c:v>5.25</c:v>
                </c:pt>
                <c:pt idx="1684">
                  <c:v>5.25</c:v>
                </c:pt>
                <c:pt idx="1685">
                  <c:v>5.25</c:v>
                </c:pt>
                <c:pt idx="1686">
                  <c:v>5.25</c:v>
                </c:pt>
                <c:pt idx="1687">
                  <c:v>5.25</c:v>
                </c:pt>
                <c:pt idx="1688">
                  <c:v>5.25</c:v>
                </c:pt>
                <c:pt idx="1689">
                  <c:v>5.25</c:v>
                </c:pt>
                <c:pt idx="1690">
                  <c:v>5.25</c:v>
                </c:pt>
                <c:pt idx="1691">
                  <c:v>5.25</c:v>
                </c:pt>
                <c:pt idx="1692">
                  <c:v>5.25</c:v>
                </c:pt>
                <c:pt idx="1693">
                  <c:v>5.25</c:v>
                </c:pt>
                <c:pt idx="1694">
                  <c:v>5.25</c:v>
                </c:pt>
                <c:pt idx="1695">
                  <c:v>5.25</c:v>
                </c:pt>
                <c:pt idx="1696">
                  <c:v>5.25</c:v>
                </c:pt>
                <c:pt idx="1697">
                  <c:v>5.25</c:v>
                </c:pt>
                <c:pt idx="1698">
                  <c:v>5.25</c:v>
                </c:pt>
                <c:pt idx="1699">
                  <c:v>5.25</c:v>
                </c:pt>
                <c:pt idx="1700">
                  <c:v>5.25</c:v>
                </c:pt>
                <c:pt idx="1701">
                  <c:v>5.25</c:v>
                </c:pt>
                <c:pt idx="1702">
                  <c:v>5.25</c:v>
                </c:pt>
                <c:pt idx="1703">
                  <c:v>5.25</c:v>
                </c:pt>
                <c:pt idx="1704">
                  <c:v>5.25</c:v>
                </c:pt>
                <c:pt idx="1705">
                  <c:v>5.25</c:v>
                </c:pt>
                <c:pt idx="1706">
                  <c:v>5.25</c:v>
                </c:pt>
                <c:pt idx="1707">
                  <c:v>5.25</c:v>
                </c:pt>
                <c:pt idx="1708">
                  <c:v>5.25</c:v>
                </c:pt>
                <c:pt idx="1709">
                  <c:v>5.25</c:v>
                </c:pt>
                <c:pt idx="1710">
                  <c:v>5.25</c:v>
                </c:pt>
                <c:pt idx="1711">
                  <c:v>5.25</c:v>
                </c:pt>
                <c:pt idx="1712">
                  <c:v>5.25</c:v>
                </c:pt>
                <c:pt idx="1713">
                  <c:v>5.25</c:v>
                </c:pt>
                <c:pt idx="1714">
                  <c:v>5.25</c:v>
                </c:pt>
                <c:pt idx="1715">
                  <c:v>5.25</c:v>
                </c:pt>
                <c:pt idx="1716">
                  <c:v>5.25</c:v>
                </c:pt>
                <c:pt idx="1717">
                  <c:v>5.25</c:v>
                </c:pt>
                <c:pt idx="1718">
                  <c:v>5.25</c:v>
                </c:pt>
                <c:pt idx="1719">
                  <c:v>5.25</c:v>
                </c:pt>
                <c:pt idx="1720">
                  <c:v>5.25</c:v>
                </c:pt>
                <c:pt idx="1721">
                  <c:v>5.25</c:v>
                </c:pt>
                <c:pt idx="1722">
                  <c:v>5.25</c:v>
                </c:pt>
                <c:pt idx="1723">
                  <c:v>5.25</c:v>
                </c:pt>
                <c:pt idx="1724">
                  <c:v>5.25</c:v>
                </c:pt>
                <c:pt idx="1725">
                  <c:v>5.25</c:v>
                </c:pt>
                <c:pt idx="1726">
                  <c:v>5.25</c:v>
                </c:pt>
                <c:pt idx="1727">
                  <c:v>5.25</c:v>
                </c:pt>
                <c:pt idx="1728">
                  <c:v>5.25</c:v>
                </c:pt>
                <c:pt idx="1729">
                  <c:v>5.25</c:v>
                </c:pt>
                <c:pt idx="1730">
                  <c:v>5.25</c:v>
                </c:pt>
                <c:pt idx="1731">
                  <c:v>5.25</c:v>
                </c:pt>
                <c:pt idx="1732">
                  <c:v>5.25</c:v>
                </c:pt>
                <c:pt idx="1733">
                  <c:v>5.25</c:v>
                </c:pt>
                <c:pt idx="1734">
                  <c:v>5.25</c:v>
                </c:pt>
                <c:pt idx="1735">
                  <c:v>5.25</c:v>
                </c:pt>
                <c:pt idx="1736">
                  <c:v>5.25</c:v>
                </c:pt>
                <c:pt idx="1737">
                  <c:v>5.25</c:v>
                </c:pt>
                <c:pt idx="1738">
                  <c:v>5.25</c:v>
                </c:pt>
                <c:pt idx="1739">
                  <c:v>5.25</c:v>
                </c:pt>
                <c:pt idx="1740">
                  <c:v>5.25</c:v>
                </c:pt>
                <c:pt idx="1741">
                  <c:v>5.25</c:v>
                </c:pt>
                <c:pt idx="1742">
                  <c:v>5.25</c:v>
                </c:pt>
                <c:pt idx="1743">
                  <c:v>5.25</c:v>
                </c:pt>
                <c:pt idx="1744">
                  <c:v>5.25</c:v>
                </c:pt>
                <c:pt idx="1745">
                  <c:v>5.25</c:v>
                </c:pt>
                <c:pt idx="1746">
                  <c:v>5.25</c:v>
                </c:pt>
                <c:pt idx="1747">
                  <c:v>5.25</c:v>
                </c:pt>
                <c:pt idx="1748">
                  <c:v>5.25</c:v>
                </c:pt>
                <c:pt idx="1749">
                  <c:v>5.25</c:v>
                </c:pt>
                <c:pt idx="1750">
                  <c:v>5.25</c:v>
                </c:pt>
                <c:pt idx="1751">
                  <c:v>5.25</c:v>
                </c:pt>
                <c:pt idx="1752">
                  <c:v>5.25</c:v>
                </c:pt>
                <c:pt idx="1753">
                  <c:v>5.25</c:v>
                </c:pt>
                <c:pt idx="1754">
                  <c:v>5.25</c:v>
                </c:pt>
                <c:pt idx="1755">
                  <c:v>5.25</c:v>
                </c:pt>
                <c:pt idx="1756">
                  <c:v>5.25</c:v>
                </c:pt>
                <c:pt idx="1757">
                  <c:v>5.25</c:v>
                </c:pt>
                <c:pt idx="1758">
                  <c:v>5.25</c:v>
                </c:pt>
                <c:pt idx="1759">
                  <c:v>5.25</c:v>
                </c:pt>
                <c:pt idx="1760">
                  <c:v>5.25</c:v>
                </c:pt>
                <c:pt idx="1761">
                  <c:v>5.25</c:v>
                </c:pt>
                <c:pt idx="1762">
                  <c:v>5.25</c:v>
                </c:pt>
                <c:pt idx="1763">
                  <c:v>5.25</c:v>
                </c:pt>
                <c:pt idx="1764">
                  <c:v>5.25</c:v>
                </c:pt>
                <c:pt idx="1765">
                  <c:v>5.25</c:v>
                </c:pt>
                <c:pt idx="1766">
                  <c:v>5.25</c:v>
                </c:pt>
                <c:pt idx="1767">
                  <c:v>5.25</c:v>
                </c:pt>
                <c:pt idx="1768">
                  <c:v>5.25</c:v>
                </c:pt>
                <c:pt idx="1769">
                  <c:v>5.25</c:v>
                </c:pt>
                <c:pt idx="1770">
                  <c:v>5.25</c:v>
                </c:pt>
                <c:pt idx="1771">
                  <c:v>5.25</c:v>
                </c:pt>
                <c:pt idx="1772">
                  <c:v>5.25</c:v>
                </c:pt>
                <c:pt idx="1773">
                  <c:v>5.25</c:v>
                </c:pt>
                <c:pt idx="1774">
                  <c:v>5.25</c:v>
                </c:pt>
                <c:pt idx="1775">
                  <c:v>5.25</c:v>
                </c:pt>
                <c:pt idx="1776">
                  <c:v>5.25</c:v>
                </c:pt>
                <c:pt idx="1777">
                  <c:v>5.25</c:v>
                </c:pt>
                <c:pt idx="1778">
                  <c:v>5.25</c:v>
                </c:pt>
                <c:pt idx="1779">
                  <c:v>5.25</c:v>
                </c:pt>
                <c:pt idx="1780">
                  <c:v>5.25</c:v>
                </c:pt>
                <c:pt idx="1781">
                  <c:v>5.25</c:v>
                </c:pt>
                <c:pt idx="1782">
                  <c:v>5.25</c:v>
                </c:pt>
                <c:pt idx="1783">
                  <c:v>5.25</c:v>
                </c:pt>
                <c:pt idx="1784">
                  <c:v>5.25</c:v>
                </c:pt>
                <c:pt idx="1785">
                  <c:v>5.25</c:v>
                </c:pt>
                <c:pt idx="1786">
                  <c:v>5.25</c:v>
                </c:pt>
                <c:pt idx="1787">
                  <c:v>5.25</c:v>
                </c:pt>
                <c:pt idx="1788">
                  <c:v>5.25</c:v>
                </c:pt>
                <c:pt idx="1789">
                  <c:v>5.25</c:v>
                </c:pt>
                <c:pt idx="1790">
                  <c:v>5.25</c:v>
                </c:pt>
                <c:pt idx="1791">
                  <c:v>5.25</c:v>
                </c:pt>
                <c:pt idx="1792">
                  <c:v>5.25</c:v>
                </c:pt>
                <c:pt idx="1793">
                  <c:v>5.25</c:v>
                </c:pt>
                <c:pt idx="1794">
                  <c:v>5.25</c:v>
                </c:pt>
                <c:pt idx="1795">
                  <c:v>5.25</c:v>
                </c:pt>
                <c:pt idx="1796">
                  <c:v>5.25</c:v>
                </c:pt>
                <c:pt idx="1797">
                  <c:v>5.25</c:v>
                </c:pt>
                <c:pt idx="1798">
                  <c:v>5.25</c:v>
                </c:pt>
                <c:pt idx="1799">
                  <c:v>5.25</c:v>
                </c:pt>
                <c:pt idx="1800">
                  <c:v>5.25</c:v>
                </c:pt>
                <c:pt idx="1801">
                  <c:v>5.25</c:v>
                </c:pt>
                <c:pt idx="1802">
                  <c:v>5.25</c:v>
                </c:pt>
                <c:pt idx="1803">
                  <c:v>5.25</c:v>
                </c:pt>
                <c:pt idx="1804">
                  <c:v>5.25</c:v>
                </c:pt>
                <c:pt idx="1805">
                  <c:v>5.25</c:v>
                </c:pt>
                <c:pt idx="1806">
                  <c:v>5.25</c:v>
                </c:pt>
                <c:pt idx="1807">
                  <c:v>5.25</c:v>
                </c:pt>
                <c:pt idx="1808">
                  <c:v>5.25</c:v>
                </c:pt>
                <c:pt idx="1809">
                  <c:v>5.25</c:v>
                </c:pt>
                <c:pt idx="1810">
                  <c:v>5.25</c:v>
                </c:pt>
                <c:pt idx="1811">
                  <c:v>5.25</c:v>
                </c:pt>
                <c:pt idx="1812">
                  <c:v>5.25</c:v>
                </c:pt>
                <c:pt idx="1813">
                  <c:v>5.25</c:v>
                </c:pt>
                <c:pt idx="1814">
                  <c:v>5.25</c:v>
                </c:pt>
                <c:pt idx="1815">
                  <c:v>5.25</c:v>
                </c:pt>
                <c:pt idx="1816">
                  <c:v>5.25</c:v>
                </c:pt>
                <c:pt idx="1817">
                  <c:v>5.25</c:v>
                </c:pt>
                <c:pt idx="1818">
                  <c:v>5.25</c:v>
                </c:pt>
                <c:pt idx="1819">
                  <c:v>5.25</c:v>
                </c:pt>
                <c:pt idx="1820">
                  <c:v>5.25</c:v>
                </c:pt>
                <c:pt idx="1821">
                  <c:v>5.25</c:v>
                </c:pt>
                <c:pt idx="1822">
                  <c:v>5.25</c:v>
                </c:pt>
                <c:pt idx="1823">
                  <c:v>5.25</c:v>
                </c:pt>
                <c:pt idx="1824">
                  <c:v>5.25</c:v>
                </c:pt>
                <c:pt idx="1825">
                  <c:v>5.25</c:v>
                </c:pt>
                <c:pt idx="1826">
                  <c:v>5.25</c:v>
                </c:pt>
                <c:pt idx="1827">
                  <c:v>5.25</c:v>
                </c:pt>
                <c:pt idx="1828">
                  <c:v>5.25</c:v>
                </c:pt>
                <c:pt idx="1829">
                  <c:v>5.25</c:v>
                </c:pt>
                <c:pt idx="1830">
                  <c:v>5.25</c:v>
                </c:pt>
                <c:pt idx="1831">
                  <c:v>5.25</c:v>
                </c:pt>
                <c:pt idx="1832">
                  <c:v>5.25</c:v>
                </c:pt>
                <c:pt idx="1833">
                  <c:v>5.25</c:v>
                </c:pt>
                <c:pt idx="1834">
                  <c:v>5.25</c:v>
                </c:pt>
                <c:pt idx="1835">
                  <c:v>5.25</c:v>
                </c:pt>
                <c:pt idx="1836">
                  <c:v>5.25</c:v>
                </c:pt>
                <c:pt idx="1837">
                  <c:v>5.25</c:v>
                </c:pt>
                <c:pt idx="1838">
                  <c:v>5.25</c:v>
                </c:pt>
                <c:pt idx="1839">
                  <c:v>5.25</c:v>
                </c:pt>
                <c:pt idx="1840">
                  <c:v>5.25</c:v>
                </c:pt>
                <c:pt idx="1841">
                  <c:v>5.25</c:v>
                </c:pt>
                <c:pt idx="1842">
                  <c:v>5.25</c:v>
                </c:pt>
                <c:pt idx="1843">
                  <c:v>5.25</c:v>
                </c:pt>
                <c:pt idx="1844">
                  <c:v>5.25</c:v>
                </c:pt>
                <c:pt idx="1845">
                  <c:v>5.25</c:v>
                </c:pt>
                <c:pt idx="1846">
                  <c:v>5.25</c:v>
                </c:pt>
                <c:pt idx="1847">
                  <c:v>5.25</c:v>
                </c:pt>
                <c:pt idx="1848">
                  <c:v>5.25</c:v>
                </c:pt>
                <c:pt idx="1849">
                  <c:v>5.25</c:v>
                </c:pt>
                <c:pt idx="1850">
                  <c:v>5.25</c:v>
                </c:pt>
                <c:pt idx="1851">
                  <c:v>5.25</c:v>
                </c:pt>
                <c:pt idx="1852">
                  <c:v>5.25</c:v>
                </c:pt>
                <c:pt idx="1853">
                  <c:v>5.25</c:v>
                </c:pt>
                <c:pt idx="1854">
                  <c:v>5.25</c:v>
                </c:pt>
                <c:pt idx="1855">
                  <c:v>5.25</c:v>
                </c:pt>
                <c:pt idx="1856">
                  <c:v>5.25</c:v>
                </c:pt>
                <c:pt idx="1857">
                  <c:v>5.25</c:v>
                </c:pt>
                <c:pt idx="1858">
                  <c:v>5.25</c:v>
                </c:pt>
                <c:pt idx="1859">
                  <c:v>5.25</c:v>
                </c:pt>
                <c:pt idx="1860">
                  <c:v>5.25</c:v>
                </c:pt>
                <c:pt idx="1861">
                  <c:v>5.25</c:v>
                </c:pt>
                <c:pt idx="1862">
                  <c:v>5.25</c:v>
                </c:pt>
                <c:pt idx="1863">
                  <c:v>5.25</c:v>
                </c:pt>
                <c:pt idx="1864">
                  <c:v>5.25</c:v>
                </c:pt>
                <c:pt idx="1865">
                  <c:v>5.25</c:v>
                </c:pt>
                <c:pt idx="1866">
                  <c:v>5.25</c:v>
                </c:pt>
                <c:pt idx="1867">
                  <c:v>5.25</c:v>
                </c:pt>
                <c:pt idx="1868">
                  <c:v>5.25</c:v>
                </c:pt>
                <c:pt idx="1869">
                  <c:v>5.25</c:v>
                </c:pt>
                <c:pt idx="1870">
                  <c:v>5.25</c:v>
                </c:pt>
                <c:pt idx="1871">
                  <c:v>5.25</c:v>
                </c:pt>
                <c:pt idx="1872">
                  <c:v>5.25</c:v>
                </c:pt>
                <c:pt idx="1873">
                  <c:v>5.25</c:v>
                </c:pt>
                <c:pt idx="1874">
                  <c:v>5.25</c:v>
                </c:pt>
                <c:pt idx="1875">
                  <c:v>5.25</c:v>
                </c:pt>
                <c:pt idx="1876">
                  <c:v>5.25</c:v>
                </c:pt>
                <c:pt idx="1877">
                  <c:v>5.25</c:v>
                </c:pt>
                <c:pt idx="1878">
                  <c:v>5.25</c:v>
                </c:pt>
                <c:pt idx="1879">
                  <c:v>5.25</c:v>
                </c:pt>
                <c:pt idx="1880">
                  <c:v>5.25</c:v>
                </c:pt>
                <c:pt idx="1881">
                  <c:v>5.25</c:v>
                </c:pt>
                <c:pt idx="1882">
                  <c:v>5.25</c:v>
                </c:pt>
                <c:pt idx="1883">
                  <c:v>5.25</c:v>
                </c:pt>
                <c:pt idx="1884">
                  <c:v>5.25</c:v>
                </c:pt>
                <c:pt idx="1885">
                  <c:v>5.25</c:v>
                </c:pt>
                <c:pt idx="1886">
                  <c:v>5.25</c:v>
                </c:pt>
                <c:pt idx="1887">
                  <c:v>5.25</c:v>
                </c:pt>
                <c:pt idx="1888">
                  <c:v>5.25</c:v>
                </c:pt>
                <c:pt idx="1889">
                  <c:v>5.5</c:v>
                </c:pt>
                <c:pt idx="1890">
                  <c:v>5.5</c:v>
                </c:pt>
                <c:pt idx="1891">
                  <c:v>5.5</c:v>
                </c:pt>
                <c:pt idx="1892">
                  <c:v>5.5</c:v>
                </c:pt>
                <c:pt idx="1893">
                  <c:v>5.5</c:v>
                </c:pt>
                <c:pt idx="1894">
                  <c:v>5.5</c:v>
                </c:pt>
                <c:pt idx="1895">
                  <c:v>5.5</c:v>
                </c:pt>
                <c:pt idx="1896">
                  <c:v>5.5</c:v>
                </c:pt>
                <c:pt idx="1897">
                  <c:v>5.5</c:v>
                </c:pt>
                <c:pt idx="1898">
                  <c:v>5.5</c:v>
                </c:pt>
                <c:pt idx="1899">
                  <c:v>5.5</c:v>
                </c:pt>
                <c:pt idx="1900">
                  <c:v>5.5</c:v>
                </c:pt>
                <c:pt idx="1901">
                  <c:v>5.5</c:v>
                </c:pt>
                <c:pt idx="1902">
                  <c:v>5.5</c:v>
                </c:pt>
                <c:pt idx="1903">
                  <c:v>5.5</c:v>
                </c:pt>
                <c:pt idx="1904">
                  <c:v>5.5</c:v>
                </c:pt>
                <c:pt idx="1905">
                  <c:v>5.5</c:v>
                </c:pt>
                <c:pt idx="1906">
                  <c:v>5.5</c:v>
                </c:pt>
                <c:pt idx="1907">
                  <c:v>5.5</c:v>
                </c:pt>
                <c:pt idx="1908">
                  <c:v>5.5</c:v>
                </c:pt>
                <c:pt idx="1909">
                  <c:v>5.5</c:v>
                </c:pt>
                <c:pt idx="1910">
                  <c:v>5.5</c:v>
                </c:pt>
                <c:pt idx="1911">
                  <c:v>5.5</c:v>
                </c:pt>
                <c:pt idx="1912">
                  <c:v>5.5</c:v>
                </c:pt>
                <c:pt idx="1913">
                  <c:v>5.5</c:v>
                </c:pt>
                <c:pt idx="1914">
                  <c:v>5.5</c:v>
                </c:pt>
                <c:pt idx="1915">
                  <c:v>5.5</c:v>
                </c:pt>
                <c:pt idx="1916">
                  <c:v>5.5</c:v>
                </c:pt>
                <c:pt idx="1917">
                  <c:v>5.5</c:v>
                </c:pt>
                <c:pt idx="1918">
                  <c:v>5.5</c:v>
                </c:pt>
                <c:pt idx="1919">
                  <c:v>5.5</c:v>
                </c:pt>
                <c:pt idx="1920">
                  <c:v>5.5</c:v>
                </c:pt>
                <c:pt idx="1921">
                  <c:v>5.5</c:v>
                </c:pt>
                <c:pt idx="1922">
                  <c:v>5.5</c:v>
                </c:pt>
                <c:pt idx="1923">
                  <c:v>5.5</c:v>
                </c:pt>
                <c:pt idx="1924">
                  <c:v>5.5</c:v>
                </c:pt>
                <c:pt idx="1925">
                  <c:v>5.5</c:v>
                </c:pt>
                <c:pt idx="1926">
                  <c:v>5.5</c:v>
                </c:pt>
                <c:pt idx="1927">
                  <c:v>5.5</c:v>
                </c:pt>
                <c:pt idx="1928">
                  <c:v>5.5</c:v>
                </c:pt>
                <c:pt idx="1929">
                  <c:v>5.5</c:v>
                </c:pt>
                <c:pt idx="1930">
                  <c:v>5.5</c:v>
                </c:pt>
                <c:pt idx="1931">
                  <c:v>5.5</c:v>
                </c:pt>
                <c:pt idx="1932">
                  <c:v>5.5</c:v>
                </c:pt>
                <c:pt idx="1933">
                  <c:v>5.5</c:v>
                </c:pt>
                <c:pt idx="1934">
                  <c:v>5.5</c:v>
                </c:pt>
                <c:pt idx="1935">
                  <c:v>5.5</c:v>
                </c:pt>
                <c:pt idx="1936">
                  <c:v>5.5</c:v>
                </c:pt>
                <c:pt idx="1937">
                  <c:v>5.5</c:v>
                </c:pt>
                <c:pt idx="1938">
                  <c:v>5.5</c:v>
                </c:pt>
                <c:pt idx="1939">
                  <c:v>5.5</c:v>
                </c:pt>
                <c:pt idx="1940">
                  <c:v>5.5</c:v>
                </c:pt>
                <c:pt idx="1941">
                  <c:v>5.5</c:v>
                </c:pt>
                <c:pt idx="1942">
                  <c:v>5.5</c:v>
                </c:pt>
                <c:pt idx="1943">
                  <c:v>5.5</c:v>
                </c:pt>
                <c:pt idx="1944">
                  <c:v>5.5</c:v>
                </c:pt>
                <c:pt idx="1945">
                  <c:v>5.5</c:v>
                </c:pt>
                <c:pt idx="1946">
                  <c:v>5.5</c:v>
                </c:pt>
                <c:pt idx="1947">
                  <c:v>5.5</c:v>
                </c:pt>
                <c:pt idx="1948">
                  <c:v>5.5</c:v>
                </c:pt>
                <c:pt idx="1949">
                  <c:v>5.5</c:v>
                </c:pt>
                <c:pt idx="1950">
                  <c:v>5.5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Ставка по депозитам сроком на 1 день</c:v>
                </c:pt>
              </c:strCache>
            </c:strRef>
          </c:tx>
          <c:spPr>
            <a:ln w="1905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Лист2!$A$1132:$A$3082</c:f>
              <c:numCache>
                <c:formatCode>m/d/yyyy</c:formatCode>
                <c:ptCount val="1951"/>
                <c:pt idx="0">
                  <c:v>38397</c:v>
                </c:pt>
                <c:pt idx="1">
                  <c:v>38398</c:v>
                </c:pt>
                <c:pt idx="2">
                  <c:v>38399</c:v>
                </c:pt>
                <c:pt idx="3">
                  <c:v>38400</c:v>
                </c:pt>
                <c:pt idx="4">
                  <c:v>38401</c:v>
                </c:pt>
                <c:pt idx="5">
                  <c:v>38404</c:v>
                </c:pt>
                <c:pt idx="6">
                  <c:v>38405</c:v>
                </c:pt>
                <c:pt idx="7">
                  <c:v>38407</c:v>
                </c:pt>
                <c:pt idx="8">
                  <c:v>38408</c:v>
                </c:pt>
                <c:pt idx="9">
                  <c:v>38411</c:v>
                </c:pt>
                <c:pt idx="10">
                  <c:v>38412</c:v>
                </c:pt>
                <c:pt idx="11">
                  <c:v>38413</c:v>
                </c:pt>
                <c:pt idx="12">
                  <c:v>38414</c:v>
                </c:pt>
                <c:pt idx="13">
                  <c:v>38415</c:v>
                </c:pt>
                <c:pt idx="14">
                  <c:v>38416</c:v>
                </c:pt>
                <c:pt idx="15">
                  <c:v>38420</c:v>
                </c:pt>
                <c:pt idx="16">
                  <c:v>38421</c:v>
                </c:pt>
                <c:pt idx="17">
                  <c:v>38422</c:v>
                </c:pt>
                <c:pt idx="18">
                  <c:v>38425</c:v>
                </c:pt>
                <c:pt idx="19">
                  <c:v>38426</c:v>
                </c:pt>
                <c:pt idx="20">
                  <c:v>38427</c:v>
                </c:pt>
                <c:pt idx="21">
                  <c:v>38428</c:v>
                </c:pt>
                <c:pt idx="22">
                  <c:v>38429</c:v>
                </c:pt>
                <c:pt idx="23">
                  <c:v>38432</c:v>
                </c:pt>
                <c:pt idx="24">
                  <c:v>38433</c:v>
                </c:pt>
                <c:pt idx="25">
                  <c:v>38434</c:v>
                </c:pt>
                <c:pt idx="26">
                  <c:v>38435</c:v>
                </c:pt>
                <c:pt idx="27">
                  <c:v>38436</c:v>
                </c:pt>
                <c:pt idx="28">
                  <c:v>38439</c:v>
                </c:pt>
                <c:pt idx="29">
                  <c:v>38440</c:v>
                </c:pt>
                <c:pt idx="30">
                  <c:v>38441</c:v>
                </c:pt>
                <c:pt idx="31">
                  <c:v>38442</c:v>
                </c:pt>
                <c:pt idx="32">
                  <c:v>38443</c:v>
                </c:pt>
                <c:pt idx="33">
                  <c:v>38446</c:v>
                </c:pt>
                <c:pt idx="34">
                  <c:v>38447</c:v>
                </c:pt>
                <c:pt idx="35">
                  <c:v>38448</c:v>
                </c:pt>
                <c:pt idx="36">
                  <c:v>38449</c:v>
                </c:pt>
                <c:pt idx="37">
                  <c:v>38450</c:v>
                </c:pt>
                <c:pt idx="38">
                  <c:v>38453</c:v>
                </c:pt>
                <c:pt idx="39">
                  <c:v>38454</c:v>
                </c:pt>
                <c:pt idx="40">
                  <c:v>38455</c:v>
                </c:pt>
                <c:pt idx="41">
                  <c:v>38456</c:v>
                </c:pt>
                <c:pt idx="42">
                  <c:v>38457</c:v>
                </c:pt>
                <c:pt idx="43">
                  <c:v>38460</c:v>
                </c:pt>
                <c:pt idx="44">
                  <c:v>38461</c:v>
                </c:pt>
                <c:pt idx="45">
                  <c:v>38462</c:v>
                </c:pt>
                <c:pt idx="46">
                  <c:v>38463</c:v>
                </c:pt>
                <c:pt idx="47">
                  <c:v>38464</c:v>
                </c:pt>
                <c:pt idx="48">
                  <c:v>38467</c:v>
                </c:pt>
                <c:pt idx="49">
                  <c:v>38468</c:v>
                </c:pt>
                <c:pt idx="50">
                  <c:v>38469</c:v>
                </c:pt>
                <c:pt idx="51">
                  <c:v>38470</c:v>
                </c:pt>
                <c:pt idx="52">
                  <c:v>38471</c:v>
                </c:pt>
                <c:pt idx="53">
                  <c:v>38475</c:v>
                </c:pt>
                <c:pt idx="54">
                  <c:v>38476</c:v>
                </c:pt>
                <c:pt idx="55">
                  <c:v>38477</c:v>
                </c:pt>
                <c:pt idx="56">
                  <c:v>38478</c:v>
                </c:pt>
                <c:pt idx="57">
                  <c:v>38483</c:v>
                </c:pt>
                <c:pt idx="58">
                  <c:v>38484</c:v>
                </c:pt>
                <c:pt idx="59">
                  <c:v>38485</c:v>
                </c:pt>
                <c:pt idx="60">
                  <c:v>38486</c:v>
                </c:pt>
                <c:pt idx="61">
                  <c:v>38488</c:v>
                </c:pt>
                <c:pt idx="62">
                  <c:v>38489</c:v>
                </c:pt>
                <c:pt idx="63">
                  <c:v>38490</c:v>
                </c:pt>
                <c:pt idx="64">
                  <c:v>38491</c:v>
                </c:pt>
                <c:pt idx="65">
                  <c:v>38492</c:v>
                </c:pt>
                <c:pt idx="66">
                  <c:v>38495</c:v>
                </c:pt>
                <c:pt idx="67">
                  <c:v>38496</c:v>
                </c:pt>
                <c:pt idx="68">
                  <c:v>38497</c:v>
                </c:pt>
                <c:pt idx="69">
                  <c:v>38498</c:v>
                </c:pt>
                <c:pt idx="70">
                  <c:v>38499</c:v>
                </c:pt>
                <c:pt idx="71">
                  <c:v>38502</c:v>
                </c:pt>
                <c:pt idx="72">
                  <c:v>38503</c:v>
                </c:pt>
                <c:pt idx="73">
                  <c:v>38504</c:v>
                </c:pt>
                <c:pt idx="74">
                  <c:v>38505</c:v>
                </c:pt>
                <c:pt idx="75">
                  <c:v>38506</c:v>
                </c:pt>
                <c:pt idx="76">
                  <c:v>38509</c:v>
                </c:pt>
                <c:pt idx="77">
                  <c:v>38510</c:v>
                </c:pt>
                <c:pt idx="78">
                  <c:v>38511</c:v>
                </c:pt>
                <c:pt idx="79">
                  <c:v>38512</c:v>
                </c:pt>
                <c:pt idx="80">
                  <c:v>38513</c:v>
                </c:pt>
                <c:pt idx="81">
                  <c:v>38517</c:v>
                </c:pt>
                <c:pt idx="82">
                  <c:v>38518</c:v>
                </c:pt>
                <c:pt idx="83">
                  <c:v>38519</c:v>
                </c:pt>
                <c:pt idx="84">
                  <c:v>38520</c:v>
                </c:pt>
                <c:pt idx="85">
                  <c:v>38523</c:v>
                </c:pt>
                <c:pt idx="86">
                  <c:v>38524</c:v>
                </c:pt>
                <c:pt idx="87">
                  <c:v>38525</c:v>
                </c:pt>
                <c:pt idx="88">
                  <c:v>38526</c:v>
                </c:pt>
                <c:pt idx="89">
                  <c:v>38527</c:v>
                </c:pt>
                <c:pt idx="90">
                  <c:v>38530</c:v>
                </c:pt>
                <c:pt idx="91">
                  <c:v>38531</c:v>
                </c:pt>
                <c:pt idx="92">
                  <c:v>38532</c:v>
                </c:pt>
                <c:pt idx="93">
                  <c:v>38533</c:v>
                </c:pt>
                <c:pt idx="94">
                  <c:v>38534</c:v>
                </c:pt>
                <c:pt idx="95">
                  <c:v>38537</c:v>
                </c:pt>
                <c:pt idx="96">
                  <c:v>38538</c:v>
                </c:pt>
                <c:pt idx="97">
                  <c:v>38539</c:v>
                </c:pt>
                <c:pt idx="98">
                  <c:v>38540</c:v>
                </c:pt>
                <c:pt idx="99">
                  <c:v>38541</c:v>
                </c:pt>
                <c:pt idx="100">
                  <c:v>38544</c:v>
                </c:pt>
                <c:pt idx="101">
                  <c:v>38545</c:v>
                </c:pt>
                <c:pt idx="102">
                  <c:v>38546</c:v>
                </c:pt>
                <c:pt idx="103">
                  <c:v>38547</c:v>
                </c:pt>
                <c:pt idx="104">
                  <c:v>38548</c:v>
                </c:pt>
                <c:pt idx="105">
                  <c:v>38551</c:v>
                </c:pt>
                <c:pt idx="106">
                  <c:v>38552</c:v>
                </c:pt>
                <c:pt idx="107">
                  <c:v>38553</c:v>
                </c:pt>
                <c:pt idx="108">
                  <c:v>38554</c:v>
                </c:pt>
                <c:pt idx="109">
                  <c:v>38555</c:v>
                </c:pt>
                <c:pt idx="110">
                  <c:v>38558</c:v>
                </c:pt>
                <c:pt idx="111">
                  <c:v>38559</c:v>
                </c:pt>
                <c:pt idx="112">
                  <c:v>38560</c:v>
                </c:pt>
                <c:pt idx="113">
                  <c:v>38561</c:v>
                </c:pt>
                <c:pt idx="114">
                  <c:v>38562</c:v>
                </c:pt>
                <c:pt idx="115">
                  <c:v>38565</c:v>
                </c:pt>
                <c:pt idx="116">
                  <c:v>38566</c:v>
                </c:pt>
                <c:pt idx="117">
                  <c:v>38567</c:v>
                </c:pt>
                <c:pt idx="118">
                  <c:v>38568</c:v>
                </c:pt>
                <c:pt idx="119">
                  <c:v>38569</c:v>
                </c:pt>
                <c:pt idx="120">
                  <c:v>38572</c:v>
                </c:pt>
                <c:pt idx="121">
                  <c:v>38573</c:v>
                </c:pt>
                <c:pt idx="122">
                  <c:v>38574</c:v>
                </c:pt>
                <c:pt idx="123">
                  <c:v>38575</c:v>
                </c:pt>
                <c:pt idx="124">
                  <c:v>38576</c:v>
                </c:pt>
                <c:pt idx="125">
                  <c:v>38579</c:v>
                </c:pt>
                <c:pt idx="126">
                  <c:v>38580</c:v>
                </c:pt>
                <c:pt idx="127">
                  <c:v>38581</c:v>
                </c:pt>
                <c:pt idx="128">
                  <c:v>38582</c:v>
                </c:pt>
                <c:pt idx="129">
                  <c:v>38583</c:v>
                </c:pt>
                <c:pt idx="130">
                  <c:v>38586</c:v>
                </c:pt>
                <c:pt idx="131">
                  <c:v>38587</c:v>
                </c:pt>
                <c:pt idx="132">
                  <c:v>38588</c:v>
                </c:pt>
                <c:pt idx="133">
                  <c:v>38589</c:v>
                </c:pt>
                <c:pt idx="134">
                  <c:v>38590</c:v>
                </c:pt>
                <c:pt idx="135">
                  <c:v>38593</c:v>
                </c:pt>
                <c:pt idx="136">
                  <c:v>38594</c:v>
                </c:pt>
                <c:pt idx="137">
                  <c:v>38595</c:v>
                </c:pt>
                <c:pt idx="138">
                  <c:v>38596</c:v>
                </c:pt>
                <c:pt idx="139">
                  <c:v>38597</c:v>
                </c:pt>
                <c:pt idx="140">
                  <c:v>38600</c:v>
                </c:pt>
                <c:pt idx="141">
                  <c:v>38601</c:v>
                </c:pt>
                <c:pt idx="142">
                  <c:v>38602</c:v>
                </c:pt>
                <c:pt idx="143">
                  <c:v>38603</c:v>
                </c:pt>
                <c:pt idx="144">
                  <c:v>38604</c:v>
                </c:pt>
                <c:pt idx="145">
                  <c:v>38607</c:v>
                </c:pt>
                <c:pt idx="146">
                  <c:v>38608</c:v>
                </c:pt>
                <c:pt idx="147">
                  <c:v>38609</c:v>
                </c:pt>
                <c:pt idx="148">
                  <c:v>38610</c:v>
                </c:pt>
                <c:pt idx="149">
                  <c:v>38611</c:v>
                </c:pt>
                <c:pt idx="150">
                  <c:v>38614</c:v>
                </c:pt>
                <c:pt idx="151">
                  <c:v>38615</c:v>
                </c:pt>
                <c:pt idx="152">
                  <c:v>38616</c:v>
                </c:pt>
                <c:pt idx="153">
                  <c:v>38617</c:v>
                </c:pt>
                <c:pt idx="154">
                  <c:v>38618</c:v>
                </c:pt>
                <c:pt idx="155">
                  <c:v>38621</c:v>
                </c:pt>
                <c:pt idx="156">
                  <c:v>38622</c:v>
                </c:pt>
                <c:pt idx="157">
                  <c:v>38623</c:v>
                </c:pt>
                <c:pt idx="158">
                  <c:v>38624</c:v>
                </c:pt>
                <c:pt idx="159">
                  <c:v>38625</c:v>
                </c:pt>
                <c:pt idx="160">
                  <c:v>38628</c:v>
                </c:pt>
                <c:pt idx="161">
                  <c:v>38629</c:v>
                </c:pt>
                <c:pt idx="162">
                  <c:v>38630</c:v>
                </c:pt>
                <c:pt idx="163">
                  <c:v>38631</c:v>
                </c:pt>
                <c:pt idx="164">
                  <c:v>38632</c:v>
                </c:pt>
                <c:pt idx="165">
                  <c:v>38635</c:v>
                </c:pt>
                <c:pt idx="166">
                  <c:v>38636</c:v>
                </c:pt>
                <c:pt idx="167">
                  <c:v>38637</c:v>
                </c:pt>
                <c:pt idx="168">
                  <c:v>38638</c:v>
                </c:pt>
                <c:pt idx="169">
                  <c:v>38639</c:v>
                </c:pt>
                <c:pt idx="170">
                  <c:v>38642</c:v>
                </c:pt>
                <c:pt idx="171">
                  <c:v>38643</c:v>
                </c:pt>
                <c:pt idx="172">
                  <c:v>38644</c:v>
                </c:pt>
                <c:pt idx="173">
                  <c:v>38645</c:v>
                </c:pt>
                <c:pt idx="174">
                  <c:v>38646</c:v>
                </c:pt>
                <c:pt idx="175">
                  <c:v>38649</c:v>
                </c:pt>
                <c:pt idx="176">
                  <c:v>38650</c:v>
                </c:pt>
                <c:pt idx="177">
                  <c:v>38651</c:v>
                </c:pt>
                <c:pt idx="178">
                  <c:v>38652</c:v>
                </c:pt>
                <c:pt idx="179">
                  <c:v>38653</c:v>
                </c:pt>
                <c:pt idx="180">
                  <c:v>38656</c:v>
                </c:pt>
                <c:pt idx="181">
                  <c:v>38657</c:v>
                </c:pt>
                <c:pt idx="182">
                  <c:v>38658</c:v>
                </c:pt>
                <c:pt idx="183">
                  <c:v>38659</c:v>
                </c:pt>
                <c:pt idx="184">
                  <c:v>38663</c:v>
                </c:pt>
                <c:pt idx="185">
                  <c:v>38664</c:v>
                </c:pt>
                <c:pt idx="186">
                  <c:v>38665</c:v>
                </c:pt>
                <c:pt idx="187">
                  <c:v>38666</c:v>
                </c:pt>
                <c:pt idx="188">
                  <c:v>38667</c:v>
                </c:pt>
                <c:pt idx="189">
                  <c:v>38670</c:v>
                </c:pt>
                <c:pt idx="190">
                  <c:v>38671</c:v>
                </c:pt>
                <c:pt idx="191">
                  <c:v>38672</c:v>
                </c:pt>
                <c:pt idx="192">
                  <c:v>38673</c:v>
                </c:pt>
                <c:pt idx="193">
                  <c:v>38674</c:v>
                </c:pt>
                <c:pt idx="194">
                  <c:v>38677</c:v>
                </c:pt>
                <c:pt idx="195">
                  <c:v>38678</c:v>
                </c:pt>
                <c:pt idx="196">
                  <c:v>38679</c:v>
                </c:pt>
                <c:pt idx="197">
                  <c:v>38680</c:v>
                </c:pt>
                <c:pt idx="198">
                  <c:v>38681</c:v>
                </c:pt>
                <c:pt idx="199">
                  <c:v>38684</c:v>
                </c:pt>
                <c:pt idx="200">
                  <c:v>38685</c:v>
                </c:pt>
                <c:pt idx="201">
                  <c:v>38686</c:v>
                </c:pt>
                <c:pt idx="202">
                  <c:v>38687</c:v>
                </c:pt>
                <c:pt idx="203">
                  <c:v>38688</c:v>
                </c:pt>
                <c:pt idx="204">
                  <c:v>38691</c:v>
                </c:pt>
                <c:pt idx="205">
                  <c:v>38692</c:v>
                </c:pt>
                <c:pt idx="206">
                  <c:v>38693</c:v>
                </c:pt>
                <c:pt idx="207">
                  <c:v>38694</c:v>
                </c:pt>
                <c:pt idx="208">
                  <c:v>38695</c:v>
                </c:pt>
                <c:pt idx="209">
                  <c:v>38698</c:v>
                </c:pt>
                <c:pt idx="210">
                  <c:v>38699</c:v>
                </c:pt>
                <c:pt idx="211">
                  <c:v>38700</c:v>
                </c:pt>
                <c:pt idx="212">
                  <c:v>38701</c:v>
                </c:pt>
                <c:pt idx="213">
                  <c:v>38702</c:v>
                </c:pt>
                <c:pt idx="214">
                  <c:v>38705</c:v>
                </c:pt>
                <c:pt idx="215">
                  <c:v>38706</c:v>
                </c:pt>
                <c:pt idx="216">
                  <c:v>38707</c:v>
                </c:pt>
                <c:pt idx="217">
                  <c:v>38708</c:v>
                </c:pt>
                <c:pt idx="218">
                  <c:v>38709</c:v>
                </c:pt>
                <c:pt idx="219">
                  <c:v>38712</c:v>
                </c:pt>
                <c:pt idx="220">
                  <c:v>38713</c:v>
                </c:pt>
                <c:pt idx="221">
                  <c:v>38714</c:v>
                </c:pt>
                <c:pt idx="222">
                  <c:v>38715</c:v>
                </c:pt>
                <c:pt idx="223">
                  <c:v>38716</c:v>
                </c:pt>
                <c:pt idx="224">
                  <c:v>38727</c:v>
                </c:pt>
                <c:pt idx="225">
                  <c:v>38728</c:v>
                </c:pt>
                <c:pt idx="226">
                  <c:v>38729</c:v>
                </c:pt>
                <c:pt idx="227">
                  <c:v>38730</c:v>
                </c:pt>
                <c:pt idx="228">
                  <c:v>38733</c:v>
                </c:pt>
                <c:pt idx="229">
                  <c:v>38734</c:v>
                </c:pt>
                <c:pt idx="230">
                  <c:v>38735</c:v>
                </c:pt>
                <c:pt idx="231">
                  <c:v>38736</c:v>
                </c:pt>
                <c:pt idx="232">
                  <c:v>38737</c:v>
                </c:pt>
                <c:pt idx="233">
                  <c:v>38740</c:v>
                </c:pt>
                <c:pt idx="234">
                  <c:v>38741</c:v>
                </c:pt>
                <c:pt idx="235">
                  <c:v>38742</c:v>
                </c:pt>
                <c:pt idx="236">
                  <c:v>38743</c:v>
                </c:pt>
                <c:pt idx="237">
                  <c:v>38744</c:v>
                </c:pt>
                <c:pt idx="238">
                  <c:v>38747</c:v>
                </c:pt>
                <c:pt idx="239">
                  <c:v>38748</c:v>
                </c:pt>
                <c:pt idx="240">
                  <c:v>38749</c:v>
                </c:pt>
                <c:pt idx="241">
                  <c:v>38750</c:v>
                </c:pt>
                <c:pt idx="242">
                  <c:v>38751</c:v>
                </c:pt>
                <c:pt idx="243">
                  <c:v>38754</c:v>
                </c:pt>
                <c:pt idx="244">
                  <c:v>38755</c:v>
                </c:pt>
                <c:pt idx="245">
                  <c:v>38756</c:v>
                </c:pt>
                <c:pt idx="246">
                  <c:v>38757</c:v>
                </c:pt>
                <c:pt idx="247">
                  <c:v>38758</c:v>
                </c:pt>
                <c:pt idx="248">
                  <c:v>38761</c:v>
                </c:pt>
                <c:pt idx="249">
                  <c:v>38762</c:v>
                </c:pt>
                <c:pt idx="250">
                  <c:v>38763</c:v>
                </c:pt>
                <c:pt idx="251">
                  <c:v>38764</c:v>
                </c:pt>
                <c:pt idx="252">
                  <c:v>38765</c:v>
                </c:pt>
                <c:pt idx="253">
                  <c:v>38768</c:v>
                </c:pt>
                <c:pt idx="254">
                  <c:v>38769</c:v>
                </c:pt>
                <c:pt idx="255">
                  <c:v>38770</c:v>
                </c:pt>
                <c:pt idx="256">
                  <c:v>38774</c:v>
                </c:pt>
                <c:pt idx="257">
                  <c:v>38775</c:v>
                </c:pt>
                <c:pt idx="258">
                  <c:v>38776</c:v>
                </c:pt>
                <c:pt idx="259">
                  <c:v>38777</c:v>
                </c:pt>
                <c:pt idx="260">
                  <c:v>38778</c:v>
                </c:pt>
                <c:pt idx="261">
                  <c:v>38779</c:v>
                </c:pt>
                <c:pt idx="262">
                  <c:v>38782</c:v>
                </c:pt>
                <c:pt idx="263">
                  <c:v>38783</c:v>
                </c:pt>
                <c:pt idx="264">
                  <c:v>38785</c:v>
                </c:pt>
                <c:pt idx="265">
                  <c:v>38786</c:v>
                </c:pt>
                <c:pt idx="266">
                  <c:v>38789</c:v>
                </c:pt>
                <c:pt idx="267">
                  <c:v>38790</c:v>
                </c:pt>
                <c:pt idx="268">
                  <c:v>38791</c:v>
                </c:pt>
                <c:pt idx="269">
                  <c:v>38792</c:v>
                </c:pt>
                <c:pt idx="270">
                  <c:v>38793</c:v>
                </c:pt>
                <c:pt idx="271">
                  <c:v>38796</c:v>
                </c:pt>
                <c:pt idx="272">
                  <c:v>38797</c:v>
                </c:pt>
                <c:pt idx="273">
                  <c:v>38798</c:v>
                </c:pt>
                <c:pt idx="274">
                  <c:v>38799</c:v>
                </c:pt>
                <c:pt idx="275">
                  <c:v>38800</c:v>
                </c:pt>
                <c:pt idx="276">
                  <c:v>38803</c:v>
                </c:pt>
                <c:pt idx="277">
                  <c:v>38804</c:v>
                </c:pt>
                <c:pt idx="278">
                  <c:v>38805</c:v>
                </c:pt>
                <c:pt idx="279">
                  <c:v>38806</c:v>
                </c:pt>
                <c:pt idx="280">
                  <c:v>38807</c:v>
                </c:pt>
                <c:pt idx="281">
                  <c:v>38810</c:v>
                </c:pt>
                <c:pt idx="282">
                  <c:v>38811</c:v>
                </c:pt>
                <c:pt idx="283">
                  <c:v>38812</c:v>
                </c:pt>
                <c:pt idx="284">
                  <c:v>38813</c:v>
                </c:pt>
                <c:pt idx="285">
                  <c:v>38814</c:v>
                </c:pt>
                <c:pt idx="286">
                  <c:v>38817</c:v>
                </c:pt>
                <c:pt idx="287">
                  <c:v>38818</c:v>
                </c:pt>
                <c:pt idx="288">
                  <c:v>38819</c:v>
                </c:pt>
                <c:pt idx="289">
                  <c:v>38820</c:v>
                </c:pt>
                <c:pt idx="290">
                  <c:v>38821</c:v>
                </c:pt>
                <c:pt idx="291">
                  <c:v>38824</c:v>
                </c:pt>
                <c:pt idx="292">
                  <c:v>38825</c:v>
                </c:pt>
                <c:pt idx="293">
                  <c:v>38826</c:v>
                </c:pt>
                <c:pt idx="294">
                  <c:v>38827</c:v>
                </c:pt>
                <c:pt idx="295">
                  <c:v>38828</c:v>
                </c:pt>
                <c:pt idx="296">
                  <c:v>38831</c:v>
                </c:pt>
                <c:pt idx="297">
                  <c:v>38832</c:v>
                </c:pt>
                <c:pt idx="298">
                  <c:v>38833</c:v>
                </c:pt>
                <c:pt idx="299">
                  <c:v>38834</c:v>
                </c:pt>
                <c:pt idx="300">
                  <c:v>38835</c:v>
                </c:pt>
                <c:pt idx="301">
                  <c:v>38839</c:v>
                </c:pt>
                <c:pt idx="302">
                  <c:v>38840</c:v>
                </c:pt>
                <c:pt idx="303">
                  <c:v>38841</c:v>
                </c:pt>
                <c:pt idx="304">
                  <c:v>38842</c:v>
                </c:pt>
                <c:pt idx="305">
                  <c:v>38843</c:v>
                </c:pt>
                <c:pt idx="306">
                  <c:v>38847</c:v>
                </c:pt>
                <c:pt idx="307">
                  <c:v>38848</c:v>
                </c:pt>
                <c:pt idx="308">
                  <c:v>38849</c:v>
                </c:pt>
                <c:pt idx="309">
                  <c:v>38852</c:v>
                </c:pt>
                <c:pt idx="310">
                  <c:v>38853</c:v>
                </c:pt>
                <c:pt idx="311">
                  <c:v>38854</c:v>
                </c:pt>
                <c:pt idx="312">
                  <c:v>38855</c:v>
                </c:pt>
                <c:pt idx="313">
                  <c:v>38856</c:v>
                </c:pt>
                <c:pt idx="314">
                  <c:v>38859</c:v>
                </c:pt>
                <c:pt idx="315">
                  <c:v>38860</c:v>
                </c:pt>
                <c:pt idx="316">
                  <c:v>38861</c:v>
                </c:pt>
                <c:pt idx="317">
                  <c:v>38862</c:v>
                </c:pt>
                <c:pt idx="318">
                  <c:v>38863</c:v>
                </c:pt>
                <c:pt idx="319">
                  <c:v>38866</c:v>
                </c:pt>
                <c:pt idx="320">
                  <c:v>38867</c:v>
                </c:pt>
                <c:pt idx="321">
                  <c:v>38868</c:v>
                </c:pt>
                <c:pt idx="322">
                  <c:v>38869</c:v>
                </c:pt>
                <c:pt idx="323">
                  <c:v>38870</c:v>
                </c:pt>
                <c:pt idx="324">
                  <c:v>38873</c:v>
                </c:pt>
                <c:pt idx="325">
                  <c:v>38874</c:v>
                </c:pt>
                <c:pt idx="326">
                  <c:v>38875</c:v>
                </c:pt>
                <c:pt idx="327">
                  <c:v>38876</c:v>
                </c:pt>
                <c:pt idx="328">
                  <c:v>38877</c:v>
                </c:pt>
                <c:pt idx="329">
                  <c:v>38881</c:v>
                </c:pt>
                <c:pt idx="330">
                  <c:v>38882</c:v>
                </c:pt>
                <c:pt idx="331">
                  <c:v>38883</c:v>
                </c:pt>
                <c:pt idx="332">
                  <c:v>38884</c:v>
                </c:pt>
                <c:pt idx="333">
                  <c:v>38887</c:v>
                </c:pt>
                <c:pt idx="334">
                  <c:v>38888</c:v>
                </c:pt>
                <c:pt idx="335">
                  <c:v>38889</c:v>
                </c:pt>
                <c:pt idx="336">
                  <c:v>38890</c:v>
                </c:pt>
                <c:pt idx="337">
                  <c:v>38891</c:v>
                </c:pt>
                <c:pt idx="338">
                  <c:v>38894</c:v>
                </c:pt>
                <c:pt idx="339">
                  <c:v>38895</c:v>
                </c:pt>
                <c:pt idx="340">
                  <c:v>38896</c:v>
                </c:pt>
                <c:pt idx="341">
                  <c:v>38897</c:v>
                </c:pt>
                <c:pt idx="342">
                  <c:v>38898</c:v>
                </c:pt>
                <c:pt idx="343">
                  <c:v>38901</c:v>
                </c:pt>
                <c:pt idx="344">
                  <c:v>38902</c:v>
                </c:pt>
                <c:pt idx="345">
                  <c:v>38903</c:v>
                </c:pt>
                <c:pt idx="346">
                  <c:v>38904</c:v>
                </c:pt>
                <c:pt idx="347">
                  <c:v>38905</c:v>
                </c:pt>
                <c:pt idx="348">
                  <c:v>38908</c:v>
                </c:pt>
                <c:pt idx="349">
                  <c:v>38909</c:v>
                </c:pt>
                <c:pt idx="350">
                  <c:v>38910</c:v>
                </c:pt>
                <c:pt idx="351">
                  <c:v>38911</c:v>
                </c:pt>
                <c:pt idx="352">
                  <c:v>38912</c:v>
                </c:pt>
                <c:pt idx="353">
                  <c:v>38915</c:v>
                </c:pt>
                <c:pt idx="354">
                  <c:v>38916</c:v>
                </c:pt>
                <c:pt idx="355">
                  <c:v>38917</c:v>
                </c:pt>
                <c:pt idx="356">
                  <c:v>38918</c:v>
                </c:pt>
                <c:pt idx="357">
                  <c:v>38919</c:v>
                </c:pt>
                <c:pt idx="358">
                  <c:v>38922</c:v>
                </c:pt>
                <c:pt idx="359">
                  <c:v>38923</c:v>
                </c:pt>
                <c:pt idx="360">
                  <c:v>38924</c:v>
                </c:pt>
                <c:pt idx="361">
                  <c:v>38925</c:v>
                </c:pt>
                <c:pt idx="362">
                  <c:v>38926</c:v>
                </c:pt>
                <c:pt idx="363">
                  <c:v>38929</c:v>
                </c:pt>
                <c:pt idx="364">
                  <c:v>38930</c:v>
                </c:pt>
                <c:pt idx="365">
                  <c:v>38931</c:v>
                </c:pt>
                <c:pt idx="366">
                  <c:v>38932</c:v>
                </c:pt>
                <c:pt idx="367">
                  <c:v>38933</c:v>
                </c:pt>
                <c:pt idx="368">
                  <c:v>38936</c:v>
                </c:pt>
                <c:pt idx="369">
                  <c:v>38937</c:v>
                </c:pt>
                <c:pt idx="370">
                  <c:v>38938</c:v>
                </c:pt>
                <c:pt idx="371">
                  <c:v>38939</c:v>
                </c:pt>
                <c:pt idx="372">
                  <c:v>38940</c:v>
                </c:pt>
                <c:pt idx="373">
                  <c:v>38943</c:v>
                </c:pt>
                <c:pt idx="374">
                  <c:v>38944</c:v>
                </c:pt>
                <c:pt idx="375">
                  <c:v>38945</c:v>
                </c:pt>
                <c:pt idx="376">
                  <c:v>38946</c:v>
                </c:pt>
                <c:pt idx="377">
                  <c:v>38947</c:v>
                </c:pt>
                <c:pt idx="378">
                  <c:v>38950</c:v>
                </c:pt>
                <c:pt idx="379">
                  <c:v>38951</c:v>
                </c:pt>
                <c:pt idx="380">
                  <c:v>38952</c:v>
                </c:pt>
                <c:pt idx="381">
                  <c:v>38953</c:v>
                </c:pt>
                <c:pt idx="382">
                  <c:v>38954</c:v>
                </c:pt>
                <c:pt idx="383">
                  <c:v>38957</c:v>
                </c:pt>
                <c:pt idx="384">
                  <c:v>38958</c:v>
                </c:pt>
                <c:pt idx="385">
                  <c:v>38959</c:v>
                </c:pt>
                <c:pt idx="386">
                  <c:v>38960</c:v>
                </c:pt>
                <c:pt idx="387">
                  <c:v>38961</c:v>
                </c:pt>
                <c:pt idx="388">
                  <c:v>38964</c:v>
                </c:pt>
                <c:pt idx="389">
                  <c:v>38965</c:v>
                </c:pt>
                <c:pt idx="390">
                  <c:v>38966</c:v>
                </c:pt>
                <c:pt idx="391">
                  <c:v>38967</c:v>
                </c:pt>
                <c:pt idx="392">
                  <c:v>38968</c:v>
                </c:pt>
                <c:pt idx="393">
                  <c:v>38971</c:v>
                </c:pt>
                <c:pt idx="394">
                  <c:v>38972</c:v>
                </c:pt>
                <c:pt idx="395">
                  <c:v>38973</c:v>
                </c:pt>
                <c:pt idx="396">
                  <c:v>38974</c:v>
                </c:pt>
                <c:pt idx="397">
                  <c:v>38975</c:v>
                </c:pt>
                <c:pt idx="398">
                  <c:v>38978</c:v>
                </c:pt>
                <c:pt idx="399">
                  <c:v>38979</c:v>
                </c:pt>
                <c:pt idx="400">
                  <c:v>38980</c:v>
                </c:pt>
                <c:pt idx="401">
                  <c:v>38981</c:v>
                </c:pt>
                <c:pt idx="402">
                  <c:v>38982</c:v>
                </c:pt>
                <c:pt idx="403">
                  <c:v>38985</c:v>
                </c:pt>
                <c:pt idx="404">
                  <c:v>38986</c:v>
                </c:pt>
                <c:pt idx="405">
                  <c:v>38987</c:v>
                </c:pt>
                <c:pt idx="406">
                  <c:v>38988</c:v>
                </c:pt>
                <c:pt idx="407">
                  <c:v>38989</c:v>
                </c:pt>
                <c:pt idx="408">
                  <c:v>38992</c:v>
                </c:pt>
                <c:pt idx="409">
                  <c:v>38993</c:v>
                </c:pt>
                <c:pt idx="410">
                  <c:v>38994</c:v>
                </c:pt>
                <c:pt idx="411">
                  <c:v>38995</c:v>
                </c:pt>
                <c:pt idx="412">
                  <c:v>38996</c:v>
                </c:pt>
                <c:pt idx="413">
                  <c:v>38999</c:v>
                </c:pt>
                <c:pt idx="414">
                  <c:v>39000</c:v>
                </c:pt>
                <c:pt idx="415">
                  <c:v>39001</c:v>
                </c:pt>
                <c:pt idx="416">
                  <c:v>39002</c:v>
                </c:pt>
                <c:pt idx="417">
                  <c:v>39003</c:v>
                </c:pt>
                <c:pt idx="418">
                  <c:v>39006</c:v>
                </c:pt>
                <c:pt idx="419">
                  <c:v>39007</c:v>
                </c:pt>
                <c:pt idx="420">
                  <c:v>39008</c:v>
                </c:pt>
                <c:pt idx="421">
                  <c:v>39009</c:v>
                </c:pt>
                <c:pt idx="422">
                  <c:v>39010</c:v>
                </c:pt>
                <c:pt idx="423">
                  <c:v>39013</c:v>
                </c:pt>
                <c:pt idx="424">
                  <c:v>39014</c:v>
                </c:pt>
                <c:pt idx="425">
                  <c:v>39015</c:v>
                </c:pt>
                <c:pt idx="426">
                  <c:v>39016</c:v>
                </c:pt>
                <c:pt idx="427">
                  <c:v>39017</c:v>
                </c:pt>
                <c:pt idx="428">
                  <c:v>39020</c:v>
                </c:pt>
                <c:pt idx="429">
                  <c:v>39021</c:v>
                </c:pt>
                <c:pt idx="430">
                  <c:v>39022</c:v>
                </c:pt>
                <c:pt idx="431">
                  <c:v>39023</c:v>
                </c:pt>
                <c:pt idx="432">
                  <c:v>39024</c:v>
                </c:pt>
                <c:pt idx="433">
                  <c:v>39028</c:v>
                </c:pt>
                <c:pt idx="434">
                  <c:v>39029</c:v>
                </c:pt>
                <c:pt idx="435">
                  <c:v>39030</c:v>
                </c:pt>
                <c:pt idx="436">
                  <c:v>39031</c:v>
                </c:pt>
                <c:pt idx="437">
                  <c:v>39034</c:v>
                </c:pt>
                <c:pt idx="438">
                  <c:v>39035</c:v>
                </c:pt>
                <c:pt idx="439">
                  <c:v>39036</c:v>
                </c:pt>
                <c:pt idx="440">
                  <c:v>39037</c:v>
                </c:pt>
                <c:pt idx="441">
                  <c:v>39038</c:v>
                </c:pt>
                <c:pt idx="442">
                  <c:v>39041</c:v>
                </c:pt>
                <c:pt idx="443">
                  <c:v>39042</c:v>
                </c:pt>
                <c:pt idx="444">
                  <c:v>39043</c:v>
                </c:pt>
                <c:pt idx="445">
                  <c:v>39044</c:v>
                </c:pt>
                <c:pt idx="446">
                  <c:v>39045</c:v>
                </c:pt>
                <c:pt idx="447">
                  <c:v>39048</c:v>
                </c:pt>
                <c:pt idx="448">
                  <c:v>39049</c:v>
                </c:pt>
                <c:pt idx="449">
                  <c:v>39050</c:v>
                </c:pt>
                <c:pt idx="450">
                  <c:v>39051</c:v>
                </c:pt>
                <c:pt idx="451">
                  <c:v>39052</c:v>
                </c:pt>
                <c:pt idx="452">
                  <c:v>39055</c:v>
                </c:pt>
                <c:pt idx="453">
                  <c:v>39056</c:v>
                </c:pt>
                <c:pt idx="454">
                  <c:v>39057</c:v>
                </c:pt>
                <c:pt idx="455">
                  <c:v>39058</c:v>
                </c:pt>
                <c:pt idx="456">
                  <c:v>39059</c:v>
                </c:pt>
                <c:pt idx="457">
                  <c:v>39062</c:v>
                </c:pt>
                <c:pt idx="458">
                  <c:v>39063</c:v>
                </c:pt>
                <c:pt idx="459">
                  <c:v>39064</c:v>
                </c:pt>
                <c:pt idx="460">
                  <c:v>39065</c:v>
                </c:pt>
                <c:pt idx="461">
                  <c:v>39066</c:v>
                </c:pt>
                <c:pt idx="462">
                  <c:v>39069</c:v>
                </c:pt>
                <c:pt idx="463">
                  <c:v>39070</c:v>
                </c:pt>
                <c:pt idx="464">
                  <c:v>39071</c:v>
                </c:pt>
                <c:pt idx="465">
                  <c:v>39072</c:v>
                </c:pt>
                <c:pt idx="466">
                  <c:v>39073</c:v>
                </c:pt>
                <c:pt idx="467">
                  <c:v>39076</c:v>
                </c:pt>
                <c:pt idx="468">
                  <c:v>39077</c:v>
                </c:pt>
                <c:pt idx="469">
                  <c:v>39078</c:v>
                </c:pt>
                <c:pt idx="470">
                  <c:v>39079</c:v>
                </c:pt>
                <c:pt idx="471">
                  <c:v>39080</c:v>
                </c:pt>
                <c:pt idx="472">
                  <c:v>39091</c:v>
                </c:pt>
                <c:pt idx="473">
                  <c:v>39092</c:v>
                </c:pt>
                <c:pt idx="474">
                  <c:v>39093</c:v>
                </c:pt>
                <c:pt idx="475">
                  <c:v>39094</c:v>
                </c:pt>
                <c:pt idx="476">
                  <c:v>39097</c:v>
                </c:pt>
                <c:pt idx="477">
                  <c:v>39098</c:v>
                </c:pt>
                <c:pt idx="478">
                  <c:v>39099</c:v>
                </c:pt>
                <c:pt idx="479">
                  <c:v>39100</c:v>
                </c:pt>
                <c:pt idx="480">
                  <c:v>39101</c:v>
                </c:pt>
                <c:pt idx="481">
                  <c:v>39104</c:v>
                </c:pt>
                <c:pt idx="482">
                  <c:v>39105</c:v>
                </c:pt>
                <c:pt idx="483">
                  <c:v>39106</c:v>
                </c:pt>
                <c:pt idx="484">
                  <c:v>39107</c:v>
                </c:pt>
                <c:pt idx="485">
                  <c:v>39108</c:v>
                </c:pt>
                <c:pt idx="486">
                  <c:v>39111</c:v>
                </c:pt>
                <c:pt idx="487">
                  <c:v>39112</c:v>
                </c:pt>
                <c:pt idx="488">
                  <c:v>39113</c:v>
                </c:pt>
                <c:pt idx="489">
                  <c:v>39114</c:v>
                </c:pt>
                <c:pt idx="490">
                  <c:v>39115</c:v>
                </c:pt>
                <c:pt idx="491">
                  <c:v>39118</c:v>
                </c:pt>
                <c:pt idx="492">
                  <c:v>39119</c:v>
                </c:pt>
                <c:pt idx="493">
                  <c:v>39120</c:v>
                </c:pt>
                <c:pt idx="494">
                  <c:v>39121</c:v>
                </c:pt>
                <c:pt idx="495">
                  <c:v>39122</c:v>
                </c:pt>
                <c:pt idx="496">
                  <c:v>39125</c:v>
                </c:pt>
                <c:pt idx="497">
                  <c:v>39126</c:v>
                </c:pt>
                <c:pt idx="498">
                  <c:v>39127</c:v>
                </c:pt>
                <c:pt idx="499">
                  <c:v>39128</c:v>
                </c:pt>
                <c:pt idx="500">
                  <c:v>39129</c:v>
                </c:pt>
                <c:pt idx="501">
                  <c:v>39132</c:v>
                </c:pt>
                <c:pt idx="502">
                  <c:v>39133</c:v>
                </c:pt>
                <c:pt idx="503">
                  <c:v>39134</c:v>
                </c:pt>
                <c:pt idx="504">
                  <c:v>39135</c:v>
                </c:pt>
                <c:pt idx="505">
                  <c:v>39139</c:v>
                </c:pt>
                <c:pt idx="506">
                  <c:v>39140</c:v>
                </c:pt>
                <c:pt idx="507">
                  <c:v>39141</c:v>
                </c:pt>
                <c:pt idx="508">
                  <c:v>39142</c:v>
                </c:pt>
                <c:pt idx="509">
                  <c:v>39143</c:v>
                </c:pt>
                <c:pt idx="510">
                  <c:v>39146</c:v>
                </c:pt>
                <c:pt idx="511">
                  <c:v>39147</c:v>
                </c:pt>
                <c:pt idx="512">
                  <c:v>39148</c:v>
                </c:pt>
                <c:pt idx="513">
                  <c:v>39150</c:v>
                </c:pt>
                <c:pt idx="514">
                  <c:v>39153</c:v>
                </c:pt>
                <c:pt idx="515">
                  <c:v>39154</c:v>
                </c:pt>
                <c:pt idx="516">
                  <c:v>39155</c:v>
                </c:pt>
                <c:pt idx="517">
                  <c:v>39156</c:v>
                </c:pt>
                <c:pt idx="518">
                  <c:v>39157</c:v>
                </c:pt>
                <c:pt idx="519">
                  <c:v>39160</c:v>
                </c:pt>
                <c:pt idx="520">
                  <c:v>39161</c:v>
                </c:pt>
                <c:pt idx="521">
                  <c:v>39162</c:v>
                </c:pt>
                <c:pt idx="522">
                  <c:v>39163</c:v>
                </c:pt>
                <c:pt idx="523">
                  <c:v>39164</c:v>
                </c:pt>
                <c:pt idx="524">
                  <c:v>39167</c:v>
                </c:pt>
                <c:pt idx="525">
                  <c:v>39168</c:v>
                </c:pt>
                <c:pt idx="526">
                  <c:v>39169</c:v>
                </c:pt>
                <c:pt idx="527">
                  <c:v>39170</c:v>
                </c:pt>
                <c:pt idx="528">
                  <c:v>39171</c:v>
                </c:pt>
                <c:pt idx="529">
                  <c:v>39174</c:v>
                </c:pt>
                <c:pt idx="530">
                  <c:v>39175</c:v>
                </c:pt>
                <c:pt idx="531">
                  <c:v>39176</c:v>
                </c:pt>
                <c:pt idx="532">
                  <c:v>39177</c:v>
                </c:pt>
                <c:pt idx="533">
                  <c:v>39178</c:v>
                </c:pt>
                <c:pt idx="534">
                  <c:v>39181</c:v>
                </c:pt>
                <c:pt idx="535">
                  <c:v>39182</c:v>
                </c:pt>
                <c:pt idx="536">
                  <c:v>39183</c:v>
                </c:pt>
                <c:pt idx="537">
                  <c:v>39184</c:v>
                </c:pt>
                <c:pt idx="538">
                  <c:v>39185</c:v>
                </c:pt>
                <c:pt idx="539">
                  <c:v>39188</c:v>
                </c:pt>
                <c:pt idx="540">
                  <c:v>39189</c:v>
                </c:pt>
                <c:pt idx="541">
                  <c:v>39190</c:v>
                </c:pt>
                <c:pt idx="542">
                  <c:v>39191</c:v>
                </c:pt>
                <c:pt idx="543">
                  <c:v>39192</c:v>
                </c:pt>
                <c:pt idx="544">
                  <c:v>39195</c:v>
                </c:pt>
                <c:pt idx="545">
                  <c:v>39196</c:v>
                </c:pt>
                <c:pt idx="546">
                  <c:v>39197</c:v>
                </c:pt>
                <c:pt idx="547">
                  <c:v>39198</c:v>
                </c:pt>
                <c:pt idx="548">
                  <c:v>39199</c:v>
                </c:pt>
                <c:pt idx="549">
                  <c:v>39200</c:v>
                </c:pt>
                <c:pt idx="550">
                  <c:v>39204</c:v>
                </c:pt>
                <c:pt idx="551">
                  <c:v>39205</c:v>
                </c:pt>
                <c:pt idx="552">
                  <c:v>39206</c:v>
                </c:pt>
                <c:pt idx="553">
                  <c:v>39209</c:v>
                </c:pt>
                <c:pt idx="554">
                  <c:v>39210</c:v>
                </c:pt>
                <c:pt idx="555">
                  <c:v>39212</c:v>
                </c:pt>
                <c:pt idx="556">
                  <c:v>39213</c:v>
                </c:pt>
                <c:pt idx="557">
                  <c:v>39216</c:v>
                </c:pt>
                <c:pt idx="558">
                  <c:v>39217</c:v>
                </c:pt>
                <c:pt idx="559">
                  <c:v>39218</c:v>
                </c:pt>
                <c:pt idx="560">
                  <c:v>39219</c:v>
                </c:pt>
                <c:pt idx="561">
                  <c:v>39220</c:v>
                </c:pt>
                <c:pt idx="562">
                  <c:v>39223</c:v>
                </c:pt>
                <c:pt idx="563">
                  <c:v>39224</c:v>
                </c:pt>
                <c:pt idx="564">
                  <c:v>39225</c:v>
                </c:pt>
                <c:pt idx="565">
                  <c:v>39226</c:v>
                </c:pt>
                <c:pt idx="566">
                  <c:v>39227</c:v>
                </c:pt>
                <c:pt idx="567">
                  <c:v>39230</c:v>
                </c:pt>
                <c:pt idx="568">
                  <c:v>39231</c:v>
                </c:pt>
                <c:pt idx="569">
                  <c:v>39232</c:v>
                </c:pt>
                <c:pt idx="570">
                  <c:v>39233</c:v>
                </c:pt>
                <c:pt idx="571">
                  <c:v>39234</c:v>
                </c:pt>
                <c:pt idx="572">
                  <c:v>39237</c:v>
                </c:pt>
                <c:pt idx="573">
                  <c:v>39238</c:v>
                </c:pt>
                <c:pt idx="574">
                  <c:v>39239</c:v>
                </c:pt>
                <c:pt idx="575">
                  <c:v>39240</c:v>
                </c:pt>
                <c:pt idx="576">
                  <c:v>39241</c:v>
                </c:pt>
                <c:pt idx="577">
                  <c:v>39242</c:v>
                </c:pt>
                <c:pt idx="578">
                  <c:v>39246</c:v>
                </c:pt>
                <c:pt idx="579">
                  <c:v>39247</c:v>
                </c:pt>
                <c:pt idx="580">
                  <c:v>39248</c:v>
                </c:pt>
                <c:pt idx="581">
                  <c:v>39251</c:v>
                </c:pt>
                <c:pt idx="582">
                  <c:v>39252</c:v>
                </c:pt>
                <c:pt idx="583">
                  <c:v>39253</c:v>
                </c:pt>
                <c:pt idx="584">
                  <c:v>39254</c:v>
                </c:pt>
                <c:pt idx="585">
                  <c:v>39255</c:v>
                </c:pt>
                <c:pt idx="586">
                  <c:v>39258</c:v>
                </c:pt>
                <c:pt idx="587">
                  <c:v>39259</c:v>
                </c:pt>
                <c:pt idx="588">
                  <c:v>39260</c:v>
                </c:pt>
                <c:pt idx="589">
                  <c:v>39261</c:v>
                </c:pt>
                <c:pt idx="590">
                  <c:v>39262</c:v>
                </c:pt>
                <c:pt idx="591">
                  <c:v>39265</c:v>
                </c:pt>
                <c:pt idx="592">
                  <c:v>39266</c:v>
                </c:pt>
                <c:pt idx="593">
                  <c:v>39267</c:v>
                </c:pt>
                <c:pt idx="594">
                  <c:v>39268</c:v>
                </c:pt>
                <c:pt idx="595">
                  <c:v>39269</c:v>
                </c:pt>
                <c:pt idx="596">
                  <c:v>39272</c:v>
                </c:pt>
                <c:pt idx="597">
                  <c:v>39273</c:v>
                </c:pt>
                <c:pt idx="598">
                  <c:v>39274</c:v>
                </c:pt>
                <c:pt idx="599">
                  <c:v>39275</c:v>
                </c:pt>
                <c:pt idx="600">
                  <c:v>39276</c:v>
                </c:pt>
                <c:pt idx="601">
                  <c:v>39279</c:v>
                </c:pt>
                <c:pt idx="602">
                  <c:v>39280</c:v>
                </c:pt>
                <c:pt idx="603">
                  <c:v>39281</c:v>
                </c:pt>
                <c:pt idx="604">
                  <c:v>39282</c:v>
                </c:pt>
                <c:pt idx="605">
                  <c:v>39283</c:v>
                </c:pt>
                <c:pt idx="606">
                  <c:v>39286</c:v>
                </c:pt>
                <c:pt idx="607">
                  <c:v>39287</c:v>
                </c:pt>
                <c:pt idx="608">
                  <c:v>39288</c:v>
                </c:pt>
                <c:pt idx="609">
                  <c:v>39289</c:v>
                </c:pt>
                <c:pt idx="610">
                  <c:v>39290</c:v>
                </c:pt>
                <c:pt idx="611">
                  <c:v>39293</c:v>
                </c:pt>
                <c:pt idx="612">
                  <c:v>39294</c:v>
                </c:pt>
                <c:pt idx="613">
                  <c:v>39295</c:v>
                </c:pt>
                <c:pt idx="614">
                  <c:v>39296</c:v>
                </c:pt>
                <c:pt idx="615">
                  <c:v>39297</c:v>
                </c:pt>
                <c:pt idx="616">
                  <c:v>39300</c:v>
                </c:pt>
                <c:pt idx="617">
                  <c:v>39301</c:v>
                </c:pt>
                <c:pt idx="618">
                  <c:v>39302</c:v>
                </c:pt>
                <c:pt idx="619">
                  <c:v>39303</c:v>
                </c:pt>
                <c:pt idx="620">
                  <c:v>39304</c:v>
                </c:pt>
                <c:pt idx="621">
                  <c:v>39307</c:v>
                </c:pt>
                <c:pt idx="622">
                  <c:v>39308</c:v>
                </c:pt>
                <c:pt idx="623">
                  <c:v>39309</c:v>
                </c:pt>
                <c:pt idx="624">
                  <c:v>39310</c:v>
                </c:pt>
                <c:pt idx="625">
                  <c:v>39311</c:v>
                </c:pt>
                <c:pt idx="626">
                  <c:v>39314</c:v>
                </c:pt>
                <c:pt idx="627">
                  <c:v>39315</c:v>
                </c:pt>
                <c:pt idx="628">
                  <c:v>39316</c:v>
                </c:pt>
                <c:pt idx="629">
                  <c:v>39317</c:v>
                </c:pt>
                <c:pt idx="630">
                  <c:v>39318</c:v>
                </c:pt>
                <c:pt idx="631">
                  <c:v>39321</c:v>
                </c:pt>
                <c:pt idx="632">
                  <c:v>39322</c:v>
                </c:pt>
                <c:pt idx="633">
                  <c:v>39323</c:v>
                </c:pt>
                <c:pt idx="634">
                  <c:v>39324</c:v>
                </c:pt>
                <c:pt idx="635">
                  <c:v>39325</c:v>
                </c:pt>
                <c:pt idx="636">
                  <c:v>39328</c:v>
                </c:pt>
                <c:pt idx="637">
                  <c:v>39329</c:v>
                </c:pt>
                <c:pt idx="638">
                  <c:v>39330</c:v>
                </c:pt>
                <c:pt idx="639">
                  <c:v>39331</c:v>
                </c:pt>
                <c:pt idx="640">
                  <c:v>39332</c:v>
                </c:pt>
                <c:pt idx="641">
                  <c:v>39335</c:v>
                </c:pt>
                <c:pt idx="642">
                  <c:v>39336</c:v>
                </c:pt>
                <c:pt idx="643">
                  <c:v>39337</c:v>
                </c:pt>
                <c:pt idx="644">
                  <c:v>39338</c:v>
                </c:pt>
                <c:pt idx="645">
                  <c:v>39339</c:v>
                </c:pt>
                <c:pt idx="646">
                  <c:v>39342</c:v>
                </c:pt>
                <c:pt idx="647">
                  <c:v>39343</c:v>
                </c:pt>
                <c:pt idx="648">
                  <c:v>39344</c:v>
                </c:pt>
                <c:pt idx="649">
                  <c:v>39345</c:v>
                </c:pt>
                <c:pt idx="650">
                  <c:v>39346</c:v>
                </c:pt>
                <c:pt idx="651">
                  <c:v>39349</c:v>
                </c:pt>
                <c:pt idx="652">
                  <c:v>39350</c:v>
                </c:pt>
                <c:pt idx="653">
                  <c:v>39351</c:v>
                </c:pt>
                <c:pt idx="654">
                  <c:v>39352</c:v>
                </c:pt>
                <c:pt idx="655">
                  <c:v>39353</c:v>
                </c:pt>
                <c:pt idx="656">
                  <c:v>39356</c:v>
                </c:pt>
                <c:pt idx="657">
                  <c:v>39357</c:v>
                </c:pt>
                <c:pt idx="658">
                  <c:v>39358</c:v>
                </c:pt>
                <c:pt idx="659">
                  <c:v>39359</c:v>
                </c:pt>
                <c:pt idx="660">
                  <c:v>39360</c:v>
                </c:pt>
                <c:pt idx="661">
                  <c:v>39363</c:v>
                </c:pt>
                <c:pt idx="662">
                  <c:v>39364</c:v>
                </c:pt>
                <c:pt idx="663">
                  <c:v>39365</c:v>
                </c:pt>
                <c:pt idx="664">
                  <c:v>39366</c:v>
                </c:pt>
                <c:pt idx="665">
                  <c:v>39367</c:v>
                </c:pt>
                <c:pt idx="666">
                  <c:v>39370</c:v>
                </c:pt>
                <c:pt idx="667">
                  <c:v>39371</c:v>
                </c:pt>
                <c:pt idx="668">
                  <c:v>39372</c:v>
                </c:pt>
                <c:pt idx="669">
                  <c:v>39373</c:v>
                </c:pt>
                <c:pt idx="670">
                  <c:v>39374</c:v>
                </c:pt>
                <c:pt idx="671">
                  <c:v>39377</c:v>
                </c:pt>
                <c:pt idx="672">
                  <c:v>39378</c:v>
                </c:pt>
                <c:pt idx="673">
                  <c:v>39379</c:v>
                </c:pt>
                <c:pt idx="674">
                  <c:v>39380</c:v>
                </c:pt>
                <c:pt idx="675">
                  <c:v>39381</c:v>
                </c:pt>
                <c:pt idx="676">
                  <c:v>39384</c:v>
                </c:pt>
                <c:pt idx="677">
                  <c:v>39385</c:v>
                </c:pt>
                <c:pt idx="678">
                  <c:v>39386</c:v>
                </c:pt>
                <c:pt idx="679">
                  <c:v>39387</c:v>
                </c:pt>
                <c:pt idx="680">
                  <c:v>39388</c:v>
                </c:pt>
                <c:pt idx="681">
                  <c:v>39392</c:v>
                </c:pt>
                <c:pt idx="682">
                  <c:v>39393</c:v>
                </c:pt>
                <c:pt idx="683">
                  <c:v>39394</c:v>
                </c:pt>
                <c:pt idx="684">
                  <c:v>39395</c:v>
                </c:pt>
                <c:pt idx="685">
                  <c:v>39398</c:v>
                </c:pt>
                <c:pt idx="686">
                  <c:v>39399</c:v>
                </c:pt>
                <c:pt idx="687">
                  <c:v>39400</c:v>
                </c:pt>
                <c:pt idx="688">
                  <c:v>39401</c:v>
                </c:pt>
                <c:pt idx="689">
                  <c:v>39402</c:v>
                </c:pt>
                <c:pt idx="690">
                  <c:v>39405</c:v>
                </c:pt>
                <c:pt idx="691">
                  <c:v>39406</c:v>
                </c:pt>
                <c:pt idx="692">
                  <c:v>39407</c:v>
                </c:pt>
                <c:pt idx="693">
                  <c:v>39408</c:v>
                </c:pt>
                <c:pt idx="694">
                  <c:v>39409</c:v>
                </c:pt>
                <c:pt idx="695">
                  <c:v>39412</c:v>
                </c:pt>
                <c:pt idx="696">
                  <c:v>39413</c:v>
                </c:pt>
                <c:pt idx="697">
                  <c:v>39414</c:v>
                </c:pt>
                <c:pt idx="698">
                  <c:v>39415</c:v>
                </c:pt>
                <c:pt idx="699">
                  <c:v>39416</c:v>
                </c:pt>
                <c:pt idx="700">
                  <c:v>39419</c:v>
                </c:pt>
                <c:pt idx="701">
                  <c:v>39420</c:v>
                </c:pt>
                <c:pt idx="702">
                  <c:v>39421</c:v>
                </c:pt>
                <c:pt idx="703">
                  <c:v>39422</c:v>
                </c:pt>
                <c:pt idx="704">
                  <c:v>39423</c:v>
                </c:pt>
                <c:pt idx="705">
                  <c:v>39426</c:v>
                </c:pt>
                <c:pt idx="706">
                  <c:v>39427</c:v>
                </c:pt>
                <c:pt idx="707">
                  <c:v>39428</c:v>
                </c:pt>
                <c:pt idx="708">
                  <c:v>39429</c:v>
                </c:pt>
                <c:pt idx="709">
                  <c:v>39430</c:v>
                </c:pt>
                <c:pt idx="710">
                  <c:v>39433</c:v>
                </c:pt>
                <c:pt idx="711">
                  <c:v>39434</c:v>
                </c:pt>
                <c:pt idx="712">
                  <c:v>39435</c:v>
                </c:pt>
                <c:pt idx="713">
                  <c:v>39436</c:v>
                </c:pt>
                <c:pt idx="714">
                  <c:v>39437</c:v>
                </c:pt>
                <c:pt idx="715">
                  <c:v>39440</c:v>
                </c:pt>
                <c:pt idx="716">
                  <c:v>39441</c:v>
                </c:pt>
                <c:pt idx="717">
                  <c:v>39442</c:v>
                </c:pt>
                <c:pt idx="718">
                  <c:v>39443</c:v>
                </c:pt>
                <c:pt idx="719">
                  <c:v>39444</c:v>
                </c:pt>
                <c:pt idx="720">
                  <c:v>39445</c:v>
                </c:pt>
                <c:pt idx="721">
                  <c:v>39456</c:v>
                </c:pt>
                <c:pt idx="722">
                  <c:v>39457</c:v>
                </c:pt>
                <c:pt idx="723">
                  <c:v>39458</c:v>
                </c:pt>
                <c:pt idx="724">
                  <c:v>39461</c:v>
                </c:pt>
                <c:pt idx="725">
                  <c:v>39462</c:v>
                </c:pt>
                <c:pt idx="726">
                  <c:v>39463</c:v>
                </c:pt>
                <c:pt idx="727">
                  <c:v>39464</c:v>
                </c:pt>
                <c:pt idx="728">
                  <c:v>39465</c:v>
                </c:pt>
                <c:pt idx="729">
                  <c:v>39468</c:v>
                </c:pt>
                <c:pt idx="730">
                  <c:v>39469</c:v>
                </c:pt>
                <c:pt idx="731">
                  <c:v>39470</c:v>
                </c:pt>
                <c:pt idx="732">
                  <c:v>39471</c:v>
                </c:pt>
                <c:pt idx="733">
                  <c:v>39472</c:v>
                </c:pt>
                <c:pt idx="734">
                  <c:v>39475</c:v>
                </c:pt>
                <c:pt idx="735">
                  <c:v>39476</c:v>
                </c:pt>
                <c:pt idx="736">
                  <c:v>39477</c:v>
                </c:pt>
                <c:pt idx="737">
                  <c:v>39478</c:v>
                </c:pt>
                <c:pt idx="738">
                  <c:v>39479</c:v>
                </c:pt>
                <c:pt idx="739">
                  <c:v>39482</c:v>
                </c:pt>
                <c:pt idx="740">
                  <c:v>39483</c:v>
                </c:pt>
                <c:pt idx="741">
                  <c:v>39484</c:v>
                </c:pt>
                <c:pt idx="742">
                  <c:v>39485</c:v>
                </c:pt>
                <c:pt idx="743">
                  <c:v>39486</c:v>
                </c:pt>
                <c:pt idx="744">
                  <c:v>39489</c:v>
                </c:pt>
                <c:pt idx="745">
                  <c:v>39490</c:v>
                </c:pt>
                <c:pt idx="746">
                  <c:v>39491</c:v>
                </c:pt>
                <c:pt idx="747">
                  <c:v>39492</c:v>
                </c:pt>
                <c:pt idx="748">
                  <c:v>39493</c:v>
                </c:pt>
                <c:pt idx="749">
                  <c:v>39496</c:v>
                </c:pt>
                <c:pt idx="750">
                  <c:v>39497</c:v>
                </c:pt>
                <c:pt idx="751">
                  <c:v>39498</c:v>
                </c:pt>
                <c:pt idx="752">
                  <c:v>39499</c:v>
                </c:pt>
                <c:pt idx="753">
                  <c:v>39500</c:v>
                </c:pt>
                <c:pt idx="754">
                  <c:v>39504</c:v>
                </c:pt>
                <c:pt idx="755">
                  <c:v>39505</c:v>
                </c:pt>
                <c:pt idx="756">
                  <c:v>39506</c:v>
                </c:pt>
                <c:pt idx="757">
                  <c:v>39507</c:v>
                </c:pt>
                <c:pt idx="758">
                  <c:v>39510</c:v>
                </c:pt>
                <c:pt idx="759">
                  <c:v>39511</c:v>
                </c:pt>
                <c:pt idx="760">
                  <c:v>39512</c:v>
                </c:pt>
                <c:pt idx="761">
                  <c:v>39513</c:v>
                </c:pt>
                <c:pt idx="762">
                  <c:v>39514</c:v>
                </c:pt>
                <c:pt idx="763">
                  <c:v>39518</c:v>
                </c:pt>
                <c:pt idx="764">
                  <c:v>39519</c:v>
                </c:pt>
                <c:pt idx="765">
                  <c:v>39520</c:v>
                </c:pt>
                <c:pt idx="766">
                  <c:v>39521</c:v>
                </c:pt>
                <c:pt idx="767">
                  <c:v>39524</c:v>
                </c:pt>
                <c:pt idx="768">
                  <c:v>39525</c:v>
                </c:pt>
                <c:pt idx="769">
                  <c:v>39526</c:v>
                </c:pt>
                <c:pt idx="770">
                  <c:v>39527</c:v>
                </c:pt>
                <c:pt idx="771">
                  <c:v>39528</c:v>
                </c:pt>
                <c:pt idx="772">
                  <c:v>39531</c:v>
                </c:pt>
                <c:pt idx="773">
                  <c:v>39532</c:v>
                </c:pt>
                <c:pt idx="774">
                  <c:v>39533</c:v>
                </c:pt>
                <c:pt idx="775">
                  <c:v>39534</c:v>
                </c:pt>
                <c:pt idx="776">
                  <c:v>39535</c:v>
                </c:pt>
                <c:pt idx="777">
                  <c:v>39538</c:v>
                </c:pt>
                <c:pt idx="778">
                  <c:v>39539</c:v>
                </c:pt>
                <c:pt idx="779">
                  <c:v>39540</c:v>
                </c:pt>
                <c:pt idx="780">
                  <c:v>39541</c:v>
                </c:pt>
                <c:pt idx="781">
                  <c:v>39542</c:v>
                </c:pt>
                <c:pt idx="782">
                  <c:v>39545</c:v>
                </c:pt>
                <c:pt idx="783">
                  <c:v>39546</c:v>
                </c:pt>
                <c:pt idx="784">
                  <c:v>39547</c:v>
                </c:pt>
                <c:pt idx="785">
                  <c:v>39548</c:v>
                </c:pt>
                <c:pt idx="786">
                  <c:v>39549</c:v>
                </c:pt>
                <c:pt idx="787">
                  <c:v>39552</c:v>
                </c:pt>
                <c:pt idx="788">
                  <c:v>39553</c:v>
                </c:pt>
                <c:pt idx="789">
                  <c:v>39554</c:v>
                </c:pt>
                <c:pt idx="790">
                  <c:v>39555</c:v>
                </c:pt>
                <c:pt idx="791">
                  <c:v>39556</c:v>
                </c:pt>
                <c:pt idx="792">
                  <c:v>39559</c:v>
                </c:pt>
                <c:pt idx="793">
                  <c:v>39560</c:v>
                </c:pt>
                <c:pt idx="794">
                  <c:v>39561</c:v>
                </c:pt>
                <c:pt idx="795">
                  <c:v>39562</c:v>
                </c:pt>
                <c:pt idx="796">
                  <c:v>39563</c:v>
                </c:pt>
                <c:pt idx="797">
                  <c:v>39566</c:v>
                </c:pt>
                <c:pt idx="798">
                  <c:v>39567</c:v>
                </c:pt>
                <c:pt idx="799">
                  <c:v>39568</c:v>
                </c:pt>
                <c:pt idx="800">
                  <c:v>39572</c:v>
                </c:pt>
                <c:pt idx="801">
                  <c:v>39573</c:v>
                </c:pt>
                <c:pt idx="802">
                  <c:v>39574</c:v>
                </c:pt>
                <c:pt idx="803">
                  <c:v>39575</c:v>
                </c:pt>
                <c:pt idx="804">
                  <c:v>39576</c:v>
                </c:pt>
                <c:pt idx="805">
                  <c:v>39580</c:v>
                </c:pt>
                <c:pt idx="806">
                  <c:v>39581</c:v>
                </c:pt>
                <c:pt idx="807">
                  <c:v>39582</c:v>
                </c:pt>
                <c:pt idx="808">
                  <c:v>39583</c:v>
                </c:pt>
                <c:pt idx="809">
                  <c:v>39584</c:v>
                </c:pt>
                <c:pt idx="810">
                  <c:v>39587</c:v>
                </c:pt>
                <c:pt idx="811">
                  <c:v>39588</c:v>
                </c:pt>
                <c:pt idx="812">
                  <c:v>39589</c:v>
                </c:pt>
                <c:pt idx="813">
                  <c:v>39590</c:v>
                </c:pt>
                <c:pt idx="814">
                  <c:v>39591</c:v>
                </c:pt>
                <c:pt idx="815">
                  <c:v>39594</c:v>
                </c:pt>
                <c:pt idx="816">
                  <c:v>39595</c:v>
                </c:pt>
                <c:pt idx="817">
                  <c:v>39596</c:v>
                </c:pt>
                <c:pt idx="818">
                  <c:v>39597</c:v>
                </c:pt>
                <c:pt idx="819">
                  <c:v>39598</c:v>
                </c:pt>
                <c:pt idx="820">
                  <c:v>39601</c:v>
                </c:pt>
                <c:pt idx="821">
                  <c:v>39602</c:v>
                </c:pt>
                <c:pt idx="822">
                  <c:v>39603</c:v>
                </c:pt>
                <c:pt idx="823">
                  <c:v>39604</c:v>
                </c:pt>
                <c:pt idx="824">
                  <c:v>39605</c:v>
                </c:pt>
                <c:pt idx="825">
                  <c:v>39606</c:v>
                </c:pt>
                <c:pt idx="826">
                  <c:v>39608</c:v>
                </c:pt>
                <c:pt idx="827">
                  <c:v>39609</c:v>
                </c:pt>
                <c:pt idx="828">
                  <c:v>39610</c:v>
                </c:pt>
                <c:pt idx="829">
                  <c:v>39615</c:v>
                </c:pt>
                <c:pt idx="830">
                  <c:v>39616</c:v>
                </c:pt>
                <c:pt idx="831">
                  <c:v>39617</c:v>
                </c:pt>
                <c:pt idx="832">
                  <c:v>39618</c:v>
                </c:pt>
                <c:pt idx="833">
                  <c:v>39619</c:v>
                </c:pt>
                <c:pt idx="834">
                  <c:v>39622</c:v>
                </c:pt>
                <c:pt idx="835">
                  <c:v>39623</c:v>
                </c:pt>
                <c:pt idx="836">
                  <c:v>39624</c:v>
                </c:pt>
                <c:pt idx="837">
                  <c:v>39625</c:v>
                </c:pt>
                <c:pt idx="838">
                  <c:v>39626</c:v>
                </c:pt>
                <c:pt idx="839">
                  <c:v>39629</c:v>
                </c:pt>
                <c:pt idx="840">
                  <c:v>39630</c:v>
                </c:pt>
                <c:pt idx="841">
                  <c:v>39631</c:v>
                </c:pt>
                <c:pt idx="842">
                  <c:v>39632</c:v>
                </c:pt>
                <c:pt idx="843">
                  <c:v>39633</c:v>
                </c:pt>
                <c:pt idx="844">
                  <c:v>39636</c:v>
                </c:pt>
                <c:pt idx="845">
                  <c:v>39637</c:v>
                </c:pt>
                <c:pt idx="846">
                  <c:v>39638</c:v>
                </c:pt>
                <c:pt idx="847">
                  <c:v>39639</c:v>
                </c:pt>
                <c:pt idx="848">
                  <c:v>39640</c:v>
                </c:pt>
                <c:pt idx="849">
                  <c:v>39643</c:v>
                </c:pt>
                <c:pt idx="850">
                  <c:v>39644</c:v>
                </c:pt>
                <c:pt idx="851">
                  <c:v>39645</c:v>
                </c:pt>
                <c:pt idx="852">
                  <c:v>39646</c:v>
                </c:pt>
                <c:pt idx="853">
                  <c:v>39647</c:v>
                </c:pt>
                <c:pt idx="854">
                  <c:v>39650</c:v>
                </c:pt>
                <c:pt idx="855">
                  <c:v>39651</c:v>
                </c:pt>
                <c:pt idx="856">
                  <c:v>39652</c:v>
                </c:pt>
                <c:pt idx="857">
                  <c:v>39653</c:v>
                </c:pt>
                <c:pt idx="858">
                  <c:v>39654</c:v>
                </c:pt>
                <c:pt idx="859">
                  <c:v>39657</c:v>
                </c:pt>
                <c:pt idx="860">
                  <c:v>39658</c:v>
                </c:pt>
                <c:pt idx="861">
                  <c:v>39659</c:v>
                </c:pt>
                <c:pt idx="862">
                  <c:v>39660</c:v>
                </c:pt>
                <c:pt idx="863">
                  <c:v>39661</c:v>
                </c:pt>
                <c:pt idx="864">
                  <c:v>39664</c:v>
                </c:pt>
                <c:pt idx="865">
                  <c:v>39665</c:v>
                </c:pt>
                <c:pt idx="866">
                  <c:v>39666</c:v>
                </c:pt>
                <c:pt idx="867">
                  <c:v>39667</c:v>
                </c:pt>
                <c:pt idx="868">
                  <c:v>39668</c:v>
                </c:pt>
                <c:pt idx="869">
                  <c:v>39671</c:v>
                </c:pt>
                <c:pt idx="870">
                  <c:v>39672</c:v>
                </c:pt>
                <c:pt idx="871">
                  <c:v>39673</c:v>
                </c:pt>
                <c:pt idx="872">
                  <c:v>39674</c:v>
                </c:pt>
                <c:pt idx="873">
                  <c:v>39675</c:v>
                </c:pt>
                <c:pt idx="874">
                  <c:v>39678</c:v>
                </c:pt>
                <c:pt idx="875">
                  <c:v>39679</c:v>
                </c:pt>
                <c:pt idx="876">
                  <c:v>39680</c:v>
                </c:pt>
                <c:pt idx="877">
                  <c:v>39681</c:v>
                </c:pt>
                <c:pt idx="878">
                  <c:v>39682</c:v>
                </c:pt>
                <c:pt idx="879">
                  <c:v>39685</c:v>
                </c:pt>
                <c:pt idx="880">
                  <c:v>39686</c:v>
                </c:pt>
                <c:pt idx="881">
                  <c:v>39687</c:v>
                </c:pt>
                <c:pt idx="882">
                  <c:v>39688</c:v>
                </c:pt>
                <c:pt idx="883">
                  <c:v>39689</c:v>
                </c:pt>
                <c:pt idx="884">
                  <c:v>39692</c:v>
                </c:pt>
                <c:pt idx="885">
                  <c:v>39693</c:v>
                </c:pt>
                <c:pt idx="886">
                  <c:v>39694</c:v>
                </c:pt>
                <c:pt idx="887">
                  <c:v>39695</c:v>
                </c:pt>
                <c:pt idx="888">
                  <c:v>39696</c:v>
                </c:pt>
                <c:pt idx="889">
                  <c:v>39699</c:v>
                </c:pt>
                <c:pt idx="890">
                  <c:v>39700</c:v>
                </c:pt>
                <c:pt idx="891">
                  <c:v>39701</c:v>
                </c:pt>
                <c:pt idx="892">
                  <c:v>39702</c:v>
                </c:pt>
                <c:pt idx="893">
                  <c:v>39703</c:v>
                </c:pt>
                <c:pt idx="894">
                  <c:v>39706</c:v>
                </c:pt>
                <c:pt idx="895">
                  <c:v>39707</c:v>
                </c:pt>
                <c:pt idx="896">
                  <c:v>39708</c:v>
                </c:pt>
                <c:pt idx="897">
                  <c:v>39709</c:v>
                </c:pt>
                <c:pt idx="898">
                  <c:v>39710</c:v>
                </c:pt>
                <c:pt idx="899">
                  <c:v>39713</c:v>
                </c:pt>
                <c:pt idx="900">
                  <c:v>39714</c:v>
                </c:pt>
                <c:pt idx="901">
                  <c:v>39715</c:v>
                </c:pt>
                <c:pt idx="902">
                  <c:v>39716</c:v>
                </c:pt>
                <c:pt idx="903">
                  <c:v>39717</c:v>
                </c:pt>
                <c:pt idx="904">
                  <c:v>39720</c:v>
                </c:pt>
                <c:pt idx="905">
                  <c:v>39721</c:v>
                </c:pt>
                <c:pt idx="906">
                  <c:v>39722</c:v>
                </c:pt>
                <c:pt idx="907">
                  <c:v>39723</c:v>
                </c:pt>
                <c:pt idx="908">
                  <c:v>39724</c:v>
                </c:pt>
                <c:pt idx="909">
                  <c:v>39727</c:v>
                </c:pt>
                <c:pt idx="910">
                  <c:v>39728</c:v>
                </c:pt>
                <c:pt idx="911">
                  <c:v>39729</c:v>
                </c:pt>
                <c:pt idx="912">
                  <c:v>39730</c:v>
                </c:pt>
                <c:pt idx="913">
                  <c:v>39731</c:v>
                </c:pt>
                <c:pt idx="914">
                  <c:v>39734</c:v>
                </c:pt>
                <c:pt idx="915">
                  <c:v>39735</c:v>
                </c:pt>
                <c:pt idx="916">
                  <c:v>39736</c:v>
                </c:pt>
                <c:pt idx="917">
                  <c:v>39737</c:v>
                </c:pt>
                <c:pt idx="918">
                  <c:v>39738</c:v>
                </c:pt>
                <c:pt idx="919">
                  <c:v>39741</c:v>
                </c:pt>
                <c:pt idx="920">
                  <c:v>39742</c:v>
                </c:pt>
                <c:pt idx="921">
                  <c:v>39743</c:v>
                </c:pt>
                <c:pt idx="922">
                  <c:v>39744</c:v>
                </c:pt>
                <c:pt idx="923">
                  <c:v>39745</c:v>
                </c:pt>
                <c:pt idx="924">
                  <c:v>39748</c:v>
                </c:pt>
                <c:pt idx="925">
                  <c:v>39749</c:v>
                </c:pt>
                <c:pt idx="926">
                  <c:v>39750</c:v>
                </c:pt>
                <c:pt idx="927">
                  <c:v>39751</c:v>
                </c:pt>
                <c:pt idx="928">
                  <c:v>39752</c:v>
                </c:pt>
                <c:pt idx="929">
                  <c:v>39753</c:v>
                </c:pt>
                <c:pt idx="930">
                  <c:v>39757</c:v>
                </c:pt>
                <c:pt idx="931">
                  <c:v>39758</c:v>
                </c:pt>
                <c:pt idx="932">
                  <c:v>39759</c:v>
                </c:pt>
                <c:pt idx="933">
                  <c:v>39762</c:v>
                </c:pt>
                <c:pt idx="934">
                  <c:v>39763</c:v>
                </c:pt>
                <c:pt idx="935">
                  <c:v>39764</c:v>
                </c:pt>
                <c:pt idx="936">
                  <c:v>39765</c:v>
                </c:pt>
                <c:pt idx="937">
                  <c:v>39766</c:v>
                </c:pt>
                <c:pt idx="938">
                  <c:v>39769</c:v>
                </c:pt>
                <c:pt idx="939">
                  <c:v>39770</c:v>
                </c:pt>
                <c:pt idx="940">
                  <c:v>39771</c:v>
                </c:pt>
                <c:pt idx="941">
                  <c:v>39772</c:v>
                </c:pt>
                <c:pt idx="942">
                  <c:v>39773</c:v>
                </c:pt>
                <c:pt idx="943">
                  <c:v>39776</c:v>
                </c:pt>
                <c:pt idx="944">
                  <c:v>39777</c:v>
                </c:pt>
                <c:pt idx="945">
                  <c:v>39778</c:v>
                </c:pt>
                <c:pt idx="946">
                  <c:v>39779</c:v>
                </c:pt>
                <c:pt idx="947">
                  <c:v>39780</c:v>
                </c:pt>
                <c:pt idx="948">
                  <c:v>39783</c:v>
                </c:pt>
                <c:pt idx="949">
                  <c:v>39784</c:v>
                </c:pt>
                <c:pt idx="950">
                  <c:v>39785</c:v>
                </c:pt>
                <c:pt idx="951">
                  <c:v>39786</c:v>
                </c:pt>
                <c:pt idx="952">
                  <c:v>39787</c:v>
                </c:pt>
                <c:pt idx="953">
                  <c:v>39790</c:v>
                </c:pt>
                <c:pt idx="954">
                  <c:v>39791</c:v>
                </c:pt>
                <c:pt idx="955">
                  <c:v>39792</c:v>
                </c:pt>
                <c:pt idx="956">
                  <c:v>39793</c:v>
                </c:pt>
                <c:pt idx="957">
                  <c:v>39794</c:v>
                </c:pt>
                <c:pt idx="958">
                  <c:v>39797</c:v>
                </c:pt>
                <c:pt idx="959">
                  <c:v>39798</c:v>
                </c:pt>
                <c:pt idx="960">
                  <c:v>39799</c:v>
                </c:pt>
                <c:pt idx="961">
                  <c:v>39800</c:v>
                </c:pt>
                <c:pt idx="962">
                  <c:v>39801</c:v>
                </c:pt>
                <c:pt idx="963">
                  <c:v>39804</c:v>
                </c:pt>
                <c:pt idx="964">
                  <c:v>39805</c:v>
                </c:pt>
                <c:pt idx="965">
                  <c:v>39806</c:v>
                </c:pt>
                <c:pt idx="966">
                  <c:v>39807</c:v>
                </c:pt>
                <c:pt idx="967">
                  <c:v>39808</c:v>
                </c:pt>
                <c:pt idx="968">
                  <c:v>39811</c:v>
                </c:pt>
                <c:pt idx="969">
                  <c:v>39812</c:v>
                </c:pt>
                <c:pt idx="970">
                  <c:v>39813</c:v>
                </c:pt>
                <c:pt idx="971">
                  <c:v>39824</c:v>
                </c:pt>
                <c:pt idx="972">
                  <c:v>39825</c:v>
                </c:pt>
                <c:pt idx="973">
                  <c:v>39826</c:v>
                </c:pt>
                <c:pt idx="974">
                  <c:v>39827</c:v>
                </c:pt>
                <c:pt idx="975">
                  <c:v>39828</c:v>
                </c:pt>
                <c:pt idx="976">
                  <c:v>39829</c:v>
                </c:pt>
                <c:pt idx="977">
                  <c:v>39832</c:v>
                </c:pt>
                <c:pt idx="978">
                  <c:v>39833</c:v>
                </c:pt>
                <c:pt idx="979">
                  <c:v>39834</c:v>
                </c:pt>
                <c:pt idx="980">
                  <c:v>39835</c:v>
                </c:pt>
                <c:pt idx="981">
                  <c:v>39836</c:v>
                </c:pt>
                <c:pt idx="982">
                  <c:v>39839</c:v>
                </c:pt>
                <c:pt idx="983">
                  <c:v>39840</c:v>
                </c:pt>
                <c:pt idx="984">
                  <c:v>39841</c:v>
                </c:pt>
                <c:pt idx="985">
                  <c:v>39842</c:v>
                </c:pt>
                <c:pt idx="986">
                  <c:v>39843</c:v>
                </c:pt>
                <c:pt idx="987">
                  <c:v>39846</c:v>
                </c:pt>
                <c:pt idx="988">
                  <c:v>39847</c:v>
                </c:pt>
                <c:pt idx="989">
                  <c:v>39848</c:v>
                </c:pt>
                <c:pt idx="990">
                  <c:v>39849</c:v>
                </c:pt>
                <c:pt idx="991">
                  <c:v>39850</c:v>
                </c:pt>
                <c:pt idx="992">
                  <c:v>39853</c:v>
                </c:pt>
                <c:pt idx="993">
                  <c:v>39854</c:v>
                </c:pt>
                <c:pt idx="994">
                  <c:v>39855</c:v>
                </c:pt>
                <c:pt idx="995">
                  <c:v>39856</c:v>
                </c:pt>
                <c:pt idx="996">
                  <c:v>39857</c:v>
                </c:pt>
                <c:pt idx="997">
                  <c:v>39860</c:v>
                </c:pt>
                <c:pt idx="998">
                  <c:v>39861</c:v>
                </c:pt>
                <c:pt idx="999">
                  <c:v>39862</c:v>
                </c:pt>
                <c:pt idx="1000">
                  <c:v>39863</c:v>
                </c:pt>
                <c:pt idx="1001">
                  <c:v>39864</c:v>
                </c:pt>
                <c:pt idx="1002">
                  <c:v>39868</c:v>
                </c:pt>
                <c:pt idx="1003">
                  <c:v>39869</c:v>
                </c:pt>
                <c:pt idx="1004">
                  <c:v>39870</c:v>
                </c:pt>
                <c:pt idx="1005">
                  <c:v>39871</c:v>
                </c:pt>
                <c:pt idx="1006">
                  <c:v>39874</c:v>
                </c:pt>
                <c:pt idx="1007">
                  <c:v>39875</c:v>
                </c:pt>
                <c:pt idx="1008">
                  <c:v>39876</c:v>
                </c:pt>
                <c:pt idx="1009">
                  <c:v>39877</c:v>
                </c:pt>
                <c:pt idx="1010">
                  <c:v>39878</c:v>
                </c:pt>
                <c:pt idx="1011">
                  <c:v>39882</c:v>
                </c:pt>
                <c:pt idx="1012">
                  <c:v>39883</c:v>
                </c:pt>
                <c:pt idx="1013">
                  <c:v>39884</c:v>
                </c:pt>
                <c:pt idx="1014">
                  <c:v>39885</c:v>
                </c:pt>
                <c:pt idx="1015">
                  <c:v>39888</c:v>
                </c:pt>
                <c:pt idx="1016">
                  <c:v>39889</c:v>
                </c:pt>
                <c:pt idx="1017">
                  <c:v>39890</c:v>
                </c:pt>
                <c:pt idx="1018">
                  <c:v>39891</c:v>
                </c:pt>
                <c:pt idx="1019">
                  <c:v>39892</c:v>
                </c:pt>
                <c:pt idx="1020">
                  <c:v>39895</c:v>
                </c:pt>
                <c:pt idx="1021">
                  <c:v>39896</c:v>
                </c:pt>
                <c:pt idx="1022">
                  <c:v>39897</c:v>
                </c:pt>
                <c:pt idx="1023">
                  <c:v>39898</c:v>
                </c:pt>
                <c:pt idx="1024">
                  <c:v>39899</c:v>
                </c:pt>
                <c:pt idx="1025">
                  <c:v>39902</c:v>
                </c:pt>
                <c:pt idx="1026">
                  <c:v>39903</c:v>
                </c:pt>
                <c:pt idx="1027">
                  <c:v>39904</c:v>
                </c:pt>
                <c:pt idx="1028">
                  <c:v>39905</c:v>
                </c:pt>
                <c:pt idx="1029">
                  <c:v>39906</c:v>
                </c:pt>
                <c:pt idx="1030">
                  <c:v>39909</c:v>
                </c:pt>
                <c:pt idx="1031">
                  <c:v>39910</c:v>
                </c:pt>
                <c:pt idx="1032">
                  <c:v>39911</c:v>
                </c:pt>
                <c:pt idx="1033">
                  <c:v>39912</c:v>
                </c:pt>
                <c:pt idx="1034">
                  <c:v>39913</c:v>
                </c:pt>
                <c:pt idx="1035">
                  <c:v>39916</c:v>
                </c:pt>
                <c:pt idx="1036">
                  <c:v>39917</c:v>
                </c:pt>
                <c:pt idx="1037">
                  <c:v>39918</c:v>
                </c:pt>
                <c:pt idx="1038">
                  <c:v>39919</c:v>
                </c:pt>
                <c:pt idx="1039">
                  <c:v>39920</c:v>
                </c:pt>
                <c:pt idx="1040">
                  <c:v>39923</c:v>
                </c:pt>
                <c:pt idx="1041">
                  <c:v>39924</c:v>
                </c:pt>
                <c:pt idx="1042">
                  <c:v>39925</c:v>
                </c:pt>
                <c:pt idx="1043">
                  <c:v>39926</c:v>
                </c:pt>
                <c:pt idx="1044">
                  <c:v>39927</c:v>
                </c:pt>
                <c:pt idx="1045">
                  <c:v>39930</c:v>
                </c:pt>
                <c:pt idx="1046">
                  <c:v>39931</c:v>
                </c:pt>
                <c:pt idx="1047">
                  <c:v>39932</c:v>
                </c:pt>
                <c:pt idx="1048">
                  <c:v>39933</c:v>
                </c:pt>
                <c:pt idx="1049">
                  <c:v>39937</c:v>
                </c:pt>
                <c:pt idx="1050">
                  <c:v>39938</c:v>
                </c:pt>
                <c:pt idx="1051">
                  <c:v>39939</c:v>
                </c:pt>
                <c:pt idx="1052">
                  <c:v>39940</c:v>
                </c:pt>
                <c:pt idx="1053">
                  <c:v>39941</c:v>
                </c:pt>
                <c:pt idx="1054">
                  <c:v>39945</c:v>
                </c:pt>
                <c:pt idx="1055">
                  <c:v>39946</c:v>
                </c:pt>
                <c:pt idx="1056">
                  <c:v>39947</c:v>
                </c:pt>
                <c:pt idx="1057">
                  <c:v>39948</c:v>
                </c:pt>
                <c:pt idx="1058">
                  <c:v>39951</c:v>
                </c:pt>
                <c:pt idx="1059">
                  <c:v>39952</c:v>
                </c:pt>
                <c:pt idx="1060">
                  <c:v>39953</c:v>
                </c:pt>
                <c:pt idx="1061">
                  <c:v>39954</c:v>
                </c:pt>
                <c:pt idx="1062">
                  <c:v>39955</c:v>
                </c:pt>
                <c:pt idx="1063">
                  <c:v>39958</c:v>
                </c:pt>
                <c:pt idx="1064">
                  <c:v>39959</c:v>
                </c:pt>
                <c:pt idx="1065">
                  <c:v>39960</c:v>
                </c:pt>
                <c:pt idx="1066">
                  <c:v>39961</c:v>
                </c:pt>
                <c:pt idx="1067">
                  <c:v>39962</c:v>
                </c:pt>
                <c:pt idx="1068">
                  <c:v>39965</c:v>
                </c:pt>
                <c:pt idx="1069">
                  <c:v>39966</c:v>
                </c:pt>
                <c:pt idx="1070">
                  <c:v>39967</c:v>
                </c:pt>
                <c:pt idx="1071">
                  <c:v>39968</c:v>
                </c:pt>
                <c:pt idx="1072">
                  <c:v>39969</c:v>
                </c:pt>
                <c:pt idx="1073">
                  <c:v>39972</c:v>
                </c:pt>
                <c:pt idx="1074">
                  <c:v>39973</c:v>
                </c:pt>
                <c:pt idx="1075">
                  <c:v>39974</c:v>
                </c:pt>
                <c:pt idx="1076">
                  <c:v>39975</c:v>
                </c:pt>
                <c:pt idx="1077">
                  <c:v>39979</c:v>
                </c:pt>
                <c:pt idx="1078">
                  <c:v>39980</c:v>
                </c:pt>
                <c:pt idx="1079">
                  <c:v>39981</c:v>
                </c:pt>
                <c:pt idx="1080">
                  <c:v>39982</c:v>
                </c:pt>
                <c:pt idx="1081">
                  <c:v>39983</c:v>
                </c:pt>
                <c:pt idx="1082">
                  <c:v>39986</c:v>
                </c:pt>
                <c:pt idx="1083">
                  <c:v>39987</c:v>
                </c:pt>
                <c:pt idx="1084">
                  <c:v>39988</c:v>
                </c:pt>
                <c:pt idx="1085">
                  <c:v>39989</c:v>
                </c:pt>
                <c:pt idx="1086">
                  <c:v>39990</c:v>
                </c:pt>
                <c:pt idx="1087">
                  <c:v>39993</c:v>
                </c:pt>
                <c:pt idx="1088">
                  <c:v>39994</c:v>
                </c:pt>
                <c:pt idx="1089">
                  <c:v>39995</c:v>
                </c:pt>
                <c:pt idx="1090">
                  <c:v>39996</c:v>
                </c:pt>
                <c:pt idx="1091">
                  <c:v>39997</c:v>
                </c:pt>
                <c:pt idx="1092">
                  <c:v>40000</c:v>
                </c:pt>
                <c:pt idx="1093">
                  <c:v>40001</c:v>
                </c:pt>
                <c:pt idx="1094">
                  <c:v>40002</c:v>
                </c:pt>
                <c:pt idx="1095">
                  <c:v>40003</c:v>
                </c:pt>
                <c:pt idx="1096">
                  <c:v>40004</c:v>
                </c:pt>
                <c:pt idx="1097">
                  <c:v>40007</c:v>
                </c:pt>
                <c:pt idx="1098">
                  <c:v>40008</c:v>
                </c:pt>
                <c:pt idx="1099">
                  <c:v>40009</c:v>
                </c:pt>
                <c:pt idx="1100">
                  <c:v>40010</c:v>
                </c:pt>
                <c:pt idx="1101">
                  <c:v>40011</c:v>
                </c:pt>
                <c:pt idx="1102">
                  <c:v>40014</c:v>
                </c:pt>
                <c:pt idx="1103">
                  <c:v>40015</c:v>
                </c:pt>
                <c:pt idx="1104">
                  <c:v>40016</c:v>
                </c:pt>
                <c:pt idx="1105">
                  <c:v>40017</c:v>
                </c:pt>
                <c:pt idx="1106">
                  <c:v>40018</c:v>
                </c:pt>
                <c:pt idx="1107">
                  <c:v>40021</c:v>
                </c:pt>
                <c:pt idx="1108">
                  <c:v>40022</c:v>
                </c:pt>
                <c:pt idx="1109">
                  <c:v>40023</c:v>
                </c:pt>
                <c:pt idx="1110">
                  <c:v>40024</c:v>
                </c:pt>
                <c:pt idx="1111">
                  <c:v>40025</c:v>
                </c:pt>
                <c:pt idx="1112">
                  <c:v>40028</c:v>
                </c:pt>
                <c:pt idx="1113">
                  <c:v>40029</c:v>
                </c:pt>
                <c:pt idx="1114">
                  <c:v>40030</c:v>
                </c:pt>
                <c:pt idx="1115">
                  <c:v>40031</c:v>
                </c:pt>
                <c:pt idx="1116">
                  <c:v>40032</c:v>
                </c:pt>
                <c:pt idx="1117">
                  <c:v>40035</c:v>
                </c:pt>
                <c:pt idx="1118">
                  <c:v>40036</c:v>
                </c:pt>
                <c:pt idx="1119">
                  <c:v>40037</c:v>
                </c:pt>
                <c:pt idx="1120">
                  <c:v>40038</c:v>
                </c:pt>
                <c:pt idx="1121">
                  <c:v>40039</c:v>
                </c:pt>
                <c:pt idx="1122">
                  <c:v>40042</c:v>
                </c:pt>
                <c:pt idx="1123">
                  <c:v>40043</c:v>
                </c:pt>
                <c:pt idx="1124">
                  <c:v>40044</c:v>
                </c:pt>
                <c:pt idx="1125">
                  <c:v>40045</c:v>
                </c:pt>
                <c:pt idx="1126">
                  <c:v>40046</c:v>
                </c:pt>
                <c:pt idx="1127">
                  <c:v>40049</c:v>
                </c:pt>
                <c:pt idx="1128">
                  <c:v>40050</c:v>
                </c:pt>
                <c:pt idx="1129">
                  <c:v>40051</c:v>
                </c:pt>
                <c:pt idx="1130">
                  <c:v>40052</c:v>
                </c:pt>
                <c:pt idx="1131">
                  <c:v>40053</c:v>
                </c:pt>
                <c:pt idx="1132">
                  <c:v>40056</c:v>
                </c:pt>
                <c:pt idx="1133">
                  <c:v>40057</c:v>
                </c:pt>
                <c:pt idx="1134">
                  <c:v>40058</c:v>
                </c:pt>
                <c:pt idx="1135">
                  <c:v>40059</c:v>
                </c:pt>
                <c:pt idx="1136">
                  <c:v>40060</c:v>
                </c:pt>
                <c:pt idx="1137">
                  <c:v>40063</c:v>
                </c:pt>
                <c:pt idx="1138">
                  <c:v>40064</c:v>
                </c:pt>
                <c:pt idx="1139">
                  <c:v>40065</c:v>
                </c:pt>
                <c:pt idx="1140">
                  <c:v>40066</c:v>
                </c:pt>
                <c:pt idx="1141">
                  <c:v>40067</c:v>
                </c:pt>
                <c:pt idx="1142">
                  <c:v>40070</c:v>
                </c:pt>
                <c:pt idx="1143">
                  <c:v>40071</c:v>
                </c:pt>
                <c:pt idx="1144">
                  <c:v>40072</c:v>
                </c:pt>
                <c:pt idx="1145">
                  <c:v>40073</c:v>
                </c:pt>
                <c:pt idx="1146">
                  <c:v>40074</c:v>
                </c:pt>
                <c:pt idx="1147">
                  <c:v>40077</c:v>
                </c:pt>
                <c:pt idx="1148">
                  <c:v>40078</c:v>
                </c:pt>
                <c:pt idx="1149">
                  <c:v>40079</c:v>
                </c:pt>
                <c:pt idx="1150">
                  <c:v>40080</c:v>
                </c:pt>
                <c:pt idx="1151">
                  <c:v>40081</c:v>
                </c:pt>
                <c:pt idx="1152">
                  <c:v>40084</c:v>
                </c:pt>
                <c:pt idx="1153">
                  <c:v>40085</c:v>
                </c:pt>
                <c:pt idx="1154">
                  <c:v>40086</c:v>
                </c:pt>
                <c:pt idx="1155">
                  <c:v>40087</c:v>
                </c:pt>
                <c:pt idx="1156">
                  <c:v>40088</c:v>
                </c:pt>
                <c:pt idx="1157">
                  <c:v>40091</c:v>
                </c:pt>
                <c:pt idx="1158">
                  <c:v>40092</c:v>
                </c:pt>
                <c:pt idx="1159">
                  <c:v>40093</c:v>
                </c:pt>
                <c:pt idx="1160">
                  <c:v>40094</c:v>
                </c:pt>
                <c:pt idx="1161">
                  <c:v>40095</c:v>
                </c:pt>
                <c:pt idx="1162">
                  <c:v>40098</c:v>
                </c:pt>
                <c:pt idx="1163">
                  <c:v>40099</c:v>
                </c:pt>
                <c:pt idx="1164">
                  <c:v>40100</c:v>
                </c:pt>
                <c:pt idx="1165">
                  <c:v>40101</c:v>
                </c:pt>
                <c:pt idx="1166">
                  <c:v>40102</c:v>
                </c:pt>
                <c:pt idx="1167">
                  <c:v>40105</c:v>
                </c:pt>
                <c:pt idx="1168">
                  <c:v>40106</c:v>
                </c:pt>
                <c:pt idx="1169">
                  <c:v>40107</c:v>
                </c:pt>
                <c:pt idx="1170">
                  <c:v>40108</c:v>
                </c:pt>
                <c:pt idx="1171">
                  <c:v>40109</c:v>
                </c:pt>
                <c:pt idx="1172">
                  <c:v>40112</c:v>
                </c:pt>
                <c:pt idx="1173">
                  <c:v>40113</c:v>
                </c:pt>
                <c:pt idx="1174">
                  <c:v>40114</c:v>
                </c:pt>
                <c:pt idx="1175">
                  <c:v>40115</c:v>
                </c:pt>
                <c:pt idx="1176">
                  <c:v>40116</c:v>
                </c:pt>
                <c:pt idx="1177">
                  <c:v>40119</c:v>
                </c:pt>
                <c:pt idx="1178">
                  <c:v>40120</c:v>
                </c:pt>
                <c:pt idx="1179">
                  <c:v>40122</c:v>
                </c:pt>
                <c:pt idx="1180">
                  <c:v>40123</c:v>
                </c:pt>
                <c:pt idx="1181">
                  <c:v>40126</c:v>
                </c:pt>
                <c:pt idx="1182">
                  <c:v>40127</c:v>
                </c:pt>
                <c:pt idx="1183">
                  <c:v>40128</c:v>
                </c:pt>
                <c:pt idx="1184">
                  <c:v>40129</c:v>
                </c:pt>
                <c:pt idx="1185">
                  <c:v>40130</c:v>
                </c:pt>
                <c:pt idx="1186">
                  <c:v>40133</c:v>
                </c:pt>
                <c:pt idx="1187">
                  <c:v>40134</c:v>
                </c:pt>
                <c:pt idx="1188">
                  <c:v>40135</c:v>
                </c:pt>
                <c:pt idx="1189">
                  <c:v>40136</c:v>
                </c:pt>
                <c:pt idx="1190">
                  <c:v>40137</c:v>
                </c:pt>
                <c:pt idx="1191">
                  <c:v>40140</c:v>
                </c:pt>
                <c:pt idx="1192">
                  <c:v>40141</c:v>
                </c:pt>
                <c:pt idx="1193">
                  <c:v>40142</c:v>
                </c:pt>
                <c:pt idx="1194">
                  <c:v>40143</c:v>
                </c:pt>
                <c:pt idx="1195">
                  <c:v>40144</c:v>
                </c:pt>
                <c:pt idx="1196">
                  <c:v>40147</c:v>
                </c:pt>
                <c:pt idx="1197">
                  <c:v>40148</c:v>
                </c:pt>
                <c:pt idx="1198">
                  <c:v>40149</c:v>
                </c:pt>
                <c:pt idx="1199">
                  <c:v>40150</c:v>
                </c:pt>
                <c:pt idx="1200">
                  <c:v>40151</c:v>
                </c:pt>
                <c:pt idx="1201">
                  <c:v>40154</c:v>
                </c:pt>
                <c:pt idx="1202">
                  <c:v>40155</c:v>
                </c:pt>
                <c:pt idx="1203">
                  <c:v>40156</c:v>
                </c:pt>
                <c:pt idx="1204">
                  <c:v>40157</c:v>
                </c:pt>
                <c:pt idx="1205">
                  <c:v>40158</c:v>
                </c:pt>
                <c:pt idx="1206">
                  <c:v>40161</c:v>
                </c:pt>
                <c:pt idx="1207">
                  <c:v>40162</c:v>
                </c:pt>
                <c:pt idx="1208">
                  <c:v>40163</c:v>
                </c:pt>
                <c:pt idx="1209">
                  <c:v>40164</c:v>
                </c:pt>
                <c:pt idx="1210">
                  <c:v>40165</c:v>
                </c:pt>
                <c:pt idx="1211">
                  <c:v>40168</c:v>
                </c:pt>
                <c:pt idx="1212">
                  <c:v>40169</c:v>
                </c:pt>
                <c:pt idx="1213">
                  <c:v>40170</c:v>
                </c:pt>
                <c:pt idx="1214">
                  <c:v>40171</c:v>
                </c:pt>
                <c:pt idx="1215">
                  <c:v>40172</c:v>
                </c:pt>
                <c:pt idx="1216">
                  <c:v>40175</c:v>
                </c:pt>
                <c:pt idx="1217">
                  <c:v>40176</c:v>
                </c:pt>
                <c:pt idx="1218">
                  <c:v>40177</c:v>
                </c:pt>
                <c:pt idx="1219">
                  <c:v>40178</c:v>
                </c:pt>
                <c:pt idx="1220">
                  <c:v>40189</c:v>
                </c:pt>
                <c:pt idx="1221">
                  <c:v>40190</c:v>
                </c:pt>
                <c:pt idx="1222">
                  <c:v>40191</c:v>
                </c:pt>
                <c:pt idx="1223">
                  <c:v>40192</c:v>
                </c:pt>
                <c:pt idx="1224">
                  <c:v>40193</c:v>
                </c:pt>
                <c:pt idx="1225">
                  <c:v>40196</c:v>
                </c:pt>
                <c:pt idx="1226">
                  <c:v>40197</c:v>
                </c:pt>
                <c:pt idx="1227">
                  <c:v>40198</c:v>
                </c:pt>
                <c:pt idx="1228">
                  <c:v>40199</c:v>
                </c:pt>
                <c:pt idx="1229">
                  <c:v>40200</c:v>
                </c:pt>
                <c:pt idx="1230">
                  <c:v>40203</c:v>
                </c:pt>
                <c:pt idx="1231">
                  <c:v>40204</c:v>
                </c:pt>
                <c:pt idx="1232">
                  <c:v>40205</c:v>
                </c:pt>
                <c:pt idx="1233">
                  <c:v>40206</c:v>
                </c:pt>
                <c:pt idx="1234">
                  <c:v>40207</c:v>
                </c:pt>
                <c:pt idx="1235">
                  <c:v>40210</c:v>
                </c:pt>
                <c:pt idx="1236">
                  <c:v>40211</c:v>
                </c:pt>
                <c:pt idx="1237">
                  <c:v>40212</c:v>
                </c:pt>
                <c:pt idx="1238">
                  <c:v>40213</c:v>
                </c:pt>
                <c:pt idx="1239">
                  <c:v>40214</c:v>
                </c:pt>
                <c:pt idx="1240">
                  <c:v>40217</c:v>
                </c:pt>
                <c:pt idx="1241">
                  <c:v>40218</c:v>
                </c:pt>
                <c:pt idx="1242">
                  <c:v>40219</c:v>
                </c:pt>
                <c:pt idx="1243">
                  <c:v>40220</c:v>
                </c:pt>
                <c:pt idx="1244">
                  <c:v>40221</c:v>
                </c:pt>
                <c:pt idx="1245">
                  <c:v>40224</c:v>
                </c:pt>
                <c:pt idx="1246">
                  <c:v>40225</c:v>
                </c:pt>
                <c:pt idx="1247">
                  <c:v>40226</c:v>
                </c:pt>
                <c:pt idx="1248">
                  <c:v>40227</c:v>
                </c:pt>
                <c:pt idx="1249">
                  <c:v>40228</c:v>
                </c:pt>
                <c:pt idx="1250">
                  <c:v>40233</c:v>
                </c:pt>
                <c:pt idx="1251">
                  <c:v>40234</c:v>
                </c:pt>
                <c:pt idx="1252">
                  <c:v>40235</c:v>
                </c:pt>
                <c:pt idx="1253">
                  <c:v>40236</c:v>
                </c:pt>
                <c:pt idx="1254">
                  <c:v>40238</c:v>
                </c:pt>
                <c:pt idx="1255">
                  <c:v>40239</c:v>
                </c:pt>
                <c:pt idx="1256">
                  <c:v>40240</c:v>
                </c:pt>
                <c:pt idx="1257">
                  <c:v>40241</c:v>
                </c:pt>
                <c:pt idx="1258">
                  <c:v>40242</c:v>
                </c:pt>
                <c:pt idx="1259">
                  <c:v>40246</c:v>
                </c:pt>
                <c:pt idx="1260">
                  <c:v>40247</c:v>
                </c:pt>
                <c:pt idx="1261">
                  <c:v>40248</c:v>
                </c:pt>
                <c:pt idx="1262">
                  <c:v>40249</c:v>
                </c:pt>
                <c:pt idx="1263">
                  <c:v>40252</c:v>
                </c:pt>
                <c:pt idx="1264">
                  <c:v>40253</c:v>
                </c:pt>
                <c:pt idx="1265">
                  <c:v>40254</c:v>
                </c:pt>
                <c:pt idx="1266">
                  <c:v>40255</c:v>
                </c:pt>
                <c:pt idx="1267">
                  <c:v>40256</c:v>
                </c:pt>
                <c:pt idx="1268">
                  <c:v>40259</c:v>
                </c:pt>
                <c:pt idx="1269">
                  <c:v>40260</c:v>
                </c:pt>
                <c:pt idx="1270">
                  <c:v>40261</c:v>
                </c:pt>
                <c:pt idx="1271">
                  <c:v>40262</c:v>
                </c:pt>
                <c:pt idx="1272">
                  <c:v>40263</c:v>
                </c:pt>
                <c:pt idx="1273">
                  <c:v>40266</c:v>
                </c:pt>
                <c:pt idx="1274">
                  <c:v>40267</c:v>
                </c:pt>
                <c:pt idx="1275">
                  <c:v>40268</c:v>
                </c:pt>
                <c:pt idx="1276">
                  <c:v>40269</c:v>
                </c:pt>
                <c:pt idx="1277">
                  <c:v>40270</c:v>
                </c:pt>
                <c:pt idx="1278">
                  <c:v>40273</c:v>
                </c:pt>
                <c:pt idx="1279">
                  <c:v>40274</c:v>
                </c:pt>
                <c:pt idx="1280">
                  <c:v>40275</c:v>
                </c:pt>
                <c:pt idx="1281">
                  <c:v>40276</c:v>
                </c:pt>
                <c:pt idx="1282">
                  <c:v>40277</c:v>
                </c:pt>
                <c:pt idx="1283">
                  <c:v>40280</c:v>
                </c:pt>
                <c:pt idx="1284">
                  <c:v>40281</c:v>
                </c:pt>
                <c:pt idx="1285">
                  <c:v>40282</c:v>
                </c:pt>
                <c:pt idx="1286">
                  <c:v>40283</c:v>
                </c:pt>
                <c:pt idx="1287">
                  <c:v>40284</c:v>
                </c:pt>
                <c:pt idx="1288">
                  <c:v>40287</c:v>
                </c:pt>
                <c:pt idx="1289">
                  <c:v>40288</c:v>
                </c:pt>
                <c:pt idx="1290">
                  <c:v>40289</c:v>
                </c:pt>
                <c:pt idx="1291">
                  <c:v>40290</c:v>
                </c:pt>
                <c:pt idx="1292">
                  <c:v>40291</c:v>
                </c:pt>
                <c:pt idx="1293">
                  <c:v>40294</c:v>
                </c:pt>
                <c:pt idx="1294">
                  <c:v>40295</c:v>
                </c:pt>
                <c:pt idx="1295">
                  <c:v>40296</c:v>
                </c:pt>
                <c:pt idx="1296">
                  <c:v>40297</c:v>
                </c:pt>
                <c:pt idx="1297">
                  <c:v>40298</c:v>
                </c:pt>
                <c:pt idx="1298">
                  <c:v>40302</c:v>
                </c:pt>
                <c:pt idx="1299">
                  <c:v>40303</c:v>
                </c:pt>
                <c:pt idx="1300">
                  <c:v>40304</c:v>
                </c:pt>
                <c:pt idx="1301">
                  <c:v>40305</c:v>
                </c:pt>
                <c:pt idx="1302">
                  <c:v>40309</c:v>
                </c:pt>
                <c:pt idx="1303">
                  <c:v>40310</c:v>
                </c:pt>
                <c:pt idx="1304">
                  <c:v>40311</c:v>
                </c:pt>
                <c:pt idx="1305">
                  <c:v>40312</c:v>
                </c:pt>
                <c:pt idx="1306">
                  <c:v>40315</c:v>
                </c:pt>
                <c:pt idx="1307">
                  <c:v>40316</c:v>
                </c:pt>
                <c:pt idx="1308">
                  <c:v>40317</c:v>
                </c:pt>
                <c:pt idx="1309">
                  <c:v>40318</c:v>
                </c:pt>
                <c:pt idx="1310">
                  <c:v>40319</c:v>
                </c:pt>
                <c:pt idx="1311">
                  <c:v>40322</c:v>
                </c:pt>
                <c:pt idx="1312">
                  <c:v>40323</c:v>
                </c:pt>
                <c:pt idx="1313">
                  <c:v>40324</c:v>
                </c:pt>
                <c:pt idx="1314">
                  <c:v>40325</c:v>
                </c:pt>
                <c:pt idx="1315">
                  <c:v>40326</c:v>
                </c:pt>
                <c:pt idx="1316">
                  <c:v>40329</c:v>
                </c:pt>
                <c:pt idx="1317">
                  <c:v>40330</c:v>
                </c:pt>
                <c:pt idx="1318">
                  <c:v>40331</c:v>
                </c:pt>
                <c:pt idx="1319">
                  <c:v>40332</c:v>
                </c:pt>
                <c:pt idx="1320">
                  <c:v>40333</c:v>
                </c:pt>
                <c:pt idx="1321">
                  <c:v>40336</c:v>
                </c:pt>
                <c:pt idx="1322">
                  <c:v>40337</c:v>
                </c:pt>
                <c:pt idx="1323">
                  <c:v>40338</c:v>
                </c:pt>
                <c:pt idx="1324">
                  <c:v>40339</c:v>
                </c:pt>
                <c:pt idx="1325">
                  <c:v>40340</c:v>
                </c:pt>
                <c:pt idx="1326">
                  <c:v>40344</c:v>
                </c:pt>
                <c:pt idx="1327">
                  <c:v>40345</c:v>
                </c:pt>
                <c:pt idx="1328">
                  <c:v>40346</c:v>
                </c:pt>
                <c:pt idx="1329">
                  <c:v>40347</c:v>
                </c:pt>
                <c:pt idx="1330">
                  <c:v>40350</c:v>
                </c:pt>
                <c:pt idx="1331">
                  <c:v>40351</c:v>
                </c:pt>
                <c:pt idx="1332">
                  <c:v>40352</c:v>
                </c:pt>
                <c:pt idx="1333">
                  <c:v>40353</c:v>
                </c:pt>
                <c:pt idx="1334">
                  <c:v>40354</c:v>
                </c:pt>
                <c:pt idx="1335">
                  <c:v>40357</c:v>
                </c:pt>
                <c:pt idx="1336">
                  <c:v>40358</c:v>
                </c:pt>
                <c:pt idx="1337">
                  <c:v>40359</c:v>
                </c:pt>
                <c:pt idx="1338">
                  <c:v>40360</c:v>
                </c:pt>
                <c:pt idx="1339">
                  <c:v>40361</c:v>
                </c:pt>
                <c:pt idx="1340">
                  <c:v>40364</c:v>
                </c:pt>
                <c:pt idx="1341">
                  <c:v>40365</c:v>
                </c:pt>
                <c:pt idx="1342">
                  <c:v>40366</c:v>
                </c:pt>
                <c:pt idx="1343">
                  <c:v>40367</c:v>
                </c:pt>
                <c:pt idx="1344">
                  <c:v>40368</c:v>
                </c:pt>
                <c:pt idx="1345">
                  <c:v>40371</c:v>
                </c:pt>
                <c:pt idx="1346">
                  <c:v>40372</c:v>
                </c:pt>
                <c:pt idx="1347">
                  <c:v>40373</c:v>
                </c:pt>
                <c:pt idx="1348">
                  <c:v>40374</c:v>
                </c:pt>
                <c:pt idx="1349">
                  <c:v>40375</c:v>
                </c:pt>
                <c:pt idx="1350">
                  <c:v>40378</c:v>
                </c:pt>
                <c:pt idx="1351">
                  <c:v>40379</c:v>
                </c:pt>
                <c:pt idx="1352">
                  <c:v>40380</c:v>
                </c:pt>
                <c:pt idx="1353">
                  <c:v>40381</c:v>
                </c:pt>
                <c:pt idx="1354">
                  <c:v>40382</c:v>
                </c:pt>
                <c:pt idx="1355">
                  <c:v>40385</c:v>
                </c:pt>
                <c:pt idx="1356">
                  <c:v>40386</c:v>
                </c:pt>
                <c:pt idx="1357">
                  <c:v>40387</c:v>
                </c:pt>
                <c:pt idx="1358">
                  <c:v>40388</c:v>
                </c:pt>
                <c:pt idx="1359">
                  <c:v>40389</c:v>
                </c:pt>
                <c:pt idx="1360">
                  <c:v>40392</c:v>
                </c:pt>
                <c:pt idx="1361">
                  <c:v>40393</c:v>
                </c:pt>
                <c:pt idx="1362">
                  <c:v>40394</c:v>
                </c:pt>
                <c:pt idx="1363">
                  <c:v>40395</c:v>
                </c:pt>
                <c:pt idx="1364">
                  <c:v>40396</c:v>
                </c:pt>
                <c:pt idx="1365">
                  <c:v>40399</c:v>
                </c:pt>
                <c:pt idx="1366">
                  <c:v>40400</c:v>
                </c:pt>
                <c:pt idx="1367">
                  <c:v>40401</c:v>
                </c:pt>
                <c:pt idx="1368">
                  <c:v>40402</c:v>
                </c:pt>
                <c:pt idx="1369">
                  <c:v>40403</c:v>
                </c:pt>
                <c:pt idx="1370">
                  <c:v>40406</c:v>
                </c:pt>
                <c:pt idx="1371">
                  <c:v>40407</c:v>
                </c:pt>
                <c:pt idx="1372">
                  <c:v>40408</c:v>
                </c:pt>
                <c:pt idx="1373">
                  <c:v>40409</c:v>
                </c:pt>
                <c:pt idx="1374">
                  <c:v>40410</c:v>
                </c:pt>
                <c:pt idx="1375">
                  <c:v>40413</c:v>
                </c:pt>
                <c:pt idx="1376">
                  <c:v>40414</c:v>
                </c:pt>
                <c:pt idx="1377">
                  <c:v>40415</c:v>
                </c:pt>
                <c:pt idx="1378">
                  <c:v>40416</c:v>
                </c:pt>
                <c:pt idx="1379">
                  <c:v>40417</c:v>
                </c:pt>
                <c:pt idx="1380">
                  <c:v>40420</c:v>
                </c:pt>
                <c:pt idx="1381">
                  <c:v>40421</c:v>
                </c:pt>
                <c:pt idx="1382">
                  <c:v>40422</c:v>
                </c:pt>
                <c:pt idx="1383">
                  <c:v>40423</c:v>
                </c:pt>
                <c:pt idx="1384">
                  <c:v>40424</c:v>
                </c:pt>
                <c:pt idx="1385">
                  <c:v>40427</c:v>
                </c:pt>
                <c:pt idx="1386">
                  <c:v>40428</c:v>
                </c:pt>
                <c:pt idx="1387">
                  <c:v>40429</c:v>
                </c:pt>
                <c:pt idx="1388">
                  <c:v>40430</c:v>
                </c:pt>
                <c:pt idx="1389">
                  <c:v>40431</c:v>
                </c:pt>
                <c:pt idx="1390">
                  <c:v>40434</c:v>
                </c:pt>
                <c:pt idx="1391">
                  <c:v>40435</c:v>
                </c:pt>
                <c:pt idx="1392">
                  <c:v>40436</c:v>
                </c:pt>
                <c:pt idx="1393">
                  <c:v>40437</c:v>
                </c:pt>
                <c:pt idx="1394">
                  <c:v>40438</c:v>
                </c:pt>
                <c:pt idx="1395">
                  <c:v>40441</c:v>
                </c:pt>
                <c:pt idx="1396">
                  <c:v>40442</c:v>
                </c:pt>
                <c:pt idx="1397">
                  <c:v>40443</c:v>
                </c:pt>
                <c:pt idx="1398">
                  <c:v>40444</c:v>
                </c:pt>
                <c:pt idx="1399">
                  <c:v>40445</c:v>
                </c:pt>
                <c:pt idx="1400">
                  <c:v>40448</c:v>
                </c:pt>
                <c:pt idx="1401">
                  <c:v>40449</c:v>
                </c:pt>
                <c:pt idx="1402">
                  <c:v>40450</c:v>
                </c:pt>
                <c:pt idx="1403">
                  <c:v>40451</c:v>
                </c:pt>
                <c:pt idx="1404">
                  <c:v>40452</c:v>
                </c:pt>
                <c:pt idx="1405">
                  <c:v>40455</c:v>
                </c:pt>
                <c:pt idx="1406">
                  <c:v>40456</c:v>
                </c:pt>
                <c:pt idx="1407">
                  <c:v>40457</c:v>
                </c:pt>
                <c:pt idx="1408">
                  <c:v>40458</c:v>
                </c:pt>
                <c:pt idx="1409">
                  <c:v>40459</c:v>
                </c:pt>
                <c:pt idx="1410">
                  <c:v>40462</c:v>
                </c:pt>
                <c:pt idx="1411">
                  <c:v>40463</c:v>
                </c:pt>
                <c:pt idx="1412">
                  <c:v>40464</c:v>
                </c:pt>
                <c:pt idx="1413">
                  <c:v>40465</c:v>
                </c:pt>
                <c:pt idx="1414">
                  <c:v>40466</c:v>
                </c:pt>
                <c:pt idx="1415">
                  <c:v>40469</c:v>
                </c:pt>
                <c:pt idx="1416">
                  <c:v>40470</c:v>
                </c:pt>
                <c:pt idx="1417">
                  <c:v>40471</c:v>
                </c:pt>
                <c:pt idx="1418">
                  <c:v>40472</c:v>
                </c:pt>
                <c:pt idx="1419">
                  <c:v>40473</c:v>
                </c:pt>
                <c:pt idx="1420">
                  <c:v>40476</c:v>
                </c:pt>
                <c:pt idx="1421">
                  <c:v>40477</c:v>
                </c:pt>
                <c:pt idx="1422">
                  <c:v>40478</c:v>
                </c:pt>
                <c:pt idx="1423">
                  <c:v>40479</c:v>
                </c:pt>
                <c:pt idx="1424">
                  <c:v>40480</c:v>
                </c:pt>
                <c:pt idx="1425">
                  <c:v>40483</c:v>
                </c:pt>
                <c:pt idx="1426">
                  <c:v>40484</c:v>
                </c:pt>
                <c:pt idx="1427">
                  <c:v>40485</c:v>
                </c:pt>
                <c:pt idx="1428">
                  <c:v>40490</c:v>
                </c:pt>
                <c:pt idx="1429">
                  <c:v>40491</c:v>
                </c:pt>
                <c:pt idx="1430">
                  <c:v>40492</c:v>
                </c:pt>
                <c:pt idx="1431">
                  <c:v>40493</c:v>
                </c:pt>
                <c:pt idx="1432">
                  <c:v>40494</c:v>
                </c:pt>
                <c:pt idx="1433">
                  <c:v>40495</c:v>
                </c:pt>
                <c:pt idx="1434">
                  <c:v>40497</c:v>
                </c:pt>
                <c:pt idx="1435">
                  <c:v>40498</c:v>
                </c:pt>
                <c:pt idx="1436">
                  <c:v>40499</c:v>
                </c:pt>
                <c:pt idx="1437">
                  <c:v>40500</c:v>
                </c:pt>
                <c:pt idx="1438">
                  <c:v>40501</c:v>
                </c:pt>
                <c:pt idx="1439">
                  <c:v>40504</c:v>
                </c:pt>
                <c:pt idx="1440">
                  <c:v>40505</c:v>
                </c:pt>
                <c:pt idx="1441">
                  <c:v>40506</c:v>
                </c:pt>
                <c:pt idx="1442">
                  <c:v>40507</c:v>
                </c:pt>
                <c:pt idx="1443">
                  <c:v>40508</c:v>
                </c:pt>
                <c:pt idx="1444">
                  <c:v>40511</c:v>
                </c:pt>
                <c:pt idx="1445">
                  <c:v>40512</c:v>
                </c:pt>
                <c:pt idx="1446">
                  <c:v>40513</c:v>
                </c:pt>
                <c:pt idx="1447">
                  <c:v>40514</c:v>
                </c:pt>
                <c:pt idx="1448">
                  <c:v>40515</c:v>
                </c:pt>
                <c:pt idx="1449">
                  <c:v>40518</c:v>
                </c:pt>
                <c:pt idx="1450">
                  <c:v>40519</c:v>
                </c:pt>
                <c:pt idx="1451">
                  <c:v>40520</c:v>
                </c:pt>
                <c:pt idx="1452">
                  <c:v>40521</c:v>
                </c:pt>
                <c:pt idx="1453">
                  <c:v>40522</c:v>
                </c:pt>
                <c:pt idx="1454">
                  <c:v>40525</c:v>
                </c:pt>
                <c:pt idx="1455">
                  <c:v>40526</c:v>
                </c:pt>
                <c:pt idx="1456">
                  <c:v>40527</c:v>
                </c:pt>
                <c:pt idx="1457">
                  <c:v>40528</c:v>
                </c:pt>
                <c:pt idx="1458">
                  <c:v>40529</c:v>
                </c:pt>
                <c:pt idx="1459">
                  <c:v>40532</c:v>
                </c:pt>
                <c:pt idx="1460">
                  <c:v>40533</c:v>
                </c:pt>
                <c:pt idx="1461">
                  <c:v>40534</c:v>
                </c:pt>
                <c:pt idx="1462">
                  <c:v>40535</c:v>
                </c:pt>
                <c:pt idx="1463">
                  <c:v>40536</c:v>
                </c:pt>
                <c:pt idx="1464">
                  <c:v>40539</c:v>
                </c:pt>
                <c:pt idx="1465">
                  <c:v>40540</c:v>
                </c:pt>
                <c:pt idx="1466">
                  <c:v>40541</c:v>
                </c:pt>
                <c:pt idx="1467">
                  <c:v>40542</c:v>
                </c:pt>
                <c:pt idx="1468">
                  <c:v>40543</c:v>
                </c:pt>
                <c:pt idx="1469">
                  <c:v>40554</c:v>
                </c:pt>
                <c:pt idx="1470">
                  <c:v>40555</c:v>
                </c:pt>
                <c:pt idx="1471">
                  <c:v>40556</c:v>
                </c:pt>
                <c:pt idx="1472">
                  <c:v>40557</c:v>
                </c:pt>
                <c:pt idx="1473">
                  <c:v>40560</c:v>
                </c:pt>
                <c:pt idx="1474">
                  <c:v>40561</c:v>
                </c:pt>
                <c:pt idx="1475">
                  <c:v>40562</c:v>
                </c:pt>
                <c:pt idx="1476">
                  <c:v>40563</c:v>
                </c:pt>
                <c:pt idx="1477">
                  <c:v>40564</c:v>
                </c:pt>
                <c:pt idx="1478">
                  <c:v>40567</c:v>
                </c:pt>
                <c:pt idx="1479">
                  <c:v>40568</c:v>
                </c:pt>
                <c:pt idx="1480">
                  <c:v>40569</c:v>
                </c:pt>
                <c:pt idx="1481">
                  <c:v>40570</c:v>
                </c:pt>
                <c:pt idx="1482">
                  <c:v>40571</c:v>
                </c:pt>
                <c:pt idx="1483">
                  <c:v>40574</c:v>
                </c:pt>
                <c:pt idx="1484">
                  <c:v>40575</c:v>
                </c:pt>
                <c:pt idx="1485">
                  <c:v>40576</c:v>
                </c:pt>
                <c:pt idx="1486">
                  <c:v>40577</c:v>
                </c:pt>
                <c:pt idx="1487">
                  <c:v>40578</c:v>
                </c:pt>
                <c:pt idx="1488">
                  <c:v>40581</c:v>
                </c:pt>
                <c:pt idx="1489">
                  <c:v>40582</c:v>
                </c:pt>
                <c:pt idx="1490">
                  <c:v>40583</c:v>
                </c:pt>
                <c:pt idx="1491">
                  <c:v>40584</c:v>
                </c:pt>
                <c:pt idx="1492">
                  <c:v>40585</c:v>
                </c:pt>
                <c:pt idx="1493">
                  <c:v>40588</c:v>
                </c:pt>
                <c:pt idx="1494">
                  <c:v>40589</c:v>
                </c:pt>
                <c:pt idx="1495">
                  <c:v>40590</c:v>
                </c:pt>
                <c:pt idx="1496">
                  <c:v>40591</c:v>
                </c:pt>
                <c:pt idx="1497">
                  <c:v>40592</c:v>
                </c:pt>
                <c:pt idx="1498">
                  <c:v>40595</c:v>
                </c:pt>
                <c:pt idx="1499">
                  <c:v>40596</c:v>
                </c:pt>
                <c:pt idx="1500">
                  <c:v>40598</c:v>
                </c:pt>
                <c:pt idx="1501">
                  <c:v>40599</c:v>
                </c:pt>
                <c:pt idx="1502">
                  <c:v>40602</c:v>
                </c:pt>
                <c:pt idx="1503">
                  <c:v>40603</c:v>
                </c:pt>
                <c:pt idx="1504">
                  <c:v>40604</c:v>
                </c:pt>
                <c:pt idx="1505">
                  <c:v>40605</c:v>
                </c:pt>
                <c:pt idx="1506">
                  <c:v>40606</c:v>
                </c:pt>
                <c:pt idx="1507">
                  <c:v>40607</c:v>
                </c:pt>
                <c:pt idx="1508">
                  <c:v>40611</c:v>
                </c:pt>
                <c:pt idx="1509">
                  <c:v>40612</c:v>
                </c:pt>
                <c:pt idx="1510">
                  <c:v>40613</c:v>
                </c:pt>
                <c:pt idx="1511">
                  <c:v>40616</c:v>
                </c:pt>
                <c:pt idx="1512">
                  <c:v>40617</c:v>
                </c:pt>
                <c:pt idx="1513">
                  <c:v>40618</c:v>
                </c:pt>
                <c:pt idx="1514">
                  <c:v>40619</c:v>
                </c:pt>
                <c:pt idx="1515">
                  <c:v>40620</c:v>
                </c:pt>
                <c:pt idx="1516">
                  <c:v>40623</c:v>
                </c:pt>
                <c:pt idx="1517">
                  <c:v>40624</c:v>
                </c:pt>
                <c:pt idx="1518">
                  <c:v>40625</c:v>
                </c:pt>
                <c:pt idx="1519">
                  <c:v>40626</c:v>
                </c:pt>
                <c:pt idx="1520">
                  <c:v>40627</c:v>
                </c:pt>
                <c:pt idx="1521">
                  <c:v>40630</c:v>
                </c:pt>
                <c:pt idx="1522">
                  <c:v>40631</c:v>
                </c:pt>
                <c:pt idx="1523">
                  <c:v>40632</c:v>
                </c:pt>
                <c:pt idx="1524">
                  <c:v>40633</c:v>
                </c:pt>
                <c:pt idx="1525">
                  <c:v>40634</c:v>
                </c:pt>
                <c:pt idx="1526">
                  <c:v>40637</c:v>
                </c:pt>
                <c:pt idx="1527">
                  <c:v>40638</c:v>
                </c:pt>
                <c:pt idx="1528">
                  <c:v>40639</c:v>
                </c:pt>
                <c:pt idx="1529">
                  <c:v>40640</c:v>
                </c:pt>
                <c:pt idx="1530">
                  <c:v>40641</c:v>
                </c:pt>
                <c:pt idx="1531">
                  <c:v>40644</c:v>
                </c:pt>
                <c:pt idx="1532">
                  <c:v>40645</c:v>
                </c:pt>
                <c:pt idx="1533">
                  <c:v>40646</c:v>
                </c:pt>
                <c:pt idx="1534">
                  <c:v>40647</c:v>
                </c:pt>
                <c:pt idx="1535">
                  <c:v>40648</c:v>
                </c:pt>
                <c:pt idx="1536">
                  <c:v>40651</c:v>
                </c:pt>
                <c:pt idx="1537">
                  <c:v>40652</c:v>
                </c:pt>
                <c:pt idx="1538">
                  <c:v>40653</c:v>
                </c:pt>
                <c:pt idx="1539">
                  <c:v>40654</c:v>
                </c:pt>
                <c:pt idx="1540">
                  <c:v>40655</c:v>
                </c:pt>
                <c:pt idx="1541">
                  <c:v>40658</c:v>
                </c:pt>
                <c:pt idx="1542">
                  <c:v>40659</c:v>
                </c:pt>
                <c:pt idx="1543">
                  <c:v>40660</c:v>
                </c:pt>
                <c:pt idx="1544">
                  <c:v>40661</c:v>
                </c:pt>
                <c:pt idx="1545">
                  <c:v>40662</c:v>
                </c:pt>
                <c:pt idx="1546">
                  <c:v>40666</c:v>
                </c:pt>
                <c:pt idx="1547">
                  <c:v>40667</c:v>
                </c:pt>
                <c:pt idx="1548">
                  <c:v>40668</c:v>
                </c:pt>
                <c:pt idx="1549">
                  <c:v>40669</c:v>
                </c:pt>
                <c:pt idx="1550">
                  <c:v>40673</c:v>
                </c:pt>
                <c:pt idx="1551">
                  <c:v>40674</c:v>
                </c:pt>
                <c:pt idx="1552">
                  <c:v>40675</c:v>
                </c:pt>
                <c:pt idx="1553">
                  <c:v>40676</c:v>
                </c:pt>
                <c:pt idx="1554">
                  <c:v>40679</c:v>
                </c:pt>
                <c:pt idx="1555">
                  <c:v>40680</c:v>
                </c:pt>
                <c:pt idx="1556">
                  <c:v>40681</c:v>
                </c:pt>
                <c:pt idx="1557">
                  <c:v>40682</c:v>
                </c:pt>
                <c:pt idx="1558">
                  <c:v>40683</c:v>
                </c:pt>
                <c:pt idx="1559">
                  <c:v>40686</c:v>
                </c:pt>
                <c:pt idx="1560">
                  <c:v>40687</c:v>
                </c:pt>
                <c:pt idx="1561">
                  <c:v>40688</c:v>
                </c:pt>
                <c:pt idx="1562">
                  <c:v>40689</c:v>
                </c:pt>
                <c:pt idx="1563">
                  <c:v>40690</c:v>
                </c:pt>
                <c:pt idx="1564">
                  <c:v>40693</c:v>
                </c:pt>
                <c:pt idx="1565">
                  <c:v>40694</c:v>
                </c:pt>
                <c:pt idx="1566">
                  <c:v>40695</c:v>
                </c:pt>
                <c:pt idx="1567">
                  <c:v>40696</c:v>
                </c:pt>
                <c:pt idx="1568">
                  <c:v>40697</c:v>
                </c:pt>
                <c:pt idx="1569">
                  <c:v>40700</c:v>
                </c:pt>
                <c:pt idx="1570">
                  <c:v>40701</c:v>
                </c:pt>
                <c:pt idx="1571">
                  <c:v>40702</c:v>
                </c:pt>
                <c:pt idx="1572">
                  <c:v>40703</c:v>
                </c:pt>
                <c:pt idx="1573">
                  <c:v>40704</c:v>
                </c:pt>
                <c:pt idx="1574">
                  <c:v>40708</c:v>
                </c:pt>
                <c:pt idx="1575">
                  <c:v>40709</c:v>
                </c:pt>
                <c:pt idx="1576">
                  <c:v>40710</c:v>
                </c:pt>
                <c:pt idx="1577">
                  <c:v>40711</c:v>
                </c:pt>
                <c:pt idx="1578">
                  <c:v>40714</c:v>
                </c:pt>
                <c:pt idx="1579">
                  <c:v>40715</c:v>
                </c:pt>
                <c:pt idx="1580">
                  <c:v>40716</c:v>
                </c:pt>
                <c:pt idx="1581">
                  <c:v>40717</c:v>
                </c:pt>
                <c:pt idx="1582">
                  <c:v>40718</c:v>
                </c:pt>
                <c:pt idx="1583">
                  <c:v>40721</c:v>
                </c:pt>
                <c:pt idx="1584">
                  <c:v>40722</c:v>
                </c:pt>
                <c:pt idx="1585">
                  <c:v>40723</c:v>
                </c:pt>
                <c:pt idx="1586">
                  <c:v>40724</c:v>
                </c:pt>
                <c:pt idx="1587">
                  <c:v>40725</c:v>
                </c:pt>
                <c:pt idx="1588">
                  <c:v>40728</c:v>
                </c:pt>
                <c:pt idx="1589">
                  <c:v>40729</c:v>
                </c:pt>
                <c:pt idx="1590">
                  <c:v>40730</c:v>
                </c:pt>
                <c:pt idx="1591">
                  <c:v>40731</c:v>
                </c:pt>
                <c:pt idx="1592">
                  <c:v>40732</c:v>
                </c:pt>
                <c:pt idx="1593">
                  <c:v>40735</c:v>
                </c:pt>
                <c:pt idx="1594">
                  <c:v>40736</c:v>
                </c:pt>
                <c:pt idx="1595">
                  <c:v>40737</c:v>
                </c:pt>
                <c:pt idx="1596">
                  <c:v>40738</c:v>
                </c:pt>
                <c:pt idx="1597">
                  <c:v>40739</c:v>
                </c:pt>
                <c:pt idx="1598">
                  <c:v>40742</c:v>
                </c:pt>
                <c:pt idx="1599">
                  <c:v>40743</c:v>
                </c:pt>
                <c:pt idx="1600">
                  <c:v>40744</c:v>
                </c:pt>
                <c:pt idx="1601">
                  <c:v>40745</c:v>
                </c:pt>
                <c:pt idx="1602">
                  <c:v>40746</c:v>
                </c:pt>
                <c:pt idx="1603">
                  <c:v>40749</c:v>
                </c:pt>
                <c:pt idx="1604">
                  <c:v>40750</c:v>
                </c:pt>
                <c:pt idx="1605">
                  <c:v>40751</c:v>
                </c:pt>
                <c:pt idx="1606">
                  <c:v>40752</c:v>
                </c:pt>
                <c:pt idx="1607">
                  <c:v>40753</c:v>
                </c:pt>
                <c:pt idx="1608">
                  <c:v>40756</c:v>
                </c:pt>
                <c:pt idx="1609">
                  <c:v>40757</c:v>
                </c:pt>
                <c:pt idx="1610">
                  <c:v>40758</c:v>
                </c:pt>
                <c:pt idx="1611">
                  <c:v>40759</c:v>
                </c:pt>
                <c:pt idx="1612">
                  <c:v>40760</c:v>
                </c:pt>
                <c:pt idx="1613">
                  <c:v>40763</c:v>
                </c:pt>
                <c:pt idx="1614">
                  <c:v>40764</c:v>
                </c:pt>
                <c:pt idx="1615">
                  <c:v>40765</c:v>
                </c:pt>
                <c:pt idx="1616">
                  <c:v>40766</c:v>
                </c:pt>
                <c:pt idx="1617">
                  <c:v>40767</c:v>
                </c:pt>
                <c:pt idx="1618">
                  <c:v>40770</c:v>
                </c:pt>
                <c:pt idx="1619">
                  <c:v>40771</c:v>
                </c:pt>
                <c:pt idx="1620">
                  <c:v>40772</c:v>
                </c:pt>
                <c:pt idx="1621">
                  <c:v>40773</c:v>
                </c:pt>
                <c:pt idx="1622">
                  <c:v>40774</c:v>
                </c:pt>
                <c:pt idx="1623">
                  <c:v>40777</c:v>
                </c:pt>
                <c:pt idx="1624">
                  <c:v>40778</c:v>
                </c:pt>
                <c:pt idx="1625">
                  <c:v>40779</c:v>
                </c:pt>
                <c:pt idx="1626">
                  <c:v>40780</c:v>
                </c:pt>
                <c:pt idx="1627">
                  <c:v>40781</c:v>
                </c:pt>
                <c:pt idx="1628">
                  <c:v>40784</c:v>
                </c:pt>
                <c:pt idx="1629">
                  <c:v>40785</c:v>
                </c:pt>
                <c:pt idx="1630">
                  <c:v>40786</c:v>
                </c:pt>
                <c:pt idx="1631">
                  <c:v>40787</c:v>
                </c:pt>
                <c:pt idx="1632">
                  <c:v>40788</c:v>
                </c:pt>
                <c:pt idx="1633">
                  <c:v>40791</c:v>
                </c:pt>
                <c:pt idx="1634">
                  <c:v>40792</c:v>
                </c:pt>
                <c:pt idx="1635">
                  <c:v>40793</c:v>
                </c:pt>
                <c:pt idx="1636">
                  <c:v>40794</c:v>
                </c:pt>
                <c:pt idx="1637">
                  <c:v>40795</c:v>
                </c:pt>
                <c:pt idx="1638">
                  <c:v>40798</c:v>
                </c:pt>
                <c:pt idx="1639">
                  <c:v>40799</c:v>
                </c:pt>
                <c:pt idx="1640">
                  <c:v>40800</c:v>
                </c:pt>
                <c:pt idx="1641">
                  <c:v>40801</c:v>
                </c:pt>
                <c:pt idx="1642">
                  <c:v>40802</c:v>
                </c:pt>
                <c:pt idx="1643">
                  <c:v>40805</c:v>
                </c:pt>
                <c:pt idx="1644">
                  <c:v>40806</c:v>
                </c:pt>
                <c:pt idx="1645">
                  <c:v>40807</c:v>
                </c:pt>
                <c:pt idx="1646">
                  <c:v>40808</c:v>
                </c:pt>
                <c:pt idx="1647">
                  <c:v>40809</c:v>
                </c:pt>
                <c:pt idx="1648">
                  <c:v>40812</c:v>
                </c:pt>
                <c:pt idx="1649">
                  <c:v>40813</c:v>
                </c:pt>
                <c:pt idx="1650">
                  <c:v>40814</c:v>
                </c:pt>
                <c:pt idx="1651">
                  <c:v>40815</c:v>
                </c:pt>
                <c:pt idx="1652">
                  <c:v>40816</c:v>
                </c:pt>
                <c:pt idx="1653">
                  <c:v>40819</c:v>
                </c:pt>
                <c:pt idx="1654">
                  <c:v>40820</c:v>
                </c:pt>
                <c:pt idx="1655">
                  <c:v>40821</c:v>
                </c:pt>
                <c:pt idx="1656">
                  <c:v>40822</c:v>
                </c:pt>
                <c:pt idx="1657">
                  <c:v>40823</c:v>
                </c:pt>
                <c:pt idx="1658">
                  <c:v>40826</c:v>
                </c:pt>
                <c:pt idx="1659">
                  <c:v>40827</c:v>
                </c:pt>
                <c:pt idx="1660">
                  <c:v>40828</c:v>
                </c:pt>
                <c:pt idx="1661">
                  <c:v>40829</c:v>
                </c:pt>
                <c:pt idx="1662">
                  <c:v>40830</c:v>
                </c:pt>
                <c:pt idx="1663">
                  <c:v>40833</c:v>
                </c:pt>
                <c:pt idx="1664">
                  <c:v>40834</c:v>
                </c:pt>
                <c:pt idx="1665">
                  <c:v>40835</c:v>
                </c:pt>
                <c:pt idx="1666">
                  <c:v>40836</c:v>
                </c:pt>
                <c:pt idx="1667">
                  <c:v>40837</c:v>
                </c:pt>
                <c:pt idx="1668">
                  <c:v>40840</c:v>
                </c:pt>
                <c:pt idx="1669">
                  <c:v>40841</c:v>
                </c:pt>
                <c:pt idx="1670">
                  <c:v>40842</c:v>
                </c:pt>
                <c:pt idx="1671">
                  <c:v>40843</c:v>
                </c:pt>
                <c:pt idx="1672">
                  <c:v>40844</c:v>
                </c:pt>
                <c:pt idx="1673">
                  <c:v>40847</c:v>
                </c:pt>
                <c:pt idx="1674">
                  <c:v>40848</c:v>
                </c:pt>
                <c:pt idx="1675">
                  <c:v>40849</c:v>
                </c:pt>
                <c:pt idx="1676">
                  <c:v>40850</c:v>
                </c:pt>
                <c:pt idx="1677">
                  <c:v>40854</c:v>
                </c:pt>
                <c:pt idx="1678">
                  <c:v>40855</c:v>
                </c:pt>
                <c:pt idx="1679">
                  <c:v>40856</c:v>
                </c:pt>
                <c:pt idx="1680">
                  <c:v>40857</c:v>
                </c:pt>
                <c:pt idx="1681">
                  <c:v>40858</c:v>
                </c:pt>
                <c:pt idx="1682">
                  <c:v>40861</c:v>
                </c:pt>
                <c:pt idx="1683">
                  <c:v>40862</c:v>
                </c:pt>
                <c:pt idx="1684">
                  <c:v>40863</c:v>
                </c:pt>
                <c:pt idx="1685">
                  <c:v>40864</c:v>
                </c:pt>
                <c:pt idx="1686">
                  <c:v>40865</c:v>
                </c:pt>
                <c:pt idx="1687">
                  <c:v>40868</c:v>
                </c:pt>
                <c:pt idx="1688">
                  <c:v>40869</c:v>
                </c:pt>
                <c:pt idx="1689">
                  <c:v>40870</c:v>
                </c:pt>
                <c:pt idx="1690">
                  <c:v>40871</c:v>
                </c:pt>
                <c:pt idx="1691">
                  <c:v>40872</c:v>
                </c:pt>
                <c:pt idx="1692">
                  <c:v>40875</c:v>
                </c:pt>
                <c:pt idx="1693">
                  <c:v>40876</c:v>
                </c:pt>
                <c:pt idx="1694">
                  <c:v>40877</c:v>
                </c:pt>
                <c:pt idx="1695">
                  <c:v>40878</c:v>
                </c:pt>
                <c:pt idx="1696">
                  <c:v>40879</c:v>
                </c:pt>
                <c:pt idx="1697">
                  <c:v>40882</c:v>
                </c:pt>
                <c:pt idx="1698">
                  <c:v>40883</c:v>
                </c:pt>
                <c:pt idx="1699">
                  <c:v>40884</c:v>
                </c:pt>
                <c:pt idx="1700">
                  <c:v>40885</c:v>
                </c:pt>
                <c:pt idx="1701">
                  <c:v>40886</c:v>
                </c:pt>
                <c:pt idx="1702">
                  <c:v>40889</c:v>
                </c:pt>
                <c:pt idx="1703">
                  <c:v>40890</c:v>
                </c:pt>
                <c:pt idx="1704">
                  <c:v>40891</c:v>
                </c:pt>
                <c:pt idx="1705">
                  <c:v>40892</c:v>
                </c:pt>
                <c:pt idx="1706">
                  <c:v>40893</c:v>
                </c:pt>
                <c:pt idx="1707">
                  <c:v>40896</c:v>
                </c:pt>
                <c:pt idx="1708">
                  <c:v>40897</c:v>
                </c:pt>
                <c:pt idx="1709">
                  <c:v>40898</c:v>
                </c:pt>
                <c:pt idx="1710">
                  <c:v>40899</c:v>
                </c:pt>
                <c:pt idx="1711">
                  <c:v>40900</c:v>
                </c:pt>
                <c:pt idx="1712">
                  <c:v>40903</c:v>
                </c:pt>
                <c:pt idx="1713">
                  <c:v>40904</c:v>
                </c:pt>
                <c:pt idx="1714">
                  <c:v>40905</c:v>
                </c:pt>
                <c:pt idx="1715">
                  <c:v>40906</c:v>
                </c:pt>
                <c:pt idx="1716">
                  <c:v>40907</c:v>
                </c:pt>
                <c:pt idx="1717">
                  <c:v>40918</c:v>
                </c:pt>
                <c:pt idx="1718">
                  <c:v>40919</c:v>
                </c:pt>
                <c:pt idx="1719">
                  <c:v>40920</c:v>
                </c:pt>
                <c:pt idx="1720">
                  <c:v>40921</c:v>
                </c:pt>
                <c:pt idx="1721">
                  <c:v>40924</c:v>
                </c:pt>
                <c:pt idx="1722">
                  <c:v>40925</c:v>
                </c:pt>
                <c:pt idx="1723">
                  <c:v>40926</c:v>
                </c:pt>
                <c:pt idx="1724">
                  <c:v>40927</c:v>
                </c:pt>
                <c:pt idx="1725">
                  <c:v>40928</c:v>
                </c:pt>
                <c:pt idx="1726">
                  <c:v>40931</c:v>
                </c:pt>
                <c:pt idx="1727">
                  <c:v>40932</c:v>
                </c:pt>
                <c:pt idx="1728">
                  <c:v>40933</c:v>
                </c:pt>
                <c:pt idx="1729">
                  <c:v>40934</c:v>
                </c:pt>
                <c:pt idx="1730">
                  <c:v>40935</c:v>
                </c:pt>
                <c:pt idx="1731">
                  <c:v>40938</c:v>
                </c:pt>
                <c:pt idx="1732">
                  <c:v>40939</c:v>
                </c:pt>
                <c:pt idx="1733">
                  <c:v>40940</c:v>
                </c:pt>
                <c:pt idx="1734">
                  <c:v>40941</c:v>
                </c:pt>
                <c:pt idx="1735">
                  <c:v>40942</c:v>
                </c:pt>
                <c:pt idx="1736">
                  <c:v>40945</c:v>
                </c:pt>
                <c:pt idx="1737">
                  <c:v>40946</c:v>
                </c:pt>
                <c:pt idx="1738">
                  <c:v>40947</c:v>
                </c:pt>
                <c:pt idx="1739">
                  <c:v>40948</c:v>
                </c:pt>
                <c:pt idx="1740">
                  <c:v>40949</c:v>
                </c:pt>
                <c:pt idx="1741">
                  <c:v>40952</c:v>
                </c:pt>
                <c:pt idx="1742">
                  <c:v>40953</c:v>
                </c:pt>
                <c:pt idx="1743">
                  <c:v>40954</c:v>
                </c:pt>
                <c:pt idx="1744">
                  <c:v>40955</c:v>
                </c:pt>
                <c:pt idx="1745">
                  <c:v>40956</c:v>
                </c:pt>
                <c:pt idx="1746">
                  <c:v>40959</c:v>
                </c:pt>
                <c:pt idx="1747">
                  <c:v>40960</c:v>
                </c:pt>
                <c:pt idx="1748">
                  <c:v>40961</c:v>
                </c:pt>
                <c:pt idx="1749">
                  <c:v>40963</c:v>
                </c:pt>
                <c:pt idx="1750">
                  <c:v>40966</c:v>
                </c:pt>
                <c:pt idx="1751">
                  <c:v>40967</c:v>
                </c:pt>
                <c:pt idx="1752">
                  <c:v>40968</c:v>
                </c:pt>
                <c:pt idx="1753">
                  <c:v>40969</c:v>
                </c:pt>
                <c:pt idx="1754">
                  <c:v>40970</c:v>
                </c:pt>
                <c:pt idx="1755">
                  <c:v>40973</c:v>
                </c:pt>
                <c:pt idx="1756">
                  <c:v>40974</c:v>
                </c:pt>
                <c:pt idx="1757">
                  <c:v>40975</c:v>
                </c:pt>
                <c:pt idx="1758">
                  <c:v>40979</c:v>
                </c:pt>
                <c:pt idx="1759">
                  <c:v>40980</c:v>
                </c:pt>
                <c:pt idx="1760">
                  <c:v>40981</c:v>
                </c:pt>
                <c:pt idx="1761">
                  <c:v>40982</c:v>
                </c:pt>
                <c:pt idx="1762">
                  <c:v>40983</c:v>
                </c:pt>
                <c:pt idx="1763">
                  <c:v>40984</c:v>
                </c:pt>
                <c:pt idx="1764">
                  <c:v>40987</c:v>
                </c:pt>
                <c:pt idx="1765">
                  <c:v>40988</c:v>
                </c:pt>
                <c:pt idx="1766">
                  <c:v>40989</c:v>
                </c:pt>
                <c:pt idx="1767">
                  <c:v>40990</c:v>
                </c:pt>
                <c:pt idx="1768">
                  <c:v>40991</c:v>
                </c:pt>
                <c:pt idx="1769">
                  <c:v>40994</c:v>
                </c:pt>
                <c:pt idx="1770">
                  <c:v>40995</c:v>
                </c:pt>
                <c:pt idx="1771">
                  <c:v>40996</c:v>
                </c:pt>
                <c:pt idx="1772">
                  <c:v>40997</c:v>
                </c:pt>
                <c:pt idx="1773">
                  <c:v>40998</c:v>
                </c:pt>
                <c:pt idx="1774">
                  <c:v>41001</c:v>
                </c:pt>
                <c:pt idx="1775">
                  <c:v>41002</c:v>
                </c:pt>
                <c:pt idx="1776">
                  <c:v>41003</c:v>
                </c:pt>
                <c:pt idx="1777">
                  <c:v>41004</c:v>
                </c:pt>
                <c:pt idx="1778">
                  <c:v>41005</c:v>
                </c:pt>
                <c:pt idx="1779">
                  <c:v>41008</c:v>
                </c:pt>
                <c:pt idx="1780">
                  <c:v>41009</c:v>
                </c:pt>
                <c:pt idx="1781">
                  <c:v>41010</c:v>
                </c:pt>
                <c:pt idx="1782">
                  <c:v>41011</c:v>
                </c:pt>
                <c:pt idx="1783">
                  <c:v>41012</c:v>
                </c:pt>
                <c:pt idx="1784">
                  <c:v>41015</c:v>
                </c:pt>
                <c:pt idx="1785">
                  <c:v>41016</c:v>
                </c:pt>
                <c:pt idx="1786">
                  <c:v>41017</c:v>
                </c:pt>
                <c:pt idx="1787">
                  <c:v>41018</c:v>
                </c:pt>
                <c:pt idx="1788">
                  <c:v>41019</c:v>
                </c:pt>
                <c:pt idx="1789">
                  <c:v>41022</c:v>
                </c:pt>
                <c:pt idx="1790">
                  <c:v>41023</c:v>
                </c:pt>
                <c:pt idx="1791">
                  <c:v>41024</c:v>
                </c:pt>
                <c:pt idx="1792">
                  <c:v>41025</c:v>
                </c:pt>
                <c:pt idx="1793">
                  <c:v>41026</c:v>
                </c:pt>
                <c:pt idx="1794">
                  <c:v>41027</c:v>
                </c:pt>
                <c:pt idx="1795">
                  <c:v>41031</c:v>
                </c:pt>
                <c:pt idx="1796">
                  <c:v>41032</c:v>
                </c:pt>
                <c:pt idx="1797">
                  <c:v>41033</c:v>
                </c:pt>
                <c:pt idx="1798">
                  <c:v>41034</c:v>
                </c:pt>
                <c:pt idx="1799">
                  <c:v>41039</c:v>
                </c:pt>
                <c:pt idx="1800">
                  <c:v>41040</c:v>
                </c:pt>
                <c:pt idx="1801">
                  <c:v>41041</c:v>
                </c:pt>
                <c:pt idx="1802">
                  <c:v>41043</c:v>
                </c:pt>
                <c:pt idx="1803">
                  <c:v>41044</c:v>
                </c:pt>
                <c:pt idx="1804">
                  <c:v>41045</c:v>
                </c:pt>
                <c:pt idx="1805">
                  <c:v>41046</c:v>
                </c:pt>
                <c:pt idx="1806">
                  <c:v>41047</c:v>
                </c:pt>
                <c:pt idx="1807">
                  <c:v>41050</c:v>
                </c:pt>
                <c:pt idx="1808">
                  <c:v>41051</c:v>
                </c:pt>
                <c:pt idx="1809">
                  <c:v>41052</c:v>
                </c:pt>
                <c:pt idx="1810">
                  <c:v>41053</c:v>
                </c:pt>
                <c:pt idx="1811">
                  <c:v>41054</c:v>
                </c:pt>
                <c:pt idx="1812">
                  <c:v>41057</c:v>
                </c:pt>
                <c:pt idx="1813">
                  <c:v>41058</c:v>
                </c:pt>
                <c:pt idx="1814">
                  <c:v>41059</c:v>
                </c:pt>
                <c:pt idx="1815">
                  <c:v>41060</c:v>
                </c:pt>
                <c:pt idx="1816">
                  <c:v>41061</c:v>
                </c:pt>
                <c:pt idx="1817">
                  <c:v>41064</c:v>
                </c:pt>
                <c:pt idx="1818">
                  <c:v>41065</c:v>
                </c:pt>
                <c:pt idx="1819">
                  <c:v>41066</c:v>
                </c:pt>
                <c:pt idx="1820">
                  <c:v>41067</c:v>
                </c:pt>
                <c:pt idx="1821">
                  <c:v>41068</c:v>
                </c:pt>
                <c:pt idx="1822">
                  <c:v>41069</c:v>
                </c:pt>
                <c:pt idx="1823">
                  <c:v>41073</c:v>
                </c:pt>
                <c:pt idx="1824">
                  <c:v>41074</c:v>
                </c:pt>
                <c:pt idx="1825">
                  <c:v>41075</c:v>
                </c:pt>
                <c:pt idx="1826">
                  <c:v>41078</c:v>
                </c:pt>
                <c:pt idx="1827">
                  <c:v>41079</c:v>
                </c:pt>
                <c:pt idx="1828">
                  <c:v>41080</c:v>
                </c:pt>
                <c:pt idx="1829">
                  <c:v>41081</c:v>
                </c:pt>
                <c:pt idx="1830">
                  <c:v>41082</c:v>
                </c:pt>
                <c:pt idx="1831">
                  <c:v>41085</c:v>
                </c:pt>
                <c:pt idx="1832">
                  <c:v>41086</c:v>
                </c:pt>
                <c:pt idx="1833">
                  <c:v>41087</c:v>
                </c:pt>
                <c:pt idx="1834">
                  <c:v>41088</c:v>
                </c:pt>
                <c:pt idx="1835">
                  <c:v>41089</c:v>
                </c:pt>
                <c:pt idx="1836">
                  <c:v>41092</c:v>
                </c:pt>
                <c:pt idx="1837">
                  <c:v>41093</c:v>
                </c:pt>
                <c:pt idx="1838">
                  <c:v>41094</c:v>
                </c:pt>
                <c:pt idx="1839">
                  <c:v>41095</c:v>
                </c:pt>
                <c:pt idx="1840">
                  <c:v>41096</c:v>
                </c:pt>
                <c:pt idx="1841">
                  <c:v>41099</c:v>
                </c:pt>
                <c:pt idx="1842">
                  <c:v>41100</c:v>
                </c:pt>
                <c:pt idx="1843">
                  <c:v>41101</c:v>
                </c:pt>
                <c:pt idx="1844">
                  <c:v>41102</c:v>
                </c:pt>
                <c:pt idx="1845">
                  <c:v>41103</c:v>
                </c:pt>
                <c:pt idx="1846">
                  <c:v>41106</c:v>
                </c:pt>
                <c:pt idx="1847">
                  <c:v>41107</c:v>
                </c:pt>
                <c:pt idx="1848">
                  <c:v>41108</c:v>
                </c:pt>
                <c:pt idx="1849">
                  <c:v>41109</c:v>
                </c:pt>
                <c:pt idx="1850">
                  <c:v>41110</c:v>
                </c:pt>
                <c:pt idx="1851">
                  <c:v>41113</c:v>
                </c:pt>
                <c:pt idx="1852">
                  <c:v>41114</c:v>
                </c:pt>
                <c:pt idx="1853">
                  <c:v>41115</c:v>
                </c:pt>
                <c:pt idx="1854">
                  <c:v>41116</c:v>
                </c:pt>
                <c:pt idx="1855">
                  <c:v>41117</c:v>
                </c:pt>
                <c:pt idx="1856">
                  <c:v>41120</c:v>
                </c:pt>
                <c:pt idx="1857">
                  <c:v>41121</c:v>
                </c:pt>
                <c:pt idx="1858">
                  <c:v>41122</c:v>
                </c:pt>
                <c:pt idx="1859">
                  <c:v>41123</c:v>
                </c:pt>
                <c:pt idx="1860">
                  <c:v>41124</c:v>
                </c:pt>
                <c:pt idx="1861">
                  <c:v>41127</c:v>
                </c:pt>
                <c:pt idx="1862">
                  <c:v>41128</c:v>
                </c:pt>
                <c:pt idx="1863">
                  <c:v>41129</c:v>
                </c:pt>
                <c:pt idx="1864">
                  <c:v>41130</c:v>
                </c:pt>
                <c:pt idx="1865">
                  <c:v>41131</c:v>
                </c:pt>
                <c:pt idx="1866">
                  <c:v>41134</c:v>
                </c:pt>
                <c:pt idx="1867">
                  <c:v>41135</c:v>
                </c:pt>
                <c:pt idx="1868">
                  <c:v>41136</c:v>
                </c:pt>
                <c:pt idx="1869">
                  <c:v>41137</c:v>
                </c:pt>
                <c:pt idx="1870">
                  <c:v>41138</c:v>
                </c:pt>
                <c:pt idx="1871">
                  <c:v>41141</c:v>
                </c:pt>
                <c:pt idx="1872">
                  <c:v>41142</c:v>
                </c:pt>
                <c:pt idx="1873">
                  <c:v>41143</c:v>
                </c:pt>
                <c:pt idx="1874">
                  <c:v>41144</c:v>
                </c:pt>
                <c:pt idx="1875">
                  <c:v>41145</c:v>
                </c:pt>
                <c:pt idx="1876">
                  <c:v>41148</c:v>
                </c:pt>
                <c:pt idx="1877">
                  <c:v>41149</c:v>
                </c:pt>
                <c:pt idx="1878">
                  <c:v>41150</c:v>
                </c:pt>
                <c:pt idx="1879">
                  <c:v>41151</c:v>
                </c:pt>
                <c:pt idx="1880">
                  <c:v>41152</c:v>
                </c:pt>
                <c:pt idx="1881">
                  <c:v>41155</c:v>
                </c:pt>
                <c:pt idx="1882">
                  <c:v>41156</c:v>
                </c:pt>
                <c:pt idx="1883">
                  <c:v>41157</c:v>
                </c:pt>
                <c:pt idx="1884">
                  <c:v>41158</c:v>
                </c:pt>
                <c:pt idx="1885">
                  <c:v>41159</c:v>
                </c:pt>
                <c:pt idx="1886">
                  <c:v>41162</c:v>
                </c:pt>
                <c:pt idx="1887">
                  <c:v>41163</c:v>
                </c:pt>
                <c:pt idx="1888">
                  <c:v>41164</c:v>
                </c:pt>
                <c:pt idx="1889">
                  <c:v>41165</c:v>
                </c:pt>
                <c:pt idx="1890">
                  <c:v>41166</c:v>
                </c:pt>
                <c:pt idx="1891">
                  <c:v>41169</c:v>
                </c:pt>
                <c:pt idx="1892">
                  <c:v>41170</c:v>
                </c:pt>
                <c:pt idx="1893">
                  <c:v>41171</c:v>
                </c:pt>
                <c:pt idx="1894">
                  <c:v>41172</c:v>
                </c:pt>
                <c:pt idx="1895">
                  <c:v>41173</c:v>
                </c:pt>
                <c:pt idx="1896">
                  <c:v>41176</c:v>
                </c:pt>
                <c:pt idx="1897">
                  <c:v>41177</c:v>
                </c:pt>
                <c:pt idx="1898">
                  <c:v>41178</c:v>
                </c:pt>
                <c:pt idx="1899">
                  <c:v>41179</c:v>
                </c:pt>
                <c:pt idx="1900">
                  <c:v>41180</c:v>
                </c:pt>
                <c:pt idx="1901">
                  <c:v>41183</c:v>
                </c:pt>
                <c:pt idx="1902">
                  <c:v>41184</c:v>
                </c:pt>
                <c:pt idx="1903">
                  <c:v>41185</c:v>
                </c:pt>
                <c:pt idx="1904">
                  <c:v>41186</c:v>
                </c:pt>
                <c:pt idx="1905">
                  <c:v>41187</c:v>
                </c:pt>
                <c:pt idx="1906">
                  <c:v>41190</c:v>
                </c:pt>
                <c:pt idx="1907">
                  <c:v>41191</c:v>
                </c:pt>
                <c:pt idx="1908">
                  <c:v>41192</c:v>
                </c:pt>
                <c:pt idx="1909">
                  <c:v>41193</c:v>
                </c:pt>
                <c:pt idx="1910">
                  <c:v>41194</c:v>
                </c:pt>
                <c:pt idx="1911">
                  <c:v>41197</c:v>
                </c:pt>
                <c:pt idx="1912">
                  <c:v>41198</c:v>
                </c:pt>
                <c:pt idx="1913">
                  <c:v>41199</c:v>
                </c:pt>
                <c:pt idx="1914">
                  <c:v>41200</c:v>
                </c:pt>
                <c:pt idx="1915">
                  <c:v>41201</c:v>
                </c:pt>
                <c:pt idx="1916">
                  <c:v>41204</c:v>
                </c:pt>
                <c:pt idx="1917">
                  <c:v>41205</c:v>
                </c:pt>
                <c:pt idx="1918">
                  <c:v>41206</c:v>
                </c:pt>
                <c:pt idx="1919">
                  <c:v>41207</c:v>
                </c:pt>
                <c:pt idx="1920">
                  <c:v>41208</c:v>
                </c:pt>
                <c:pt idx="1921">
                  <c:v>41211</c:v>
                </c:pt>
                <c:pt idx="1922">
                  <c:v>41212</c:v>
                </c:pt>
                <c:pt idx="1923">
                  <c:v>41213</c:v>
                </c:pt>
                <c:pt idx="1924">
                  <c:v>41214</c:v>
                </c:pt>
                <c:pt idx="1925">
                  <c:v>41215</c:v>
                </c:pt>
                <c:pt idx="1926">
                  <c:v>41219</c:v>
                </c:pt>
                <c:pt idx="1927">
                  <c:v>41220</c:v>
                </c:pt>
                <c:pt idx="1928">
                  <c:v>41221</c:v>
                </c:pt>
                <c:pt idx="1929">
                  <c:v>41222</c:v>
                </c:pt>
                <c:pt idx="1930">
                  <c:v>41225</c:v>
                </c:pt>
                <c:pt idx="1931">
                  <c:v>41226</c:v>
                </c:pt>
                <c:pt idx="1932">
                  <c:v>41227</c:v>
                </c:pt>
                <c:pt idx="1933">
                  <c:v>41228</c:v>
                </c:pt>
                <c:pt idx="1934">
                  <c:v>41229</c:v>
                </c:pt>
                <c:pt idx="1935">
                  <c:v>41232</c:v>
                </c:pt>
                <c:pt idx="1936">
                  <c:v>41233</c:v>
                </c:pt>
                <c:pt idx="1937">
                  <c:v>41234</c:v>
                </c:pt>
                <c:pt idx="1938">
                  <c:v>41235</c:v>
                </c:pt>
                <c:pt idx="1939">
                  <c:v>41236</c:v>
                </c:pt>
                <c:pt idx="1940">
                  <c:v>41239</c:v>
                </c:pt>
                <c:pt idx="1941">
                  <c:v>41240</c:v>
                </c:pt>
                <c:pt idx="1942">
                  <c:v>41241</c:v>
                </c:pt>
                <c:pt idx="1943">
                  <c:v>41242</c:v>
                </c:pt>
                <c:pt idx="1944">
                  <c:v>41243</c:v>
                </c:pt>
                <c:pt idx="1945">
                  <c:v>41246</c:v>
                </c:pt>
                <c:pt idx="1946">
                  <c:v>41247</c:v>
                </c:pt>
                <c:pt idx="1947">
                  <c:v>41248</c:v>
                </c:pt>
                <c:pt idx="1948">
                  <c:v>41249</c:v>
                </c:pt>
                <c:pt idx="1949">
                  <c:v>41250</c:v>
                </c:pt>
                <c:pt idx="1950">
                  <c:v>41253</c:v>
                </c:pt>
              </c:numCache>
            </c:numRef>
          </c:cat>
          <c:val>
            <c:numRef>
              <c:f>Лист2!$D$1132:$D$3082</c:f>
              <c:numCache>
                <c:formatCode>General</c:formatCode>
                <c:ptCount val="195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  <c:pt idx="31">
                  <c:v>0.5</c:v>
                </c:pt>
                <c:pt idx="32">
                  <c:v>0.5</c:v>
                </c:pt>
                <c:pt idx="33">
                  <c:v>0.5</c:v>
                </c:pt>
                <c:pt idx="34">
                  <c:v>0.5</c:v>
                </c:pt>
                <c:pt idx="35">
                  <c:v>0.5</c:v>
                </c:pt>
                <c:pt idx="36">
                  <c:v>0.5</c:v>
                </c:pt>
                <c:pt idx="37">
                  <c:v>0.5</c:v>
                </c:pt>
                <c:pt idx="38">
                  <c:v>0.5</c:v>
                </c:pt>
                <c:pt idx="39">
                  <c:v>0.5</c:v>
                </c:pt>
                <c:pt idx="40">
                  <c:v>0.5</c:v>
                </c:pt>
                <c:pt idx="41">
                  <c:v>0.5</c:v>
                </c:pt>
                <c:pt idx="42">
                  <c:v>0.5</c:v>
                </c:pt>
                <c:pt idx="43">
                  <c:v>0.5</c:v>
                </c:pt>
                <c:pt idx="44">
                  <c:v>0.5</c:v>
                </c:pt>
                <c:pt idx="45">
                  <c:v>0.5</c:v>
                </c:pt>
                <c:pt idx="46">
                  <c:v>0.5</c:v>
                </c:pt>
                <c:pt idx="47">
                  <c:v>0.5</c:v>
                </c:pt>
                <c:pt idx="48">
                  <c:v>0.5</c:v>
                </c:pt>
                <c:pt idx="49">
                  <c:v>0.5</c:v>
                </c:pt>
                <c:pt idx="50">
                  <c:v>0.5</c:v>
                </c:pt>
                <c:pt idx="51">
                  <c:v>0.5</c:v>
                </c:pt>
                <c:pt idx="52">
                  <c:v>0.5</c:v>
                </c:pt>
                <c:pt idx="53">
                  <c:v>0.5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</c:v>
                </c:pt>
                <c:pt idx="58">
                  <c:v>0.5</c:v>
                </c:pt>
                <c:pt idx="59">
                  <c:v>0.5</c:v>
                </c:pt>
                <c:pt idx="60">
                  <c:v>0.5</c:v>
                </c:pt>
                <c:pt idx="61">
                  <c:v>0.5</c:v>
                </c:pt>
                <c:pt idx="62">
                  <c:v>0.5</c:v>
                </c:pt>
                <c:pt idx="63">
                  <c:v>0.5</c:v>
                </c:pt>
                <c:pt idx="64">
                  <c:v>0.5</c:v>
                </c:pt>
                <c:pt idx="65">
                  <c:v>0.5</c:v>
                </c:pt>
                <c:pt idx="66">
                  <c:v>0.5</c:v>
                </c:pt>
                <c:pt idx="67">
                  <c:v>0.5</c:v>
                </c:pt>
                <c:pt idx="68">
                  <c:v>0.5</c:v>
                </c:pt>
                <c:pt idx="69">
                  <c:v>0.5</c:v>
                </c:pt>
                <c:pt idx="70">
                  <c:v>0.5</c:v>
                </c:pt>
                <c:pt idx="71">
                  <c:v>0.5</c:v>
                </c:pt>
                <c:pt idx="72">
                  <c:v>0.5</c:v>
                </c:pt>
                <c:pt idx="73">
                  <c:v>0.5</c:v>
                </c:pt>
                <c:pt idx="74">
                  <c:v>0.5</c:v>
                </c:pt>
                <c:pt idx="75">
                  <c:v>0.5</c:v>
                </c:pt>
                <c:pt idx="76">
                  <c:v>0.5</c:v>
                </c:pt>
                <c:pt idx="77">
                  <c:v>0.5</c:v>
                </c:pt>
                <c:pt idx="78">
                  <c:v>0.5</c:v>
                </c:pt>
                <c:pt idx="79">
                  <c:v>0.5</c:v>
                </c:pt>
                <c:pt idx="80">
                  <c:v>0.5</c:v>
                </c:pt>
                <c:pt idx="81">
                  <c:v>0.5</c:v>
                </c:pt>
                <c:pt idx="82">
                  <c:v>0.5</c:v>
                </c:pt>
                <c:pt idx="83">
                  <c:v>0.5</c:v>
                </c:pt>
                <c:pt idx="84">
                  <c:v>0.5</c:v>
                </c:pt>
                <c:pt idx="85">
                  <c:v>0.5</c:v>
                </c:pt>
                <c:pt idx="86">
                  <c:v>0.5</c:v>
                </c:pt>
                <c:pt idx="87">
                  <c:v>0.5</c:v>
                </c:pt>
                <c:pt idx="88">
                  <c:v>0.5</c:v>
                </c:pt>
                <c:pt idx="89">
                  <c:v>0.5</c:v>
                </c:pt>
                <c:pt idx="90">
                  <c:v>0.5</c:v>
                </c:pt>
                <c:pt idx="91">
                  <c:v>0.5</c:v>
                </c:pt>
                <c:pt idx="92">
                  <c:v>0.5</c:v>
                </c:pt>
                <c:pt idx="93">
                  <c:v>0.5</c:v>
                </c:pt>
                <c:pt idx="94">
                  <c:v>0.5</c:v>
                </c:pt>
                <c:pt idx="95">
                  <c:v>0.5</c:v>
                </c:pt>
                <c:pt idx="96">
                  <c:v>0.5</c:v>
                </c:pt>
                <c:pt idx="97">
                  <c:v>0.5</c:v>
                </c:pt>
                <c:pt idx="98">
                  <c:v>0.5</c:v>
                </c:pt>
                <c:pt idx="99">
                  <c:v>0.5</c:v>
                </c:pt>
                <c:pt idx="100">
                  <c:v>0.5</c:v>
                </c:pt>
                <c:pt idx="101">
                  <c:v>0.5</c:v>
                </c:pt>
                <c:pt idx="102">
                  <c:v>0.5</c:v>
                </c:pt>
                <c:pt idx="103">
                  <c:v>0.5</c:v>
                </c:pt>
                <c:pt idx="104">
                  <c:v>0.5</c:v>
                </c:pt>
                <c:pt idx="105">
                  <c:v>0.5</c:v>
                </c:pt>
                <c:pt idx="106">
                  <c:v>0.5</c:v>
                </c:pt>
                <c:pt idx="107">
                  <c:v>0.5</c:v>
                </c:pt>
                <c:pt idx="108">
                  <c:v>0.5</c:v>
                </c:pt>
                <c:pt idx="109">
                  <c:v>0.5</c:v>
                </c:pt>
                <c:pt idx="110">
                  <c:v>0.5</c:v>
                </c:pt>
                <c:pt idx="111">
                  <c:v>0.5</c:v>
                </c:pt>
                <c:pt idx="112">
                  <c:v>0.5</c:v>
                </c:pt>
                <c:pt idx="113">
                  <c:v>0.5</c:v>
                </c:pt>
                <c:pt idx="114">
                  <c:v>0.5</c:v>
                </c:pt>
                <c:pt idx="115">
                  <c:v>0.5</c:v>
                </c:pt>
                <c:pt idx="116">
                  <c:v>0.5</c:v>
                </c:pt>
                <c:pt idx="117">
                  <c:v>0.5</c:v>
                </c:pt>
                <c:pt idx="118">
                  <c:v>0.5</c:v>
                </c:pt>
                <c:pt idx="119">
                  <c:v>0.5</c:v>
                </c:pt>
                <c:pt idx="120">
                  <c:v>0.5</c:v>
                </c:pt>
                <c:pt idx="121">
                  <c:v>0.5</c:v>
                </c:pt>
                <c:pt idx="122">
                  <c:v>0.5</c:v>
                </c:pt>
                <c:pt idx="123">
                  <c:v>0.5</c:v>
                </c:pt>
                <c:pt idx="124">
                  <c:v>0.5</c:v>
                </c:pt>
                <c:pt idx="125">
                  <c:v>0.5</c:v>
                </c:pt>
                <c:pt idx="126">
                  <c:v>0.5</c:v>
                </c:pt>
                <c:pt idx="127">
                  <c:v>0.5</c:v>
                </c:pt>
                <c:pt idx="128">
                  <c:v>0.5</c:v>
                </c:pt>
                <c:pt idx="129">
                  <c:v>0.5</c:v>
                </c:pt>
                <c:pt idx="130">
                  <c:v>0.5</c:v>
                </c:pt>
                <c:pt idx="131">
                  <c:v>0.5</c:v>
                </c:pt>
                <c:pt idx="132">
                  <c:v>0.5</c:v>
                </c:pt>
                <c:pt idx="133">
                  <c:v>0.5</c:v>
                </c:pt>
                <c:pt idx="134">
                  <c:v>0.5</c:v>
                </c:pt>
                <c:pt idx="135">
                  <c:v>0.5</c:v>
                </c:pt>
                <c:pt idx="136">
                  <c:v>0.5</c:v>
                </c:pt>
                <c:pt idx="137">
                  <c:v>0.5</c:v>
                </c:pt>
                <c:pt idx="138">
                  <c:v>0.5</c:v>
                </c:pt>
                <c:pt idx="139">
                  <c:v>0.5</c:v>
                </c:pt>
                <c:pt idx="140">
                  <c:v>0.5</c:v>
                </c:pt>
                <c:pt idx="141">
                  <c:v>0.5</c:v>
                </c:pt>
                <c:pt idx="142">
                  <c:v>0.5</c:v>
                </c:pt>
                <c:pt idx="143">
                  <c:v>0.5</c:v>
                </c:pt>
                <c:pt idx="144">
                  <c:v>0.5</c:v>
                </c:pt>
                <c:pt idx="145">
                  <c:v>0.5</c:v>
                </c:pt>
                <c:pt idx="146">
                  <c:v>0.5</c:v>
                </c:pt>
                <c:pt idx="147">
                  <c:v>0.5</c:v>
                </c:pt>
                <c:pt idx="148">
                  <c:v>0.5</c:v>
                </c:pt>
                <c:pt idx="149">
                  <c:v>0.5</c:v>
                </c:pt>
                <c:pt idx="150">
                  <c:v>0.5</c:v>
                </c:pt>
                <c:pt idx="151">
                  <c:v>0.5</c:v>
                </c:pt>
                <c:pt idx="152">
                  <c:v>0.5</c:v>
                </c:pt>
                <c:pt idx="153">
                  <c:v>0.5</c:v>
                </c:pt>
                <c:pt idx="154">
                  <c:v>0.5</c:v>
                </c:pt>
                <c:pt idx="155">
                  <c:v>0.5</c:v>
                </c:pt>
                <c:pt idx="156">
                  <c:v>0.5</c:v>
                </c:pt>
                <c:pt idx="157">
                  <c:v>0.5</c:v>
                </c:pt>
                <c:pt idx="158">
                  <c:v>0.5</c:v>
                </c:pt>
                <c:pt idx="159">
                  <c:v>0.5</c:v>
                </c:pt>
                <c:pt idx="160">
                  <c:v>0.5</c:v>
                </c:pt>
                <c:pt idx="161">
                  <c:v>0.5</c:v>
                </c:pt>
                <c:pt idx="162">
                  <c:v>0.5</c:v>
                </c:pt>
                <c:pt idx="163">
                  <c:v>0.5</c:v>
                </c:pt>
                <c:pt idx="164">
                  <c:v>0.5</c:v>
                </c:pt>
                <c:pt idx="165">
                  <c:v>0.5</c:v>
                </c:pt>
                <c:pt idx="166">
                  <c:v>0.5</c:v>
                </c:pt>
                <c:pt idx="167">
                  <c:v>0.5</c:v>
                </c:pt>
                <c:pt idx="168">
                  <c:v>0.5</c:v>
                </c:pt>
                <c:pt idx="169">
                  <c:v>0.5</c:v>
                </c:pt>
                <c:pt idx="170">
                  <c:v>0.5</c:v>
                </c:pt>
                <c:pt idx="171">
                  <c:v>0.5</c:v>
                </c:pt>
                <c:pt idx="172">
                  <c:v>0.5</c:v>
                </c:pt>
                <c:pt idx="173">
                  <c:v>0.5</c:v>
                </c:pt>
                <c:pt idx="174">
                  <c:v>0.5</c:v>
                </c:pt>
                <c:pt idx="175">
                  <c:v>0.5</c:v>
                </c:pt>
                <c:pt idx="176">
                  <c:v>0.5</c:v>
                </c:pt>
                <c:pt idx="177">
                  <c:v>0.5</c:v>
                </c:pt>
                <c:pt idx="178">
                  <c:v>0.5</c:v>
                </c:pt>
                <c:pt idx="179">
                  <c:v>0.5</c:v>
                </c:pt>
                <c:pt idx="180">
                  <c:v>0.5</c:v>
                </c:pt>
                <c:pt idx="181">
                  <c:v>0.5</c:v>
                </c:pt>
                <c:pt idx="182">
                  <c:v>0.5</c:v>
                </c:pt>
                <c:pt idx="183">
                  <c:v>0.5</c:v>
                </c:pt>
                <c:pt idx="184">
                  <c:v>0.5</c:v>
                </c:pt>
                <c:pt idx="185">
                  <c:v>0.5</c:v>
                </c:pt>
                <c:pt idx="186">
                  <c:v>0.5</c:v>
                </c:pt>
                <c:pt idx="187">
                  <c:v>0.5</c:v>
                </c:pt>
                <c:pt idx="188">
                  <c:v>0.5</c:v>
                </c:pt>
                <c:pt idx="189">
                  <c:v>0.5</c:v>
                </c:pt>
                <c:pt idx="190">
                  <c:v>0.5</c:v>
                </c:pt>
                <c:pt idx="191">
                  <c:v>0.5</c:v>
                </c:pt>
                <c:pt idx="192">
                  <c:v>0.5</c:v>
                </c:pt>
                <c:pt idx="193">
                  <c:v>0.5</c:v>
                </c:pt>
                <c:pt idx="194">
                  <c:v>0.5</c:v>
                </c:pt>
                <c:pt idx="195">
                  <c:v>0.5</c:v>
                </c:pt>
                <c:pt idx="196">
                  <c:v>0.5</c:v>
                </c:pt>
                <c:pt idx="197">
                  <c:v>0.5</c:v>
                </c:pt>
                <c:pt idx="198">
                  <c:v>0.5</c:v>
                </c:pt>
                <c:pt idx="199">
                  <c:v>0.5</c:v>
                </c:pt>
                <c:pt idx="200">
                  <c:v>0.5</c:v>
                </c:pt>
                <c:pt idx="201">
                  <c:v>0.5</c:v>
                </c:pt>
                <c:pt idx="202">
                  <c:v>0.5</c:v>
                </c:pt>
                <c:pt idx="203">
                  <c:v>0.5</c:v>
                </c:pt>
                <c:pt idx="204">
                  <c:v>0.5</c:v>
                </c:pt>
                <c:pt idx="205">
                  <c:v>0.5</c:v>
                </c:pt>
                <c:pt idx="206">
                  <c:v>0.5</c:v>
                </c:pt>
                <c:pt idx="207">
                  <c:v>0.5</c:v>
                </c:pt>
                <c:pt idx="208">
                  <c:v>0.5</c:v>
                </c:pt>
                <c:pt idx="209">
                  <c:v>0.5</c:v>
                </c:pt>
                <c:pt idx="210">
                  <c:v>0.5</c:v>
                </c:pt>
                <c:pt idx="211">
                  <c:v>0.5</c:v>
                </c:pt>
                <c:pt idx="212">
                  <c:v>0.5</c:v>
                </c:pt>
                <c:pt idx="213">
                  <c:v>0.5</c:v>
                </c:pt>
                <c:pt idx="214">
                  <c:v>0.5</c:v>
                </c:pt>
                <c:pt idx="215">
                  <c:v>0.5</c:v>
                </c:pt>
                <c:pt idx="216">
                  <c:v>0.5</c:v>
                </c:pt>
                <c:pt idx="217">
                  <c:v>0.5</c:v>
                </c:pt>
                <c:pt idx="218">
                  <c:v>0.5</c:v>
                </c:pt>
                <c:pt idx="219">
                  <c:v>0.5</c:v>
                </c:pt>
                <c:pt idx="220">
                  <c:v>0.5</c:v>
                </c:pt>
                <c:pt idx="221">
                  <c:v>0.5</c:v>
                </c:pt>
                <c:pt idx="222">
                  <c:v>0.5</c:v>
                </c:pt>
                <c:pt idx="223">
                  <c:v>0.5</c:v>
                </c:pt>
                <c:pt idx="224">
                  <c:v>0.5</c:v>
                </c:pt>
                <c:pt idx="225">
                  <c:v>0.5</c:v>
                </c:pt>
                <c:pt idx="226">
                  <c:v>0.5</c:v>
                </c:pt>
                <c:pt idx="227">
                  <c:v>0.5</c:v>
                </c:pt>
                <c:pt idx="228">
                  <c:v>0.5</c:v>
                </c:pt>
                <c:pt idx="229">
                  <c:v>0.5</c:v>
                </c:pt>
                <c:pt idx="230">
                  <c:v>0.5</c:v>
                </c:pt>
                <c:pt idx="231">
                  <c:v>0.5</c:v>
                </c:pt>
                <c:pt idx="232">
                  <c:v>0.5</c:v>
                </c:pt>
                <c:pt idx="233">
                  <c:v>0.5</c:v>
                </c:pt>
                <c:pt idx="234">
                  <c:v>0.5</c:v>
                </c:pt>
                <c:pt idx="235">
                  <c:v>0.5</c:v>
                </c:pt>
                <c:pt idx="236">
                  <c:v>0.5</c:v>
                </c:pt>
                <c:pt idx="237">
                  <c:v>0.5</c:v>
                </c:pt>
                <c:pt idx="238">
                  <c:v>0.5</c:v>
                </c:pt>
                <c:pt idx="239">
                  <c:v>0.5</c:v>
                </c:pt>
                <c:pt idx="240">
                  <c:v>0.5</c:v>
                </c:pt>
                <c:pt idx="241">
                  <c:v>0.5</c:v>
                </c:pt>
                <c:pt idx="242">
                  <c:v>0.5</c:v>
                </c:pt>
                <c:pt idx="243">
                  <c:v>0.5</c:v>
                </c:pt>
                <c:pt idx="244">
                  <c:v>0.5</c:v>
                </c:pt>
                <c:pt idx="245">
                  <c:v>0.5</c:v>
                </c:pt>
                <c:pt idx="246">
                  <c:v>0.5</c:v>
                </c:pt>
                <c:pt idx="247">
                  <c:v>0.5</c:v>
                </c:pt>
                <c:pt idx="248">
                  <c:v>0.5</c:v>
                </c:pt>
                <c:pt idx="249">
                  <c:v>0.5</c:v>
                </c:pt>
                <c:pt idx="250">
                  <c:v>0.5</c:v>
                </c:pt>
                <c:pt idx="251">
                  <c:v>0.5</c:v>
                </c:pt>
                <c:pt idx="252">
                  <c:v>0.5</c:v>
                </c:pt>
                <c:pt idx="253">
                  <c:v>0.5</c:v>
                </c:pt>
                <c:pt idx="254">
                  <c:v>0.5</c:v>
                </c:pt>
                <c:pt idx="255">
                  <c:v>0.5</c:v>
                </c:pt>
                <c:pt idx="256">
                  <c:v>0.5</c:v>
                </c:pt>
                <c:pt idx="257">
                  <c:v>0.5</c:v>
                </c:pt>
                <c:pt idx="258">
                  <c:v>0.5</c:v>
                </c:pt>
                <c:pt idx="259">
                  <c:v>0.5</c:v>
                </c:pt>
                <c:pt idx="260">
                  <c:v>0.5</c:v>
                </c:pt>
                <c:pt idx="261">
                  <c:v>0.5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1.5</c:v>
                </c:pt>
                <c:pt idx="287">
                  <c:v>1.5</c:v>
                </c:pt>
                <c:pt idx="288">
                  <c:v>1.5</c:v>
                </c:pt>
                <c:pt idx="289">
                  <c:v>1.5</c:v>
                </c:pt>
                <c:pt idx="290">
                  <c:v>1.5</c:v>
                </c:pt>
                <c:pt idx="291">
                  <c:v>1.5</c:v>
                </c:pt>
                <c:pt idx="292">
                  <c:v>1.5</c:v>
                </c:pt>
                <c:pt idx="293">
                  <c:v>1.5</c:v>
                </c:pt>
                <c:pt idx="294">
                  <c:v>1.5</c:v>
                </c:pt>
                <c:pt idx="295">
                  <c:v>1.5</c:v>
                </c:pt>
                <c:pt idx="296">
                  <c:v>1.5</c:v>
                </c:pt>
                <c:pt idx="297">
                  <c:v>1.5</c:v>
                </c:pt>
                <c:pt idx="298">
                  <c:v>1.5</c:v>
                </c:pt>
                <c:pt idx="299">
                  <c:v>1.5</c:v>
                </c:pt>
                <c:pt idx="300">
                  <c:v>1.5</c:v>
                </c:pt>
                <c:pt idx="301">
                  <c:v>1.5</c:v>
                </c:pt>
                <c:pt idx="302">
                  <c:v>1.5</c:v>
                </c:pt>
                <c:pt idx="303">
                  <c:v>1.5</c:v>
                </c:pt>
                <c:pt idx="304">
                  <c:v>1.5</c:v>
                </c:pt>
                <c:pt idx="305">
                  <c:v>1.5</c:v>
                </c:pt>
                <c:pt idx="306">
                  <c:v>1.5</c:v>
                </c:pt>
                <c:pt idx="307">
                  <c:v>1.5</c:v>
                </c:pt>
                <c:pt idx="308">
                  <c:v>1.5</c:v>
                </c:pt>
                <c:pt idx="309">
                  <c:v>1.5</c:v>
                </c:pt>
                <c:pt idx="310">
                  <c:v>1.5</c:v>
                </c:pt>
                <c:pt idx="311">
                  <c:v>1.5</c:v>
                </c:pt>
                <c:pt idx="312">
                  <c:v>1.5</c:v>
                </c:pt>
                <c:pt idx="313">
                  <c:v>1.5</c:v>
                </c:pt>
                <c:pt idx="314">
                  <c:v>1.5</c:v>
                </c:pt>
                <c:pt idx="315">
                  <c:v>1.5</c:v>
                </c:pt>
                <c:pt idx="316">
                  <c:v>1.5</c:v>
                </c:pt>
                <c:pt idx="317">
                  <c:v>1.5</c:v>
                </c:pt>
                <c:pt idx="318">
                  <c:v>1.5</c:v>
                </c:pt>
                <c:pt idx="319">
                  <c:v>1.5</c:v>
                </c:pt>
                <c:pt idx="320">
                  <c:v>1.5</c:v>
                </c:pt>
                <c:pt idx="321">
                  <c:v>1.5</c:v>
                </c:pt>
                <c:pt idx="322">
                  <c:v>1.5</c:v>
                </c:pt>
                <c:pt idx="323">
                  <c:v>1.5</c:v>
                </c:pt>
                <c:pt idx="324">
                  <c:v>1.5</c:v>
                </c:pt>
                <c:pt idx="325">
                  <c:v>1.5</c:v>
                </c:pt>
                <c:pt idx="326">
                  <c:v>1.5</c:v>
                </c:pt>
                <c:pt idx="327">
                  <c:v>1.5</c:v>
                </c:pt>
                <c:pt idx="328">
                  <c:v>1.5</c:v>
                </c:pt>
                <c:pt idx="329">
                  <c:v>1.5</c:v>
                </c:pt>
                <c:pt idx="330">
                  <c:v>1.5</c:v>
                </c:pt>
                <c:pt idx="331">
                  <c:v>1.5</c:v>
                </c:pt>
                <c:pt idx="332">
                  <c:v>1.5</c:v>
                </c:pt>
                <c:pt idx="333">
                  <c:v>1.5</c:v>
                </c:pt>
                <c:pt idx="334">
                  <c:v>1.5</c:v>
                </c:pt>
                <c:pt idx="335">
                  <c:v>1.5</c:v>
                </c:pt>
                <c:pt idx="336">
                  <c:v>1.5</c:v>
                </c:pt>
                <c:pt idx="337">
                  <c:v>1.5</c:v>
                </c:pt>
                <c:pt idx="338">
                  <c:v>1.5</c:v>
                </c:pt>
                <c:pt idx="339">
                  <c:v>1.5</c:v>
                </c:pt>
                <c:pt idx="340">
                  <c:v>1.5</c:v>
                </c:pt>
                <c:pt idx="341">
                  <c:v>1.5</c:v>
                </c:pt>
                <c:pt idx="342">
                  <c:v>1.5</c:v>
                </c:pt>
                <c:pt idx="343">
                  <c:v>1.5</c:v>
                </c:pt>
                <c:pt idx="344">
                  <c:v>1.5</c:v>
                </c:pt>
                <c:pt idx="345">
                  <c:v>1.5</c:v>
                </c:pt>
                <c:pt idx="346">
                  <c:v>1.5</c:v>
                </c:pt>
                <c:pt idx="347">
                  <c:v>1.5</c:v>
                </c:pt>
                <c:pt idx="348">
                  <c:v>1.5</c:v>
                </c:pt>
                <c:pt idx="349">
                  <c:v>1.5</c:v>
                </c:pt>
                <c:pt idx="350">
                  <c:v>1.5</c:v>
                </c:pt>
                <c:pt idx="351">
                  <c:v>1.5</c:v>
                </c:pt>
                <c:pt idx="352">
                  <c:v>1.5</c:v>
                </c:pt>
                <c:pt idx="353">
                  <c:v>1.5</c:v>
                </c:pt>
                <c:pt idx="354">
                  <c:v>1.5</c:v>
                </c:pt>
                <c:pt idx="355">
                  <c:v>1.5</c:v>
                </c:pt>
                <c:pt idx="356">
                  <c:v>1.5</c:v>
                </c:pt>
                <c:pt idx="357">
                  <c:v>1.5</c:v>
                </c:pt>
                <c:pt idx="358">
                  <c:v>1.5</c:v>
                </c:pt>
                <c:pt idx="359">
                  <c:v>1.5</c:v>
                </c:pt>
                <c:pt idx="360">
                  <c:v>1.5</c:v>
                </c:pt>
                <c:pt idx="361">
                  <c:v>1.5</c:v>
                </c:pt>
                <c:pt idx="362">
                  <c:v>1.5</c:v>
                </c:pt>
                <c:pt idx="363">
                  <c:v>1.5</c:v>
                </c:pt>
                <c:pt idx="364">
                  <c:v>1.5</c:v>
                </c:pt>
                <c:pt idx="365">
                  <c:v>1.5</c:v>
                </c:pt>
                <c:pt idx="366">
                  <c:v>1.5</c:v>
                </c:pt>
                <c:pt idx="367">
                  <c:v>1.5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  <c:pt idx="380">
                  <c:v>2</c:v>
                </c:pt>
                <c:pt idx="381">
                  <c:v>2</c:v>
                </c:pt>
                <c:pt idx="382">
                  <c:v>2</c:v>
                </c:pt>
                <c:pt idx="383">
                  <c:v>2</c:v>
                </c:pt>
                <c:pt idx="384">
                  <c:v>2</c:v>
                </c:pt>
                <c:pt idx="385">
                  <c:v>2</c:v>
                </c:pt>
                <c:pt idx="386">
                  <c:v>2</c:v>
                </c:pt>
                <c:pt idx="387">
                  <c:v>2</c:v>
                </c:pt>
                <c:pt idx="388">
                  <c:v>2</c:v>
                </c:pt>
                <c:pt idx="389">
                  <c:v>2</c:v>
                </c:pt>
                <c:pt idx="390">
                  <c:v>2</c:v>
                </c:pt>
                <c:pt idx="391">
                  <c:v>2</c:v>
                </c:pt>
                <c:pt idx="392">
                  <c:v>2</c:v>
                </c:pt>
                <c:pt idx="393">
                  <c:v>2</c:v>
                </c:pt>
                <c:pt idx="394">
                  <c:v>2</c:v>
                </c:pt>
                <c:pt idx="395">
                  <c:v>2</c:v>
                </c:pt>
                <c:pt idx="396">
                  <c:v>2</c:v>
                </c:pt>
                <c:pt idx="397">
                  <c:v>2</c:v>
                </c:pt>
                <c:pt idx="398">
                  <c:v>2</c:v>
                </c:pt>
                <c:pt idx="399">
                  <c:v>2</c:v>
                </c:pt>
                <c:pt idx="400">
                  <c:v>2</c:v>
                </c:pt>
                <c:pt idx="401">
                  <c:v>2</c:v>
                </c:pt>
                <c:pt idx="402">
                  <c:v>2</c:v>
                </c:pt>
                <c:pt idx="403">
                  <c:v>2</c:v>
                </c:pt>
                <c:pt idx="404">
                  <c:v>2</c:v>
                </c:pt>
                <c:pt idx="405">
                  <c:v>2</c:v>
                </c:pt>
                <c:pt idx="406">
                  <c:v>2</c:v>
                </c:pt>
                <c:pt idx="407">
                  <c:v>2</c:v>
                </c:pt>
                <c:pt idx="408">
                  <c:v>2</c:v>
                </c:pt>
                <c:pt idx="409">
                  <c:v>2</c:v>
                </c:pt>
                <c:pt idx="410">
                  <c:v>2</c:v>
                </c:pt>
                <c:pt idx="411">
                  <c:v>2</c:v>
                </c:pt>
                <c:pt idx="412">
                  <c:v>2</c:v>
                </c:pt>
                <c:pt idx="413">
                  <c:v>2</c:v>
                </c:pt>
                <c:pt idx="414">
                  <c:v>2</c:v>
                </c:pt>
                <c:pt idx="415">
                  <c:v>2</c:v>
                </c:pt>
                <c:pt idx="416">
                  <c:v>2</c:v>
                </c:pt>
                <c:pt idx="417">
                  <c:v>2</c:v>
                </c:pt>
                <c:pt idx="418">
                  <c:v>2</c:v>
                </c:pt>
                <c:pt idx="419">
                  <c:v>2</c:v>
                </c:pt>
                <c:pt idx="420">
                  <c:v>2</c:v>
                </c:pt>
                <c:pt idx="421">
                  <c:v>2</c:v>
                </c:pt>
                <c:pt idx="422">
                  <c:v>2</c:v>
                </c:pt>
                <c:pt idx="423">
                  <c:v>2</c:v>
                </c:pt>
                <c:pt idx="424">
                  <c:v>2</c:v>
                </c:pt>
                <c:pt idx="425">
                  <c:v>2</c:v>
                </c:pt>
                <c:pt idx="426">
                  <c:v>2</c:v>
                </c:pt>
                <c:pt idx="427">
                  <c:v>2</c:v>
                </c:pt>
                <c:pt idx="428">
                  <c:v>2</c:v>
                </c:pt>
                <c:pt idx="429">
                  <c:v>2</c:v>
                </c:pt>
                <c:pt idx="430">
                  <c:v>2</c:v>
                </c:pt>
                <c:pt idx="431">
                  <c:v>2</c:v>
                </c:pt>
                <c:pt idx="432">
                  <c:v>2</c:v>
                </c:pt>
                <c:pt idx="433">
                  <c:v>2</c:v>
                </c:pt>
                <c:pt idx="434">
                  <c:v>2</c:v>
                </c:pt>
                <c:pt idx="435">
                  <c:v>2</c:v>
                </c:pt>
                <c:pt idx="436">
                  <c:v>2</c:v>
                </c:pt>
                <c:pt idx="437">
                  <c:v>2</c:v>
                </c:pt>
                <c:pt idx="438">
                  <c:v>2</c:v>
                </c:pt>
                <c:pt idx="439">
                  <c:v>2</c:v>
                </c:pt>
                <c:pt idx="440">
                  <c:v>2</c:v>
                </c:pt>
                <c:pt idx="441">
                  <c:v>2</c:v>
                </c:pt>
                <c:pt idx="442">
                  <c:v>2</c:v>
                </c:pt>
                <c:pt idx="443">
                  <c:v>2</c:v>
                </c:pt>
                <c:pt idx="444">
                  <c:v>2</c:v>
                </c:pt>
                <c:pt idx="445">
                  <c:v>2</c:v>
                </c:pt>
                <c:pt idx="446">
                  <c:v>2</c:v>
                </c:pt>
                <c:pt idx="447">
                  <c:v>2</c:v>
                </c:pt>
                <c:pt idx="448">
                  <c:v>2</c:v>
                </c:pt>
                <c:pt idx="449">
                  <c:v>2</c:v>
                </c:pt>
                <c:pt idx="450">
                  <c:v>2</c:v>
                </c:pt>
                <c:pt idx="451">
                  <c:v>2</c:v>
                </c:pt>
                <c:pt idx="452">
                  <c:v>2</c:v>
                </c:pt>
                <c:pt idx="453">
                  <c:v>2</c:v>
                </c:pt>
                <c:pt idx="454">
                  <c:v>2</c:v>
                </c:pt>
                <c:pt idx="455">
                  <c:v>2</c:v>
                </c:pt>
                <c:pt idx="456">
                  <c:v>2</c:v>
                </c:pt>
                <c:pt idx="457">
                  <c:v>2.25</c:v>
                </c:pt>
                <c:pt idx="458">
                  <c:v>2.25</c:v>
                </c:pt>
                <c:pt idx="459">
                  <c:v>2.25</c:v>
                </c:pt>
                <c:pt idx="460">
                  <c:v>2.25</c:v>
                </c:pt>
                <c:pt idx="461">
                  <c:v>2.25</c:v>
                </c:pt>
                <c:pt idx="462">
                  <c:v>2.25</c:v>
                </c:pt>
                <c:pt idx="463">
                  <c:v>2.25</c:v>
                </c:pt>
                <c:pt idx="464">
                  <c:v>2.25</c:v>
                </c:pt>
                <c:pt idx="465">
                  <c:v>2.25</c:v>
                </c:pt>
                <c:pt idx="466">
                  <c:v>2.25</c:v>
                </c:pt>
                <c:pt idx="467">
                  <c:v>2.25</c:v>
                </c:pt>
                <c:pt idx="468">
                  <c:v>2.25</c:v>
                </c:pt>
                <c:pt idx="469">
                  <c:v>2.25</c:v>
                </c:pt>
                <c:pt idx="470">
                  <c:v>2.25</c:v>
                </c:pt>
                <c:pt idx="471">
                  <c:v>2.25</c:v>
                </c:pt>
                <c:pt idx="472">
                  <c:v>2.25</c:v>
                </c:pt>
                <c:pt idx="473">
                  <c:v>2.25</c:v>
                </c:pt>
                <c:pt idx="474">
                  <c:v>2.25</c:v>
                </c:pt>
                <c:pt idx="475">
                  <c:v>2.25</c:v>
                </c:pt>
                <c:pt idx="476">
                  <c:v>2.25</c:v>
                </c:pt>
                <c:pt idx="477">
                  <c:v>2.25</c:v>
                </c:pt>
                <c:pt idx="478">
                  <c:v>2.25</c:v>
                </c:pt>
                <c:pt idx="479">
                  <c:v>2.25</c:v>
                </c:pt>
                <c:pt idx="480">
                  <c:v>2.25</c:v>
                </c:pt>
                <c:pt idx="481">
                  <c:v>2.25</c:v>
                </c:pt>
                <c:pt idx="482">
                  <c:v>2.25</c:v>
                </c:pt>
                <c:pt idx="483">
                  <c:v>2.25</c:v>
                </c:pt>
                <c:pt idx="484">
                  <c:v>2.25</c:v>
                </c:pt>
                <c:pt idx="485">
                  <c:v>2.25</c:v>
                </c:pt>
                <c:pt idx="486">
                  <c:v>2.25</c:v>
                </c:pt>
                <c:pt idx="487">
                  <c:v>2.25</c:v>
                </c:pt>
                <c:pt idx="488">
                  <c:v>2.25</c:v>
                </c:pt>
                <c:pt idx="489">
                  <c:v>2.25</c:v>
                </c:pt>
                <c:pt idx="490">
                  <c:v>2.25</c:v>
                </c:pt>
                <c:pt idx="491">
                  <c:v>2.25</c:v>
                </c:pt>
                <c:pt idx="492">
                  <c:v>2.25</c:v>
                </c:pt>
                <c:pt idx="493">
                  <c:v>2.25</c:v>
                </c:pt>
                <c:pt idx="494">
                  <c:v>2.25</c:v>
                </c:pt>
                <c:pt idx="495">
                  <c:v>2.25</c:v>
                </c:pt>
                <c:pt idx="496">
                  <c:v>2.25</c:v>
                </c:pt>
                <c:pt idx="497">
                  <c:v>2.25</c:v>
                </c:pt>
                <c:pt idx="498">
                  <c:v>2.25</c:v>
                </c:pt>
                <c:pt idx="499">
                  <c:v>2.25</c:v>
                </c:pt>
                <c:pt idx="500">
                  <c:v>2.25</c:v>
                </c:pt>
                <c:pt idx="501">
                  <c:v>2.25</c:v>
                </c:pt>
                <c:pt idx="502">
                  <c:v>2.25</c:v>
                </c:pt>
                <c:pt idx="503">
                  <c:v>2.25</c:v>
                </c:pt>
                <c:pt idx="504">
                  <c:v>2.25</c:v>
                </c:pt>
                <c:pt idx="505">
                  <c:v>2.25</c:v>
                </c:pt>
                <c:pt idx="506">
                  <c:v>2.25</c:v>
                </c:pt>
                <c:pt idx="507">
                  <c:v>2.25</c:v>
                </c:pt>
                <c:pt idx="508">
                  <c:v>2.25</c:v>
                </c:pt>
                <c:pt idx="509">
                  <c:v>2.25</c:v>
                </c:pt>
                <c:pt idx="510">
                  <c:v>2.25</c:v>
                </c:pt>
                <c:pt idx="511">
                  <c:v>2.25</c:v>
                </c:pt>
                <c:pt idx="512">
                  <c:v>2.25</c:v>
                </c:pt>
                <c:pt idx="513">
                  <c:v>2.25</c:v>
                </c:pt>
                <c:pt idx="514">
                  <c:v>2.25</c:v>
                </c:pt>
                <c:pt idx="515">
                  <c:v>2.25</c:v>
                </c:pt>
                <c:pt idx="516">
                  <c:v>2.25</c:v>
                </c:pt>
                <c:pt idx="517">
                  <c:v>2.25</c:v>
                </c:pt>
                <c:pt idx="518">
                  <c:v>2.25</c:v>
                </c:pt>
                <c:pt idx="519">
                  <c:v>2.25</c:v>
                </c:pt>
                <c:pt idx="520">
                  <c:v>2.25</c:v>
                </c:pt>
                <c:pt idx="521">
                  <c:v>2.25</c:v>
                </c:pt>
                <c:pt idx="522">
                  <c:v>2.25</c:v>
                </c:pt>
                <c:pt idx="523">
                  <c:v>2.25</c:v>
                </c:pt>
                <c:pt idx="524">
                  <c:v>2.25</c:v>
                </c:pt>
                <c:pt idx="525">
                  <c:v>2.25</c:v>
                </c:pt>
                <c:pt idx="526">
                  <c:v>2.25</c:v>
                </c:pt>
                <c:pt idx="527">
                  <c:v>2.25</c:v>
                </c:pt>
                <c:pt idx="528">
                  <c:v>2.25</c:v>
                </c:pt>
                <c:pt idx="529">
                  <c:v>2.5</c:v>
                </c:pt>
                <c:pt idx="530">
                  <c:v>2.5</c:v>
                </c:pt>
                <c:pt idx="531">
                  <c:v>2.5</c:v>
                </c:pt>
                <c:pt idx="532">
                  <c:v>2.5</c:v>
                </c:pt>
                <c:pt idx="533">
                  <c:v>2.5</c:v>
                </c:pt>
                <c:pt idx="534">
                  <c:v>2.5</c:v>
                </c:pt>
                <c:pt idx="535">
                  <c:v>2.5</c:v>
                </c:pt>
                <c:pt idx="536">
                  <c:v>2.5</c:v>
                </c:pt>
                <c:pt idx="537">
                  <c:v>2.5</c:v>
                </c:pt>
                <c:pt idx="538">
                  <c:v>2.5</c:v>
                </c:pt>
                <c:pt idx="539">
                  <c:v>2.5</c:v>
                </c:pt>
                <c:pt idx="540">
                  <c:v>2.5</c:v>
                </c:pt>
                <c:pt idx="541">
                  <c:v>2.5</c:v>
                </c:pt>
                <c:pt idx="542">
                  <c:v>2.5</c:v>
                </c:pt>
                <c:pt idx="543">
                  <c:v>2.5</c:v>
                </c:pt>
                <c:pt idx="544">
                  <c:v>2.5</c:v>
                </c:pt>
                <c:pt idx="545">
                  <c:v>2.5</c:v>
                </c:pt>
                <c:pt idx="546">
                  <c:v>2.5</c:v>
                </c:pt>
                <c:pt idx="547">
                  <c:v>2.5</c:v>
                </c:pt>
                <c:pt idx="548">
                  <c:v>2.5</c:v>
                </c:pt>
                <c:pt idx="549">
                  <c:v>2.5</c:v>
                </c:pt>
                <c:pt idx="550">
                  <c:v>2.5</c:v>
                </c:pt>
                <c:pt idx="551">
                  <c:v>2.5</c:v>
                </c:pt>
                <c:pt idx="552">
                  <c:v>2.5</c:v>
                </c:pt>
                <c:pt idx="553">
                  <c:v>2.5</c:v>
                </c:pt>
                <c:pt idx="554">
                  <c:v>2.5</c:v>
                </c:pt>
                <c:pt idx="555">
                  <c:v>2.5</c:v>
                </c:pt>
                <c:pt idx="556">
                  <c:v>2.5</c:v>
                </c:pt>
                <c:pt idx="557">
                  <c:v>2.5</c:v>
                </c:pt>
                <c:pt idx="558">
                  <c:v>2.5</c:v>
                </c:pt>
                <c:pt idx="559">
                  <c:v>2.5</c:v>
                </c:pt>
                <c:pt idx="560">
                  <c:v>2.5</c:v>
                </c:pt>
                <c:pt idx="561">
                  <c:v>2.5</c:v>
                </c:pt>
                <c:pt idx="562">
                  <c:v>2.5</c:v>
                </c:pt>
                <c:pt idx="563">
                  <c:v>2.5</c:v>
                </c:pt>
                <c:pt idx="564">
                  <c:v>2.5</c:v>
                </c:pt>
                <c:pt idx="565">
                  <c:v>2.5</c:v>
                </c:pt>
                <c:pt idx="566">
                  <c:v>2.5</c:v>
                </c:pt>
                <c:pt idx="567">
                  <c:v>2.5</c:v>
                </c:pt>
                <c:pt idx="568">
                  <c:v>2.5</c:v>
                </c:pt>
                <c:pt idx="569">
                  <c:v>2.5</c:v>
                </c:pt>
                <c:pt idx="570">
                  <c:v>2.5</c:v>
                </c:pt>
                <c:pt idx="571">
                  <c:v>2.5</c:v>
                </c:pt>
                <c:pt idx="572">
                  <c:v>2.5</c:v>
                </c:pt>
                <c:pt idx="573">
                  <c:v>2.5</c:v>
                </c:pt>
                <c:pt idx="574">
                  <c:v>2.5</c:v>
                </c:pt>
                <c:pt idx="575">
                  <c:v>2.5</c:v>
                </c:pt>
                <c:pt idx="576">
                  <c:v>2.5</c:v>
                </c:pt>
                <c:pt idx="577">
                  <c:v>2.5</c:v>
                </c:pt>
                <c:pt idx="578">
                  <c:v>2.5</c:v>
                </c:pt>
                <c:pt idx="579">
                  <c:v>2.5</c:v>
                </c:pt>
                <c:pt idx="580">
                  <c:v>2.5</c:v>
                </c:pt>
                <c:pt idx="581">
                  <c:v>2.5</c:v>
                </c:pt>
                <c:pt idx="582">
                  <c:v>2.5</c:v>
                </c:pt>
                <c:pt idx="583">
                  <c:v>2.5</c:v>
                </c:pt>
                <c:pt idx="584">
                  <c:v>2.5</c:v>
                </c:pt>
                <c:pt idx="585">
                  <c:v>2.5</c:v>
                </c:pt>
                <c:pt idx="586">
                  <c:v>2.5</c:v>
                </c:pt>
                <c:pt idx="587">
                  <c:v>2.5</c:v>
                </c:pt>
                <c:pt idx="588">
                  <c:v>2.5</c:v>
                </c:pt>
                <c:pt idx="589">
                  <c:v>2.5</c:v>
                </c:pt>
                <c:pt idx="590">
                  <c:v>2.5</c:v>
                </c:pt>
                <c:pt idx="591">
                  <c:v>2.5</c:v>
                </c:pt>
                <c:pt idx="592">
                  <c:v>2.5</c:v>
                </c:pt>
                <c:pt idx="593">
                  <c:v>2.5</c:v>
                </c:pt>
                <c:pt idx="594">
                  <c:v>2.5</c:v>
                </c:pt>
                <c:pt idx="595">
                  <c:v>2.5</c:v>
                </c:pt>
                <c:pt idx="596">
                  <c:v>2.5</c:v>
                </c:pt>
                <c:pt idx="597">
                  <c:v>2.5</c:v>
                </c:pt>
                <c:pt idx="598">
                  <c:v>2.5</c:v>
                </c:pt>
                <c:pt idx="599">
                  <c:v>2.5</c:v>
                </c:pt>
                <c:pt idx="600">
                  <c:v>2.5</c:v>
                </c:pt>
                <c:pt idx="601">
                  <c:v>2.5</c:v>
                </c:pt>
                <c:pt idx="602">
                  <c:v>2.5</c:v>
                </c:pt>
                <c:pt idx="603">
                  <c:v>2.5</c:v>
                </c:pt>
                <c:pt idx="604">
                  <c:v>2.5</c:v>
                </c:pt>
                <c:pt idx="605">
                  <c:v>2.5</c:v>
                </c:pt>
                <c:pt idx="606">
                  <c:v>2.5</c:v>
                </c:pt>
                <c:pt idx="607">
                  <c:v>2.5</c:v>
                </c:pt>
                <c:pt idx="608">
                  <c:v>2.5</c:v>
                </c:pt>
                <c:pt idx="609">
                  <c:v>2.5</c:v>
                </c:pt>
                <c:pt idx="610">
                  <c:v>2.5</c:v>
                </c:pt>
                <c:pt idx="611">
                  <c:v>2.5</c:v>
                </c:pt>
                <c:pt idx="612">
                  <c:v>2.5</c:v>
                </c:pt>
                <c:pt idx="613">
                  <c:v>2.5</c:v>
                </c:pt>
                <c:pt idx="614">
                  <c:v>2.5</c:v>
                </c:pt>
                <c:pt idx="615">
                  <c:v>2.5</c:v>
                </c:pt>
                <c:pt idx="616">
                  <c:v>2.5</c:v>
                </c:pt>
                <c:pt idx="617">
                  <c:v>2.5</c:v>
                </c:pt>
                <c:pt idx="618">
                  <c:v>2.5</c:v>
                </c:pt>
                <c:pt idx="619">
                  <c:v>2.5</c:v>
                </c:pt>
                <c:pt idx="620">
                  <c:v>2.5</c:v>
                </c:pt>
                <c:pt idx="621">
                  <c:v>2.5</c:v>
                </c:pt>
                <c:pt idx="622">
                  <c:v>2.75</c:v>
                </c:pt>
                <c:pt idx="623">
                  <c:v>2.75</c:v>
                </c:pt>
                <c:pt idx="624">
                  <c:v>2.75</c:v>
                </c:pt>
                <c:pt idx="625">
                  <c:v>2.75</c:v>
                </c:pt>
                <c:pt idx="626">
                  <c:v>2.75</c:v>
                </c:pt>
                <c:pt idx="627">
                  <c:v>2.75</c:v>
                </c:pt>
                <c:pt idx="628">
                  <c:v>2.75</c:v>
                </c:pt>
                <c:pt idx="629">
                  <c:v>2.75</c:v>
                </c:pt>
                <c:pt idx="630">
                  <c:v>2.75</c:v>
                </c:pt>
                <c:pt idx="631">
                  <c:v>2.75</c:v>
                </c:pt>
                <c:pt idx="632">
                  <c:v>2.75</c:v>
                </c:pt>
                <c:pt idx="633">
                  <c:v>2.75</c:v>
                </c:pt>
                <c:pt idx="634">
                  <c:v>2.75</c:v>
                </c:pt>
                <c:pt idx="635">
                  <c:v>2.75</c:v>
                </c:pt>
                <c:pt idx="636">
                  <c:v>2.75</c:v>
                </c:pt>
                <c:pt idx="637">
                  <c:v>2.75</c:v>
                </c:pt>
                <c:pt idx="638">
                  <c:v>2.75</c:v>
                </c:pt>
                <c:pt idx="639">
                  <c:v>2.75</c:v>
                </c:pt>
                <c:pt idx="640">
                  <c:v>2.75</c:v>
                </c:pt>
                <c:pt idx="641">
                  <c:v>2.75</c:v>
                </c:pt>
                <c:pt idx="642">
                  <c:v>2.75</c:v>
                </c:pt>
                <c:pt idx="643">
                  <c:v>2.75</c:v>
                </c:pt>
                <c:pt idx="644">
                  <c:v>2.75</c:v>
                </c:pt>
                <c:pt idx="645">
                  <c:v>2.75</c:v>
                </c:pt>
                <c:pt idx="646">
                  <c:v>2.75</c:v>
                </c:pt>
                <c:pt idx="647">
                  <c:v>2.75</c:v>
                </c:pt>
                <c:pt idx="648">
                  <c:v>2.75</c:v>
                </c:pt>
                <c:pt idx="649">
                  <c:v>2.75</c:v>
                </c:pt>
                <c:pt idx="650">
                  <c:v>2.75</c:v>
                </c:pt>
                <c:pt idx="651">
                  <c:v>2.75</c:v>
                </c:pt>
                <c:pt idx="652">
                  <c:v>2.75</c:v>
                </c:pt>
                <c:pt idx="653">
                  <c:v>2.75</c:v>
                </c:pt>
                <c:pt idx="654">
                  <c:v>2.75</c:v>
                </c:pt>
                <c:pt idx="655">
                  <c:v>2.75</c:v>
                </c:pt>
                <c:pt idx="656">
                  <c:v>2.75</c:v>
                </c:pt>
                <c:pt idx="657">
                  <c:v>2.75</c:v>
                </c:pt>
                <c:pt idx="658">
                  <c:v>2.75</c:v>
                </c:pt>
                <c:pt idx="659">
                  <c:v>2.75</c:v>
                </c:pt>
                <c:pt idx="660">
                  <c:v>2.75</c:v>
                </c:pt>
                <c:pt idx="661">
                  <c:v>2.75</c:v>
                </c:pt>
                <c:pt idx="662">
                  <c:v>2.75</c:v>
                </c:pt>
                <c:pt idx="663">
                  <c:v>2.75</c:v>
                </c:pt>
                <c:pt idx="664">
                  <c:v>2.75</c:v>
                </c:pt>
                <c:pt idx="665">
                  <c:v>2.75</c:v>
                </c:pt>
                <c:pt idx="666">
                  <c:v>2.75</c:v>
                </c:pt>
                <c:pt idx="667">
                  <c:v>2.75</c:v>
                </c:pt>
                <c:pt idx="668">
                  <c:v>2.75</c:v>
                </c:pt>
                <c:pt idx="669">
                  <c:v>2.75</c:v>
                </c:pt>
                <c:pt idx="670">
                  <c:v>2.75</c:v>
                </c:pt>
                <c:pt idx="671">
                  <c:v>2.75</c:v>
                </c:pt>
                <c:pt idx="672">
                  <c:v>2.75</c:v>
                </c:pt>
                <c:pt idx="673">
                  <c:v>2.75</c:v>
                </c:pt>
                <c:pt idx="674">
                  <c:v>2.75</c:v>
                </c:pt>
                <c:pt idx="675">
                  <c:v>2.75</c:v>
                </c:pt>
                <c:pt idx="676">
                  <c:v>2.75</c:v>
                </c:pt>
                <c:pt idx="677">
                  <c:v>2.75</c:v>
                </c:pt>
                <c:pt idx="678">
                  <c:v>2.75</c:v>
                </c:pt>
                <c:pt idx="679">
                  <c:v>2.75</c:v>
                </c:pt>
                <c:pt idx="680">
                  <c:v>2.75</c:v>
                </c:pt>
                <c:pt idx="681">
                  <c:v>2.75</c:v>
                </c:pt>
                <c:pt idx="682">
                  <c:v>2.75</c:v>
                </c:pt>
                <c:pt idx="683">
                  <c:v>2.75</c:v>
                </c:pt>
                <c:pt idx="684">
                  <c:v>2.75</c:v>
                </c:pt>
                <c:pt idx="685">
                  <c:v>2.75</c:v>
                </c:pt>
                <c:pt idx="686">
                  <c:v>2.75</c:v>
                </c:pt>
                <c:pt idx="687">
                  <c:v>2.75</c:v>
                </c:pt>
                <c:pt idx="688">
                  <c:v>2.75</c:v>
                </c:pt>
                <c:pt idx="689">
                  <c:v>2.75</c:v>
                </c:pt>
                <c:pt idx="690">
                  <c:v>2.75</c:v>
                </c:pt>
                <c:pt idx="691">
                  <c:v>2.75</c:v>
                </c:pt>
                <c:pt idx="692">
                  <c:v>2.75</c:v>
                </c:pt>
                <c:pt idx="693">
                  <c:v>2.75</c:v>
                </c:pt>
                <c:pt idx="694">
                  <c:v>2.75</c:v>
                </c:pt>
                <c:pt idx="695">
                  <c:v>2.75</c:v>
                </c:pt>
                <c:pt idx="696">
                  <c:v>2.75</c:v>
                </c:pt>
                <c:pt idx="697">
                  <c:v>2.75</c:v>
                </c:pt>
                <c:pt idx="698">
                  <c:v>2.75</c:v>
                </c:pt>
                <c:pt idx="699">
                  <c:v>2.75</c:v>
                </c:pt>
                <c:pt idx="700">
                  <c:v>2.75</c:v>
                </c:pt>
                <c:pt idx="701">
                  <c:v>2.75</c:v>
                </c:pt>
                <c:pt idx="702">
                  <c:v>2.75</c:v>
                </c:pt>
                <c:pt idx="703">
                  <c:v>2.75</c:v>
                </c:pt>
                <c:pt idx="704">
                  <c:v>2.75</c:v>
                </c:pt>
                <c:pt idx="705">
                  <c:v>2.75</c:v>
                </c:pt>
                <c:pt idx="706">
                  <c:v>2.75</c:v>
                </c:pt>
                <c:pt idx="707">
                  <c:v>2.75</c:v>
                </c:pt>
                <c:pt idx="708">
                  <c:v>2.75</c:v>
                </c:pt>
                <c:pt idx="709">
                  <c:v>2.75</c:v>
                </c:pt>
                <c:pt idx="710">
                  <c:v>2.75</c:v>
                </c:pt>
                <c:pt idx="711">
                  <c:v>2.75</c:v>
                </c:pt>
                <c:pt idx="712">
                  <c:v>2.75</c:v>
                </c:pt>
                <c:pt idx="713">
                  <c:v>2.75</c:v>
                </c:pt>
                <c:pt idx="714">
                  <c:v>2.75</c:v>
                </c:pt>
                <c:pt idx="715">
                  <c:v>2.75</c:v>
                </c:pt>
                <c:pt idx="716">
                  <c:v>2.75</c:v>
                </c:pt>
                <c:pt idx="717">
                  <c:v>2.75</c:v>
                </c:pt>
                <c:pt idx="718">
                  <c:v>2.75</c:v>
                </c:pt>
                <c:pt idx="719">
                  <c:v>2.75</c:v>
                </c:pt>
                <c:pt idx="720">
                  <c:v>2.75</c:v>
                </c:pt>
                <c:pt idx="721">
                  <c:v>2.75</c:v>
                </c:pt>
                <c:pt idx="722">
                  <c:v>2.75</c:v>
                </c:pt>
                <c:pt idx="723">
                  <c:v>2.75</c:v>
                </c:pt>
                <c:pt idx="724">
                  <c:v>2.75</c:v>
                </c:pt>
                <c:pt idx="725">
                  <c:v>2.75</c:v>
                </c:pt>
                <c:pt idx="726">
                  <c:v>2.75</c:v>
                </c:pt>
                <c:pt idx="727">
                  <c:v>2.75</c:v>
                </c:pt>
                <c:pt idx="728">
                  <c:v>2.75</c:v>
                </c:pt>
                <c:pt idx="729">
                  <c:v>2.75</c:v>
                </c:pt>
                <c:pt idx="730">
                  <c:v>2.75</c:v>
                </c:pt>
                <c:pt idx="731">
                  <c:v>2.75</c:v>
                </c:pt>
                <c:pt idx="732">
                  <c:v>2.75</c:v>
                </c:pt>
                <c:pt idx="733">
                  <c:v>2.75</c:v>
                </c:pt>
                <c:pt idx="734">
                  <c:v>2.75</c:v>
                </c:pt>
                <c:pt idx="735">
                  <c:v>2.75</c:v>
                </c:pt>
                <c:pt idx="736">
                  <c:v>2.75</c:v>
                </c:pt>
                <c:pt idx="737">
                  <c:v>2.75</c:v>
                </c:pt>
                <c:pt idx="738">
                  <c:v>2.75</c:v>
                </c:pt>
                <c:pt idx="739">
                  <c:v>3</c:v>
                </c:pt>
                <c:pt idx="740">
                  <c:v>3</c:v>
                </c:pt>
                <c:pt idx="741">
                  <c:v>3</c:v>
                </c:pt>
                <c:pt idx="742">
                  <c:v>3</c:v>
                </c:pt>
                <c:pt idx="743">
                  <c:v>3</c:v>
                </c:pt>
                <c:pt idx="744">
                  <c:v>3</c:v>
                </c:pt>
                <c:pt idx="745">
                  <c:v>3</c:v>
                </c:pt>
                <c:pt idx="746">
                  <c:v>3</c:v>
                </c:pt>
                <c:pt idx="747">
                  <c:v>3</c:v>
                </c:pt>
                <c:pt idx="748">
                  <c:v>3</c:v>
                </c:pt>
                <c:pt idx="749">
                  <c:v>3</c:v>
                </c:pt>
                <c:pt idx="750">
                  <c:v>3</c:v>
                </c:pt>
                <c:pt idx="751">
                  <c:v>3</c:v>
                </c:pt>
                <c:pt idx="752">
                  <c:v>3</c:v>
                </c:pt>
                <c:pt idx="753">
                  <c:v>3</c:v>
                </c:pt>
                <c:pt idx="754">
                  <c:v>3</c:v>
                </c:pt>
                <c:pt idx="755">
                  <c:v>3</c:v>
                </c:pt>
                <c:pt idx="756">
                  <c:v>3</c:v>
                </c:pt>
                <c:pt idx="757">
                  <c:v>3</c:v>
                </c:pt>
                <c:pt idx="758">
                  <c:v>3</c:v>
                </c:pt>
                <c:pt idx="759">
                  <c:v>3</c:v>
                </c:pt>
                <c:pt idx="760">
                  <c:v>3</c:v>
                </c:pt>
                <c:pt idx="761">
                  <c:v>3</c:v>
                </c:pt>
                <c:pt idx="762">
                  <c:v>3</c:v>
                </c:pt>
                <c:pt idx="763">
                  <c:v>3</c:v>
                </c:pt>
                <c:pt idx="764">
                  <c:v>3</c:v>
                </c:pt>
                <c:pt idx="765">
                  <c:v>3</c:v>
                </c:pt>
                <c:pt idx="766">
                  <c:v>3</c:v>
                </c:pt>
                <c:pt idx="767">
                  <c:v>3</c:v>
                </c:pt>
                <c:pt idx="768">
                  <c:v>3</c:v>
                </c:pt>
                <c:pt idx="769">
                  <c:v>3</c:v>
                </c:pt>
                <c:pt idx="770">
                  <c:v>3</c:v>
                </c:pt>
                <c:pt idx="771">
                  <c:v>3</c:v>
                </c:pt>
                <c:pt idx="772">
                  <c:v>3</c:v>
                </c:pt>
                <c:pt idx="773">
                  <c:v>3</c:v>
                </c:pt>
                <c:pt idx="774">
                  <c:v>3</c:v>
                </c:pt>
                <c:pt idx="775">
                  <c:v>3</c:v>
                </c:pt>
                <c:pt idx="776">
                  <c:v>3</c:v>
                </c:pt>
                <c:pt idx="777">
                  <c:v>3</c:v>
                </c:pt>
                <c:pt idx="778">
                  <c:v>3</c:v>
                </c:pt>
                <c:pt idx="779">
                  <c:v>3</c:v>
                </c:pt>
                <c:pt idx="780">
                  <c:v>3</c:v>
                </c:pt>
                <c:pt idx="781">
                  <c:v>3</c:v>
                </c:pt>
                <c:pt idx="782">
                  <c:v>3</c:v>
                </c:pt>
                <c:pt idx="783">
                  <c:v>3</c:v>
                </c:pt>
                <c:pt idx="784">
                  <c:v>3</c:v>
                </c:pt>
                <c:pt idx="785">
                  <c:v>3</c:v>
                </c:pt>
                <c:pt idx="786">
                  <c:v>3</c:v>
                </c:pt>
                <c:pt idx="787">
                  <c:v>3</c:v>
                </c:pt>
                <c:pt idx="788">
                  <c:v>3</c:v>
                </c:pt>
                <c:pt idx="789">
                  <c:v>3</c:v>
                </c:pt>
                <c:pt idx="790">
                  <c:v>3</c:v>
                </c:pt>
                <c:pt idx="791">
                  <c:v>3</c:v>
                </c:pt>
                <c:pt idx="792">
                  <c:v>3</c:v>
                </c:pt>
                <c:pt idx="793">
                  <c:v>3</c:v>
                </c:pt>
                <c:pt idx="794">
                  <c:v>3</c:v>
                </c:pt>
                <c:pt idx="795">
                  <c:v>3</c:v>
                </c:pt>
                <c:pt idx="796">
                  <c:v>3</c:v>
                </c:pt>
                <c:pt idx="797">
                  <c:v>3</c:v>
                </c:pt>
                <c:pt idx="798">
                  <c:v>3.25</c:v>
                </c:pt>
                <c:pt idx="799">
                  <c:v>3.25</c:v>
                </c:pt>
                <c:pt idx="800">
                  <c:v>3.25</c:v>
                </c:pt>
                <c:pt idx="801">
                  <c:v>3.25</c:v>
                </c:pt>
                <c:pt idx="802">
                  <c:v>3.25</c:v>
                </c:pt>
                <c:pt idx="803">
                  <c:v>3.25</c:v>
                </c:pt>
                <c:pt idx="804">
                  <c:v>3.25</c:v>
                </c:pt>
                <c:pt idx="805">
                  <c:v>3.25</c:v>
                </c:pt>
                <c:pt idx="806">
                  <c:v>3.25</c:v>
                </c:pt>
                <c:pt idx="807">
                  <c:v>3.25</c:v>
                </c:pt>
                <c:pt idx="808">
                  <c:v>3.25</c:v>
                </c:pt>
                <c:pt idx="809">
                  <c:v>3.25</c:v>
                </c:pt>
                <c:pt idx="810">
                  <c:v>3.25</c:v>
                </c:pt>
                <c:pt idx="811">
                  <c:v>3.25</c:v>
                </c:pt>
                <c:pt idx="812">
                  <c:v>3.25</c:v>
                </c:pt>
                <c:pt idx="813">
                  <c:v>3.25</c:v>
                </c:pt>
                <c:pt idx="814">
                  <c:v>3.25</c:v>
                </c:pt>
                <c:pt idx="815">
                  <c:v>3.25</c:v>
                </c:pt>
                <c:pt idx="816">
                  <c:v>3.25</c:v>
                </c:pt>
                <c:pt idx="817">
                  <c:v>3.25</c:v>
                </c:pt>
                <c:pt idx="818">
                  <c:v>3.25</c:v>
                </c:pt>
                <c:pt idx="819">
                  <c:v>3.25</c:v>
                </c:pt>
                <c:pt idx="820">
                  <c:v>3.25</c:v>
                </c:pt>
                <c:pt idx="821">
                  <c:v>3.25</c:v>
                </c:pt>
                <c:pt idx="822">
                  <c:v>3.25</c:v>
                </c:pt>
                <c:pt idx="823">
                  <c:v>3.25</c:v>
                </c:pt>
                <c:pt idx="824">
                  <c:v>3.25</c:v>
                </c:pt>
                <c:pt idx="825">
                  <c:v>3.25</c:v>
                </c:pt>
                <c:pt idx="826">
                  <c:v>3.25</c:v>
                </c:pt>
                <c:pt idx="827">
                  <c:v>3.5</c:v>
                </c:pt>
                <c:pt idx="828">
                  <c:v>3.5</c:v>
                </c:pt>
                <c:pt idx="829">
                  <c:v>3.5</c:v>
                </c:pt>
                <c:pt idx="830">
                  <c:v>3.5</c:v>
                </c:pt>
                <c:pt idx="831">
                  <c:v>3.5</c:v>
                </c:pt>
                <c:pt idx="832">
                  <c:v>3.5</c:v>
                </c:pt>
                <c:pt idx="833">
                  <c:v>3.5</c:v>
                </c:pt>
                <c:pt idx="834">
                  <c:v>3.5</c:v>
                </c:pt>
                <c:pt idx="835">
                  <c:v>3.5</c:v>
                </c:pt>
                <c:pt idx="836">
                  <c:v>3.5</c:v>
                </c:pt>
                <c:pt idx="837">
                  <c:v>3.5</c:v>
                </c:pt>
                <c:pt idx="838">
                  <c:v>3.5</c:v>
                </c:pt>
                <c:pt idx="839">
                  <c:v>3.5</c:v>
                </c:pt>
                <c:pt idx="840">
                  <c:v>3.5</c:v>
                </c:pt>
                <c:pt idx="841">
                  <c:v>3.5</c:v>
                </c:pt>
                <c:pt idx="842">
                  <c:v>3.5</c:v>
                </c:pt>
                <c:pt idx="843">
                  <c:v>3.5</c:v>
                </c:pt>
                <c:pt idx="844">
                  <c:v>3.5</c:v>
                </c:pt>
                <c:pt idx="845">
                  <c:v>3.5</c:v>
                </c:pt>
                <c:pt idx="846">
                  <c:v>3.5</c:v>
                </c:pt>
                <c:pt idx="847">
                  <c:v>3.5</c:v>
                </c:pt>
                <c:pt idx="848">
                  <c:v>3.5</c:v>
                </c:pt>
                <c:pt idx="849">
                  <c:v>3.75</c:v>
                </c:pt>
                <c:pt idx="850">
                  <c:v>3.75</c:v>
                </c:pt>
                <c:pt idx="851">
                  <c:v>3.75</c:v>
                </c:pt>
                <c:pt idx="852">
                  <c:v>3.75</c:v>
                </c:pt>
                <c:pt idx="853">
                  <c:v>3.75</c:v>
                </c:pt>
                <c:pt idx="854">
                  <c:v>3.75</c:v>
                </c:pt>
                <c:pt idx="855">
                  <c:v>3.75</c:v>
                </c:pt>
                <c:pt idx="856">
                  <c:v>3.75</c:v>
                </c:pt>
                <c:pt idx="857">
                  <c:v>3.75</c:v>
                </c:pt>
                <c:pt idx="858">
                  <c:v>3.75</c:v>
                </c:pt>
                <c:pt idx="859">
                  <c:v>3.75</c:v>
                </c:pt>
                <c:pt idx="860">
                  <c:v>3.75</c:v>
                </c:pt>
                <c:pt idx="861">
                  <c:v>3.75</c:v>
                </c:pt>
                <c:pt idx="862">
                  <c:v>3.75</c:v>
                </c:pt>
                <c:pt idx="863">
                  <c:v>3.75</c:v>
                </c:pt>
                <c:pt idx="864">
                  <c:v>3.75</c:v>
                </c:pt>
                <c:pt idx="865">
                  <c:v>3.75</c:v>
                </c:pt>
                <c:pt idx="866">
                  <c:v>3.75</c:v>
                </c:pt>
                <c:pt idx="867">
                  <c:v>3.75</c:v>
                </c:pt>
                <c:pt idx="868">
                  <c:v>3.75</c:v>
                </c:pt>
                <c:pt idx="869">
                  <c:v>3.75</c:v>
                </c:pt>
                <c:pt idx="870">
                  <c:v>3.75</c:v>
                </c:pt>
                <c:pt idx="871">
                  <c:v>3.75</c:v>
                </c:pt>
                <c:pt idx="872">
                  <c:v>3.75</c:v>
                </c:pt>
                <c:pt idx="873">
                  <c:v>3.75</c:v>
                </c:pt>
                <c:pt idx="874">
                  <c:v>3.75</c:v>
                </c:pt>
                <c:pt idx="875">
                  <c:v>3.75</c:v>
                </c:pt>
                <c:pt idx="876">
                  <c:v>3.75</c:v>
                </c:pt>
                <c:pt idx="877">
                  <c:v>3.75</c:v>
                </c:pt>
                <c:pt idx="878">
                  <c:v>3.75</c:v>
                </c:pt>
                <c:pt idx="879">
                  <c:v>3.75</c:v>
                </c:pt>
                <c:pt idx="880">
                  <c:v>3.75</c:v>
                </c:pt>
                <c:pt idx="881">
                  <c:v>3.75</c:v>
                </c:pt>
                <c:pt idx="882">
                  <c:v>3.75</c:v>
                </c:pt>
                <c:pt idx="883">
                  <c:v>3.75</c:v>
                </c:pt>
                <c:pt idx="884">
                  <c:v>3.75</c:v>
                </c:pt>
                <c:pt idx="885">
                  <c:v>3.75</c:v>
                </c:pt>
                <c:pt idx="886">
                  <c:v>3.75</c:v>
                </c:pt>
                <c:pt idx="887">
                  <c:v>3.75</c:v>
                </c:pt>
                <c:pt idx="888">
                  <c:v>3.75</c:v>
                </c:pt>
                <c:pt idx="889">
                  <c:v>3.75</c:v>
                </c:pt>
                <c:pt idx="890">
                  <c:v>3.75</c:v>
                </c:pt>
                <c:pt idx="891">
                  <c:v>3.75</c:v>
                </c:pt>
                <c:pt idx="892">
                  <c:v>3.75</c:v>
                </c:pt>
                <c:pt idx="893">
                  <c:v>3.75</c:v>
                </c:pt>
                <c:pt idx="894">
                  <c:v>3.75</c:v>
                </c:pt>
                <c:pt idx="895">
                  <c:v>3.75</c:v>
                </c:pt>
                <c:pt idx="896">
                  <c:v>3.75</c:v>
                </c:pt>
                <c:pt idx="897">
                  <c:v>3.75</c:v>
                </c:pt>
                <c:pt idx="898">
                  <c:v>3.75</c:v>
                </c:pt>
                <c:pt idx="899">
                  <c:v>3.75</c:v>
                </c:pt>
                <c:pt idx="900">
                  <c:v>3.75</c:v>
                </c:pt>
                <c:pt idx="901">
                  <c:v>3.75</c:v>
                </c:pt>
                <c:pt idx="902">
                  <c:v>3.75</c:v>
                </c:pt>
                <c:pt idx="903">
                  <c:v>3.75</c:v>
                </c:pt>
                <c:pt idx="904">
                  <c:v>3.75</c:v>
                </c:pt>
                <c:pt idx="905">
                  <c:v>3.75</c:v>
                </c:pt>
                <c:pt idx="906">
                  <c:v>3.75</c:v>
                </c:pt>
                <c:pt idx="907">
                  <c:v>3.75</c:v>
                </c:pt>
                <c:pt idx="908">
                  <c:v>3.75</c:v>
                </c:pt>
                <c:pt idx="909">
                  <c:v>3.75</c:v>
                </c:pt>
                <c:pt idx="910">
                  <c:v>3.75</c:v>
                </c:pt>
                <c:pt idx="911">
                  <c:v>3.75</c:v>
                </c:pt>
                <c:pt idx="912">
                  <c:v>3.75</c:v>
                </c:pt>
                <c:pt idx="913">
                  <c:v>3.75</c:v>
                </c:pt>
                <c:pt idx="914">
                  <c:v>3.75</c:v>
                </c:pt>
                <c:pt idx="915">
                  <c:v>3.75</c:v>
                </c:pt>
                <c:pt idx="916">
                  <c:v>4.25</c:v>
                </c:pt>
                <c:pt idx="917">
                  <c:v>4.25</c:v>
                </c:pt>
                <c:pt idx="918">
                  <c:v>4.25</c:v>
                </c:pt>
                <c:pt idx="919">
                  <c:v>4.25</c:v>
                </c:pt>
                <c:pt idx="920">
                  <c:v>4.25</c:v>
                </c:pt>
                <c:pt idx="921">
                  <c:v>4.25</c:v>
                </c:pt>
                <c:pt idx="922">
                  <c:v>4.25</c:v>
                </c:pt>
                <c:pt idx="923">
                  <c:v>4.75</c:v>
                </c:pt>
                <c:pt idx="924">
                  <c:v>4.75</c:v>
                </c:pt>
                <c:pt idx="925">
                  <c:v>4.75</c:v>
                </c:pt>
                <c:pt idx="926">
                  <c:v>4.75</c:v>
                </c:pt>
                <c:pt idx="927">
                  <c:v>4.75</c:v>
                </c:pt>
                <c:pt idx="928">
                  <c:v>4.75</c:v>
                </c:pt>
                <c:pt idx="929">
                  <c:v>4.75</c:v>
                </c:pt>
                <c:pt idx="930">
                  <c:v>4.75</c:v>
                </c:pt>
                <c:pt idx="931">
                  <c:v>4.75</c:v>
                </c:pt>
                <c:pt idx="932">
                  <c:v>4.75</c:v>
                </c:pt>
                <c:pt idx="933">
                  <c:v>4.75</c:v>
                </c:pt>
                <c:pt idx="934">
                  <c:v>4.75</c:v>
                </c:pt>
                <c:pt idx="935">
                  <c:v>5.75</c:v>
                </c:pt>
                <c:pt idx="936">
                  <c:v>5.75</c:v>
                </c:pt>
                <c:pt idx="937">
                  <c:v>5.75</c:v>
                </c:pt>
                <c:pt idx="938">
                  <c:v>5.75</c:v>
                </c:pt>
                <c:pt idx="939">
                  <c:v>5.75</c:v>
                </c:pt>
                <c:pt idx="940">
                  <c:v>5.75</c:v>
                </c:pt>
                <c:pt idx="941">
                  <c:v>5.75</c:v>
                </c:pt>
                <c:pt idx="942">
                  <c:v>5.75</c:v>
                </c:pt>
                <c:pt idx="943">
                  <c:v>5.75</c:v>
                </c:pt>
                <c:pt idx="944">
                  <c:v>5.75</c:v>
                </c:pt>
                <c:pt idx="945">
                  <c:v>5.75</c:v>
                </c:pt>
                <c:pt idx="946">
                  <c:v>5.75</c:v>
                </c:pt>
                <c:pt idx="947">
                  <c:v>5.75</c:v>
                </c:pt>
                <c:pt idx="948">
                  <c:v>6.75</c:v>
                </c:pt>
                <c:pt idx="949">
                  <c:v>6.75</c:v>
                </c:pt>
                <c:pt idx="950">
                  <c:v>6.75</c:v>
                </c:pt>
                <c:pt idx="951">
                  <c:v>6.75</c:v>
                </c:pt>
                <c:pt idx="952">
                  <c:v>6.75</c:v>
                </c:pt>
                <c:pt idx="953">
                  <c:v>6.75</c:v>
                </c:pt>
                <c:pt idx="954">
                  <c:v>6.75</c:v>
                </c:pt>
                <c:pt idx="955">
                  <c:v>6.75</c:v>
                </c:pt>
                <c:pt idx="956">
                  <c:v>6.75</c:v>
                </c:pt>
                <c:pt idx="957">
                  <c:v>6.75</c:v>
                </c:pt>
                <c:pt idx="958">
                  <c:v>6.75</c:v>
                </c:pt>
                <c:pt idx="959">
                  <c:v>6.75</c:v>
                </c:pt>
                <c:pt idx="960">
                  <c:v>6.75</c:v>
                </c:pt>
                <c:pt idx="961">
                  <c:v>6.75</c:v>
                </c:pt>
                <c:pt idx="962">
                  <c:v>6.75</c:v>
                </c:pt>
                <c:pt idx="963">
                  <c:v>6.75</c:v>
                </c:pt>
                <c:pt idx="964">
                  <c:v>6.75</c:v>
                </c:pt>
                <c:pt idx="965">
                  <c:v>6.75</c:v>
                </c:pt>
                <c:pt idx="966">
                  <c:v>6.75</c:v>
                </c:pt>
                <c:pt idx="967">
                  <c:v>6.75</c:v>
                </c:pt>
                <c:pt idx="968">
                  <c:v>6.75</c:v>
                </c:pt>
                <c:pt idx="969">
                  <c:v>6.75</c:v>
                </c:pt>
                <c:pt idx="970">
                  <c:v>6.75</c:v>
                </c:pt>
                <c:pt idx="971">
                  <c:v>6.75</c:v>
                </c:pt>
                <c:pt idx="972">
                  <c:v>6.75</c:v>
                </c:pt>
                <c:pt idx="973">
                  <c:v>6.75</c:v>
                </c:pt>
                <c:pt idx="974">
                  <c:v>6.75</c:v>
                </c:pt>
                <c:pt idx="975">
                  <c:v>6.75</c:v>
                </c:pt>
                <c:pt idx="976">
                  <c:v>6.75</c:v>
                </c:pt>
                <c:pt idx="977">
                  <c:v>6.75</c:v>
                </c:pt>
                <c:pt idx="978">
                  <c:v>6.75</c:v>
                </c:pt>
                <c:pt idx="979">
                  <c:v>6.75</c:v>
                </c:pt>
                <c:pt idx="980">
                  <c:v>6.75</c:v>
                </c:pt>
                <c:pt idx="981">
                  <c:v>6.75</c:v>
                </c:pt>
                <c:pt idx="982">
                  <c:v>6.75</c:v>
                </c:pt>
                <c:pt idx="983">
                  <c:v>6.75</c:v>
                </c:pt>
                <c:pt idx="984">
                  <c:v>6.75</c:v>
                </c:pt>
                <c:pt idx="985">
                  <c:v>6.75</c:v>
                </c:pt>
                <c:pt idx="986">
                  <c:v>6.75</c:v>
                </c:pt>
                <c:pt idx="987">
                  <c:v>6.75</c:v>
                </c:pt>
                <c:pt idx="988">
                  <c:v>6.75</c:v>
                </c:pt>
                <c:pt idx="989">
                  <c:v>6.75</c:v>
                </c:pt>
                <c:pt idx="990">
                  <c:v>6.75</c:v>
                </c:pt>
                <c:pt idx="991">
                  <c:v>6.75</c:v>
                </c:pt>
                <c:pt idx="992">
                  <c:v>6.75</c:v>
                </c:pt>
                <c:pt idx="993">
                  <c:v>7.75</c:v>
                </c:pt>
                <c:pt idx="994">
                  <c:v>7.75</c:v>
                </c:pt>
                <c:pt idx="995">
                  <c:v>7.75</c:v>
                </c:pt>
                <c:pt idx="996">
                  <c:v>7.75</c:v>
                </c:pt>
                <c:pt idx="997">
                  <c:v>7.75</c:v>
                </c:pt>
                <c:pt idx="998">
                  <c:v>7.75</c:v>
                </c:pt>
                <c:pt idx="999">
                  <c:v>7.75</c:v>
                </c:pt>
                <c:pt idx="1000">
                  <c:v>7.75</c:v>
                </c:pt>
                <c:pt idx="1001">
                  <c:v>7.75</c:v>
                </c:pt>
                <c:pt idx="1002">
                  <c:v>7.75</c:v>
                </c:pt>
                <c:pt idx="1003">
                  <c:v>7.75</c:v>
                </c:pt>
                <c:pt idx="1004">
                  <c:v>7.75</c:v>
                </c:pt>
                <c:pt idx="1005">
                  <c:v>7.75</c:v>
                </c:pt>
                <c:pt idx="1006">
                  <c:v>7.75</c:v>
                </c:pt>
                <c:pt idx="1007">
                  <c:v>7.75</c:v>
                </c:pt>
                <c:pt idx="1008">
                  <c:v>7.75</c:v>
                </c:pt>
                <c:pt idx="1009">
                  <c:v>7.75</c:v>
                </c:pt>
                <c:pt idx="1010">
                  <c:v>7.75</c:v>
                </c:pt>
                <c:pt idx="1011">
                  <c:v>7.75</c:v>
                </c:pt>
                <c:pt idx="1012">
                  <c:v>7.75</c:v>
                </c:pt>
                <c:pt idx="1013">
                  <c:v>7.75</c:v>
                </c:pt>
                <c:pt idx="1014">
                  <c:v>7.75</c:v>
                </c:pt>
                <c:pt idx="1015">
                  <c:v>7.75</c:v>
                </c:pt>
                <c:pt idx="1016">
                  <c:v>7.75</c:v>
                </c:pt>
                <c:pt idx="1017">
                  <c:v>7.75</c:v>
                </c:pt>
                <c:pt idx="1018">
                  <c:v>7.75</c:v>
                </c:pt>
                <c:pt idx="1019">
                  <c:v>7.75</c:v>
                </c:pt>
                <c:pt idx="1020">
                  <c:v>7.75</c:v>
                </c:pt>
                <c:pt idx="1021">
                  <c:v>7.75</c:v>
                </c:pt>
                <c:pt idx="1022">
                  <c:v>7.75</c:v>
                </c:pt>
                <c:pt idx="1023">
                  <c:v>7.75</c:v>
                </c:pt>
                <c:pt idx="1024">
                  <c:v>7.75</c:v>
                </c:pt>
                <c:pt idx="1025">
                  <c:v>7.75</c:v>
                </c:pt>
                <c:pt idx="1026">
                  <c:v>7.75</c:v>
                </c:pt>
                <c:pt idx="1027">
                  <c:v>7.75</c:v>
                </c:pt>
                <c:pt idx="1028">
                  <c:v>7.75</c:v>
                </c:pt>
                <c:pt idx="1029">
                  <c:v>7.75</c:v>
                </c:pt>
                <c:pt idx="1030">
                  <c:v>7.75</c:v>
                </c:pt>
                <c:pt idx="1031">
                  <c:v>7.75</c:v>
                </c:pt>
                <c:pt idx="1032">
                  <c:v>7.75</c:v>
                </c:pt>
                <c:pt idx="1033">
                  <c:v>7.75</c:v>
                </c:pt>
                <c:pt idx="1034">
                  <c:v>7.75</c:v>
                </c:pt>
                <c:pt idx="1035">
                  <c:v>7.75</c:v>
                </c:pt>
                <c:pt idx="1036">
                  <c:v>7.75</c:v>
                </c:pt>
                <c:pt idx="1037">
                  <c:v>7.75</c:v>
                </c:pt>
                <c:pt idx="1038">
                  <c:v>7.75</c:v>
                </c:pt>
                <c:pt idx="1039">
                  <c:v>7.75</c:v>
                </c:pt>
                <c:pt idx="1040">
                  <c:v>7.75</c:v>
                </c:pt>
                <c:pt idx="1041">
                  <c:v>7.75</c:v>
                </c:pt>
                <c:pt idx="1042">
                  <c:v>7.75</c:v>
                </c:pt>
                <c:pt idx="1043">
                  <c:v>7.75</c:v>
                </c:pt>
                <c:pt idx="1044">
                  <c:v>7.25</c:v>
                </c:pt>
                <c:pt idx="1045">
                  <c:v>7.25</c:v>
                </c:pt>
                <c:pt idx="1046">
                  <c:v>7.25</c:v>
                </c:pt>
                <c:pt idx="1047">
                  <c:v>7.25</c:v>
                </c:pt>
                <c:pt idx="1048">
                  <c:v>7.25</c:v>
                </c:pt>
                <c:pt idx="1049">
                  <c:v>7.25</c:v>
                </c:pt>
                <c:pt idx="1050">
                  <c:v>7.25</c:v>
                </c:pt>
                <c:pt idx="1051">
                  <c:v>7.25</c:v>
                </c:pt>
                <c:pt idx="1052">
                  <c:v>7.25</c:v>
                </c:pt>
                <c:pt idx="1053">
                  <c:v>7.25</c:v>
                </c:pt>
                <c:pt idx="1054">
                  <c:v>7.25</c:v>
                </c:pt>
                <c:pt idx="1055">
                  <c:v>7.25</c:v>
                </c:pt>
                <c:pt idx="1056">
                  <c:v>6.75</c:v>
                </c:pt>
                <c:pt idx="1057">
                  <c:v>6.75</c:v>
                </c:pt>
                <c:pt idx="1058">
                  <c:v>6.75</c:v>
                </c:pt>
                <c:pt idx="1059">
                  <c:v>6.75</c:v>
                </c:pt>
                <c:pt idx="1060">
                  <c:v>6.75</c:v>
                </c:pt>
                <c:pt idx="1061">
                  <c:v>6.75</c:v>
                </c:pt>
                <c:pt idx="1062">
                  <c:v>6.75</c:v>
                </c:pt>
                <c:pt idx="1063">
                  <c:v>6.75</c:v>
                </c:pt>
                <c:pt idx="1064">
                  <c:v>6.75</c:v>
                </c:pt>
                <c:pt idx="1065">
                  <c:v>6.75</c:v>
                </c:pt>
                <c:pt idx="1066">
                  <c:v>6.75</c:v>
                </c:pt>
                <c:pt idx="1067">
                  <c:v>6.75</c:v>
                </c:pt>
                <c:pt idx="1068">
                  <c:v>6.75</c:v>
                </c:pt>
                <c:pt idx="1069">
                  <c:v>6.75</c:v>
                </c:pt>
                <c:pt idx="1070">
                  <c:v>6.75</c:v>
                </c:pt>
                <c:pt idx="1071">
                  <c:v>6.75</c:v>
                </c:pt>
                <c:pt idx="1072">
                  <c:v>6.25</c:v>
                </c:pt>
                <c:pt idx="1073">
                  <c:v>6.25</c:v>
                </c:pt>
                <c:pt idx="1074">
                  <c:v>6.25</c:v>
                </c:pt>
                <c:pt idx="1075">
                  <c:v>6.25</c:v>
                </c:pt>
                <c:pt idx="1076">
                  <c:v>6.25</c:v>
                </c:pt>
                <c:pt idx="1077">
                  <c:v>6.25</c:v>
                </c:pt>
                <c:pt idx="1078">
                  <c:v>6.25</c:v>
                </c:pt>
                <c:pt idx="1079">
                  <c:v>6.25</c:v>
                </c:pt>
                <c:pt idx="1080">
                  <c:v>6.25</c:v>
                </c:pt>
                <c:pt idx="1081">
                  <c:v>6.25</c:v>
                </c:pt>
                <c:pt idx="1082">
                  <c:v>6.25</c:v>
                </c:pt>
                <c:pt idx="1083">
                  <c:v>6.25</c:v>
                </c:pt>
                <c:pt idx="1084">
                  <c:v>6.25</c:v>
                </c:pt>
                <c:pt idx="1085">
                  <c:v>6.25</c:v>
                </c:pt>
                <c:pt idx="1086">
                  <c:v>6.25</c:v>
                </c:pt>
                <c:pt idx="1087">
                  <c:v>6.25</c:v>
                </c:pt>
                <c:pt idx="1088">
                  <c:v>6.25</c:v>
                </c:pt>
                <c:pt idx="1089">
                  <c:v>6.25</c:v>
                </c:pt>
                <c:pt idx="1090">
                  <c:v>6.25</c:v>
                </c:pt>
                <c:pt idx="1091">
                  <c:v>6.25</c:v>
                </c:pt>
                <c:pt idx="1092">
                  <c:v>6.25</c:v>
                </c:pt>
                <c:pt idx="1093">
                  <c:v>6.25</c:v>
                </c:pt>
                <c:pt idx="1094">
                  <c:v>6.25</c:v>
                </c:pt>
                <c:pt idx="1095">
                  <c:v>6.25</c:v>
                </c:pt>
                <c:pt idx="1096">
                  <c:v>6.25</c:v>
                </c:pt>
                <c:pt idx="1097">
                  <c:v>5.75</c:v>
                </c:pt>
                <c:pt idx="1098">
                  <c:v>5.75</c:v>
                </c:pt>
                <c:pt idx="1099">
                  <c:v>5.75</c:v>
                </c:pt>
                <c:pt idx="1100">
                  <c:v>5.75</c:v>
                </c:pt>
                <c:pt idx="1101">
                  <c:v>5.75</c:v>
                </c:pt>
                <c:pt idx="1102">
                  <c:v>5.75</c:v>
                </c:pt>
                <c:pt idx="1103">
                  <c:v>5.75</c:v>
                </c:pt>
                <c:pt idx="1104">
                  <c:v>5.75</c:v>
                </c:pt>
                <c:pt idx="1105">
                  <c:v>5.75</c:v>
                </c:pt>
                <c:pt idx="1106">
                  <c:v>5.75</c:v>
                </c:pt>
                <c:pt idx="1107">
                  <c:v>5.75</c:v>
                </c:pt>
                <c:pt idx="1108">
                  <c:v>5.75</c:v>
                </c:pt>
                <c:pt idx="1109">
                  <c:v>5.75</c:v>
                </c:pt>
                <c:pt idx="1110">
                  <c:v>5.75</c:v>
                </c:pt>
                <c:pt idx="1111">
                  <c:v>5.75</c:v>
                </c:pt>
                <c:pt idx="1112">
                  <c:v>5.75</c:v>
                </c:pt>
                <c:pt idx="1113">
                  <c:v>5.75</c:v>
                </c:pt>
                <c:pt idx="1114">
                  <c:v>5.75</c:v>
                </c:pt>
                <c:pt idx="1115">
                  <c:v>5.75</c:v>
                </c:pt>
                <c:pt idx="1116">
                  <c:v>5.75</c:v>
                </c:pt>
                <c:pt idx="1117">
                  <c:v>5.5</c:v>
                </c:pt>
                <c:pt idx="1118">
                  <c:v>5.5</c:v>
                </c:pt>
                <c:pt idx="1119">
                  <c:v>5.5</c:v>
                </c:pt>
                <c:pt idx="1120">
                  <c:v>5.5</c:v>
                </c:pt>
                <c:pt idx="1121">
                  <c:v>5.5</c:v>
                </c:pt>
                <c:pt idx="1122">
                  <c:v>5.5</c:v>
                </c:pt>
                <c:pt idx="1123">
                  <c:v>5.5</c:v>
                </c:pt>
                <c:pt idx="1124">
                  <c:v>5.5</c:v>
                </c:pt>
                <c:pt idx="1125">
                  <c:v>5.5</c:v>
                </c:pt>
                <c:pt idx="1126">
                  <c:v>5.5</c:v>
                </c:pt>
                <c:pt idx="1127">
                  <c:v>5.5</c:v>
                </c:pt>
                <c:pt idx="1128">
                  <c:v>5.5</c:v>
                </c:pt>
                <c:pt idx="1129">
                  <c:v>5.5</c:v>
                </c:pt>
                <c:pt idx="1130">
                  <c:v>5.5</c:v>
                </c:pt>
                <c:pt idx="1131">
                  <c:v>5.5</c:v>
                </c:pt>
                <c:pt idx="1132">
                  <c:v>5.5</c:v>
                </c:pt>
                <c:pt idx="1133">
                  <c:v>5.5</c:v>
                </c:pt>
                <c:pt idx="1134">
                  <c:v>5.5</c:v>
                </c:pt>
                <c:pt idx="1135">
                  <c:v>5.5</c:v>
                </c:pt>
                <c:pt idx="1136">
                  <c:v>5.5</c:v>
                </c:pt>
                <c:pt idx="1137">
                  <c:v>5.5</c:v>
                </c:pt>
                <c:pt idx="1138">
                  <c:v>5.5</c:v>
                </c:pt>
                <c:pt idx="1139">
                  <c:v>5.5</c:v>
                </c:pt>
                <c:pt idx="1140">
                  <c:v>5.5</c:v>
                </c:pt>
                <c:pt idx="1141">
                  <c:v>5.5</c:v>
                </c:pt>
                <c:pt idx="1142">
                  <c:v>5.5</c:v>
                </c:pt>
                <c:pt idx="1143">
                  <c:v>5.25</c:v>
                </c:pt>
                <c:pt idx="1144">
                  <c:v>5.25</c:v>
                </c:pt>
                <c:pt idx="1145">
                  <c:v>5.25</c:v>
                </c:pt>
                <c:pt idx="1146">
                  <c:v>5.25</c:v>
                </c:pt>
                <c:pt idx="1147">
                  <c:v>5.25</c:v>
                </c:pt>
                <c:pt idx="1148">
                  <c:v>5.25</c:v>
                </c:pt>
                <c:pt idx="1149">
                  <c:v>5.25</c:v>
                </c:pt>
                <c:pt idx="1150">
                  <c:v>5.25</c:v>
                </c:pt>
                <c:pt idx="1151">
                  <c:v>5.25</c:v>
                </c:pt>
                <c:pt idx="1152">
                  <c:v>5.25</c:v>
                </c:pt>
                <c:pt idx="1153">
                  <c:v>5.25</c:v>
                </c:pt>
                <c:pt idx="1154">
                  <c:v>4.75</c:v>
                </c:pt>
                <c:pt idx="1155">
                  <c:v>4.75</c:v>
                </c:pt>
                <c:pt idx="1156">
                  <c:v>4.75</c:v>
                </c:pt>
                <c:pt idx="1157">
                  <c:v>4.75</c:v>
                </c:pt>
                <c:pt idx="1158">
                  <c:v>4.75</c:v>
                </c:pt>
                <c:pt idx="1159">
                  <c:v>4.75</c:v>
                </c:pt>
                <c:pt idx="1160">
                  <c:v>4.75</c:v>
                </c:pt>
                <c:pt idx="1161">
                  <c:v>4.75</c:v>
                </c:pt>
                <c:pt idx="1162">
                  <c:v>4.75</c:v>
                </c:pt>
                <c:pt idx="1163">
                  <c:v>4.75</c:v>
                </c:pt>
                <c:pt idx="1164">
                  <c:v>4.75</c:v>
                </c:pt>
                <c:pt idx="1165">
                  <c:v>4.75</c:v>
                </c:pt>
                <c:pt idx="1166">
                  <c:v>4.75</c:v>
                </c:pt>
                <c:pt idx="1167">
                  <c:v>4.75</c:v>
                </c:pt>
                <c:pt idx="1168">
                  <c:v>4.75</c:v>
                </c:pt>
                <c:pt idx="1169">
                  <c:v>4.75</c:v>
                </c:pt>
                <c:pt idx="1170">
                  <c:v>4.75</c:v>
                </c:pt>
                <c:pt idx="1171">
                  <c:v>4.75</c:v>
                </c:pt>
                <c:pt idx="1172">
                  <c:v>4.75</c:v>
                </c:pt>
                <c:pt idx="1173">
                  <c:v>4.75</c:v>
                </c:pt>
                <c:pt idx="1174">
                  <c:v>4.75</c:v>
                </c:pt>
                <c:pt idx="1175">
                  <c:v>4.75</c:v>
                </c:pt>
                <c:pt idx="1176">
                  <c:v>4.25</c:v>
                </c:pt>
                <c:pt idx="1177">
                  <c:v>4.25</c:v>
                </c:pt>
                <c:pt idx="1178">
                  <c:v>4.25</c:v>
                </c:pt>
                <c:pt idx="1179">
                  <c:v>4.25</c:v>
                </c:pt>
                <c:pt idx="1180">
                  <c:v>4.25</c:v>
                </c:pt>
                <c:pt idx="1181">
                  <c:v>4.25</c:v>
                </c:pt>
                <c:pt idx="1182">
                  <c:v>4.25</c:v>
                </c:pt>
                <c:pt idx="1183">
                  <c:v>4.25</c:v>
                </c:pt>
                <c:pt idx="1184">
                  <c:v>4.25</c:v>
                </c:pt>
                <c:pt idx="1185">
                  <c:v>4.25</c:v>
                </c:pt>
                <c:pt idx="1186">
                  <c:v>4.25</c:v>
                </c:pt>
                <c:pt idx="1187">
                  <c:v>4.25</c:v>
                </c:pt>
                <c:pt idx="1188">
                  <c:v>4.25</c:v>
                </c:pt>
                <c:pt idx="1189">
                  <c:v>4.25</c:v>
                </c:pt>
                <c:pt idx="1190">
                  <c:v>4.25</c:v>
                </c:pt>
                <c:pt idx="1191">
                  <c:v>4.25</c:v>
                </c:pt>
                <c:pt idx="1192">
                  <c:v>4.25</c:v>
                </c:pt>
                <c:pt idx="1193">
                  <c:v>3.75</c:v>
                </c:pt>
                <c:pt idx="1194">
                  <c:v>3.75</c:v>
                </c:pt>
                <c:pt idx="1195">
                  <c:v>3.75</c:v>
                </c:pt>
                <c:pt idx="1196">
                  <c:v>3.75</c:v>
                </c:pt>
                <c:pt idx="1197">
                  <c:v>3.75</c:v>
                </c:pt>
                <c:pt idx="1198">
                  <c:v>3.75</c:v>
                </c:pt>
                <c:pt idx="1199">
                  <c:v>3.75</c:v>
                </c:pt>
                <c:pt idx="1200">
                  <c:v>3.75</c:v>
                </c:pt>
                <c:pt idx="1201">
                  <c:v>3.75</c:v>
                </c:pt>
                <c:pt idx="1202">
                  <c:v>3.75</c:v>
                </c:pt>
                <c:pt idx="1203">
                  <c:v>3.75</c:v>
                </c:pt>
                <c:pt idx="1204">
                  <c:v>3.75</c:v>
                </c:pt>
                <c:pt idx="1205">
                  <c:v>3.75</c:v>
                </c:pt>
                <c:pt idx="1206">
                  <c:v>3.75</c:v>
                </c:pt>
                <c:pt idx="1207">
                  <c:v>3.75</c:v>
                </c:pt>
                <c:pt idx="1208">
                  <c:v>3.75</c:v>
                </c:pt>
                <c:pt idx="1209">
                  <c:v>3.75</c:v>
                </c:pt>
                <c:pt idx="1210">
                  <c:v>3.75</c:v>
                </c:pt>
                <c:pt idx="1211">
                  <c:v>3.75</c:v>
                </c:pt>
                <c:pt idx="1212">
                  <c:v>3.75</c:v>
                </c:pt>
                <c:pt idx="1213">
                  <c:v>3.75</c:v>
                </c:pt>
                <c:pt idx="1214">
                  <c:v>3.75</c:v>
                </c:pt>
                <c:pt idx="1215">
                  <c:v>3.75</c:v>
                </c:pt>
                <c:pt idx="1216">
                  <c:v>3.5</c:v>
                </c:pt>
                <c:pt idx="1217">
                  <c:v>3.5</c:v>
                </c:pt>
                <c:pt idx="1218">
                  <c:v>3.5</c:v>
                </c:pt>
                <c:pt idx="1219">
                  <c:v>3.5</c:v>
                </c:pt>
                <c:pt idx="1220">
                  <c:v>3.5</c:v>
                </c:pt>
                <c:pt idx="1221">
                  <c:v>3.5</c:v>
                </c:pt>
                <c:pt idx="1222">
                  <c:v>3.5</c:v>
                </c:pt>
                <c:pt idx="1223">
                  <c:v>3.5</c:v>
                </c:pt>
                <c:pt idx="1224">
                  <c:v>3.5</c:v>
                </c:pt>
                <c:pt idx="1225">
                  <c:v>3.5</c:v>
                </c:pt>
                <c:pt idx="1226">
                  <c:v>3.5</c:v>
                </c:pt>
                <c:pt idx="1227">
                  <c:v>3.5</c:v>
                </c:pt>
                <c:pt idx="1228">
                  <c:v>3.5</c:v>
                </c:pt>
                <c:pt idx="1229">
                  <c:v>3.5</c:v>
                </c:pt>
                <c:pt idx="1230">
                  <c:v>3.5</c:v>
                </c:pt>
                <c:pt idx="1231">
                  <c:v>3.5</c:v>
                </c:pt>
                <c:pt idx="1232">
                  <c:v>3.5</c:v>
                </c:pt>
                <c:pt idx="1233">
                  <c:v>3.5</c:v>
                </c:pt>
                <c:pt idx="1234">
                  <c:v>3.5</c:v>
                </c:pt>
                <c:pt idx="1235">
                  <c:v>3.5</c:v>
                </c:pt>
                <c:pt idx="1236">
                  <c:v>3.5</c:v>
                </c:pt>
                <c:pt idx="1237">
                  <c:v>3.5</c:v>
                </c:pt>
                <c:pt idx="1238">
                  <c:v>3.5</c:v>
                </c:pt>
                <c:pt idx="1239">
                  <c:v>3.5</c:v>
                </c:pt>
                <c:pt idx="1240">
                  <c:v>3.5</c:v>
                </c:pt>
                <c:pt idx="1241">
                  <c:v>3.5</c:v>
                </c:pt>
                <c:pt idx="1242">
                  <c:v>3.5</c:v>
                </c:pt>
                <c:pt idx="1243">
                  <c:v>3.5</c:v>
                </c:pt>
                <c:pt idx="1244">
                  <c:v>3.5</c:v>
                </c:pt>
                <c:pt idx="1245">
                  <c:v>3.5</c:v>
                </c:pt>
                <c:pt idx="1246">
                  <c:v>3.5</c:v>
                </c:pt>
                <c:pt idx="1247">
                  <c:v>3.5</c:v>
                </c:pt>
                <c:pt idx="1248">
                  <c:v>3.5</c:v>
                </c:pt>
                <c:pt idx="1249">
                  <c:v>3.5</c:v>
                </c:pt>
                <c:pt idx="1250">
                  <c:v>3.25</c:v>
                </c:pt>
                <c:pt idx="1251">
                  <c:v>3.25</c:v>
                </c:pt>
                <c:pt idx="1252">
                  <c:v>3.25</c:v>
                </c:pt>
                <c:pt idx="1253">
                  <c:v>3.25</c:v>
                </c:pt>
                <c:pt idx="1254">
                  <c:v>3.25</c:v>
                </c:pt>
                <c:pt idx="1255">
                  <c:v>3.25</c:v>
                </c:pt>
                <c:pt idx="1256">
                  <c:v>3.25</c:v>
                </c:pt>
                <c:pt idx="1257">
                  <c:v>3.25</c:v>
                </c:pt>
                <c:pt idx="1258">
                  <c:v>3.25</c:v>
                </c:pt>
                <c:pt idx="1259">
                  <c:v>3.25</c:v>
                </c:pt>
                <c:pt idx="1260">
                  <c:v>3.25</c:v>
                </c:pt>
                <c:pt idx="1261">
                  <c:v>3.25</c:v>
                </c:pt>
                <c:pt idx="1262">
                  <c:v>3.25</c:v>
                </c:pt>
                <c:pt idx="1263">
                  <c:v>3.25</c:v>
                </c:pt>
                <c:pt idx="1264">
                  <c:v>3.25</c:v>
                </c:pt>
                <c:pt idx="1265">
                  <c:v>3.25</c:v>
                </c:pt>
                <c:pt idx="1266">
                  <c:v>3.25</c:v>
                </c:pt>
                <c:pt idx="1267">
                  <c:v>3.25</c:v>
                </c:pt>
                <c:pt idx="1268">
                  <c:v>3.25</c:v>
                </c:pt>
                <c:pt idx="1269">
                  <c:v>3.25</c:v>
                </c:pt>
                <c:pt idx="1270">
                  <c:v>3.25</c:v>
                </c:pt>
                <c:pt idx="1271">
                  <c:v>3.25</c:v>
                </c:pt>
                <c:pt idx="1272">
                  <c:v>3.25</c:v>
                </c:pt>
                <c:pt idx="1273">
                  <c:v>2.75</c:v>
                </c:pt>
                <c:pt idx="1274">
                  <c:v>2.75</c:v>
                </c:pt>
                <c:pt idx="1275">
                  <c:v>2.75</c:v>
                </c:pt>
                <c:pt idx="1276">
                  <c:v>2.75</c:v>
                </c:pt>
                <c:pt idx="1277">
                  <c:v>2.75</c:v>
                </c:pt>
                <c:pt idx="1278">
                  <c:v>2.75</c:v>
                </c:pt>
                <c:pt idx="1279">
                  <c:v>2.75</c:v>
                </c:pt>
                <c:pt idx="1280">
                  <c:v>2.75</c:v>
                </c:pt>
                <c:pt idx="1281">
                  <c:v>2.75</c:v>
                </c:pt>
                <c:pt idx="1282">
                  <c:v>2.75</c:v>
                </c:pt>
                <c:pt idx="1283">
                  <c:v>2.75</c:v>
                </c:pt>
                <c:pt idx="1284">
                  <c:v>2.75</c:v>
                </c:pt>
                <c:pt idx="1285">
                  <c:v>2.75</c:v>
                </c:pt>
                <c:pt idx="1286">
                  <c:v>2.75</c:v>
                </c:pt>
                <c:pt idx="1287">
                  <c:v>2.75</c:v>
                </c:pt>
                <c:pt idx="1288">
                  <c:v>2.75</c:v>
                </c:pt>
                <c:pt idx="1289">
                  <c:v>2.75</c:v>
                </c:pt>
                <c:pt idx="1290">
                  <c:v>2.75</c:v>
                </c:pt>
                <c:pt idx="1291">
                  <c:v>2.75</c:v>
                </c:pt>
                <c:pt idx="1292">
                  <c:v>2.75</c:v>
                </c:pt>
                <c:pt idx="1293">
                  <c:v>2.75</c:v>
                </c:pt>
                <c:pt idx="1294">
                  <c:v>2.75</c:v>
                </c:pt>
                <c:pt idx="1295">
                  <c:v>2.75</c:v>
                </c:pt>
                <c:pt idx="1296">
                  <c:v>2.75</c:v>
                </c:pt>
                <c:pt idx="1297">
                  <c:v>2.5</c:v>
                </c:pt>
                <c:pt idx="1298">
                  <c:v>2.5</c:v>
                </c:pt>
                <c:pt idx="1299">
                  <c:v>2.5</c:v>
                </c:pt>
                <c:pt idx="1300">
                  <c:v>2.5</c:v>
                </c:pt>
                <c:pt idx="1301">
                  <c:v>2.5</c:v>
                </c:pt>
                <c:pt idx="1302">
                  <c:v>2.5</c:v>
                </c:pt>
                <c:pt idx="1303">
                  <c:v>2.5</c:v>
                </c:pt>
                <c:pt idx="1304">
                  <c:v>2.5</c:v>
                </c:pt>
                <c:pt idx="1305">
                  <c:v>2.5</c:v>
                </c:pt>
                <c:pt idx="1306">
                  <c:v>2.5</c:v>
                </c:pt>
                <c:pt idx="1307">
                  <c:v>2.5</c:v>
                </c:pt>
                <c:pt idx="1308">
                  <c:v>2.5</c:v>
                </c:pt>
                <c:pt idx="1309">
                  <c:v>2.5</c:v>
                </c:pt>
                <c:pt idx="1310">
                  <c:v>2.5</c:v>
                </c:pt>
                <c:pt idx="1311">
                  <c:v>2.5</c:v>
                </c:pt>
                <c:pt idx="1312">
                  <c:v>2.5</c:v>
                </c:pt>
                <c:pt idx="1313">
                  <c:v>2.5</c:v>
                </c:pt>
                <c:pt idx="1314">
                  <c:v>2.5</c:v>
                </c:pt>
                <c:pt idx="1315">
                  <c:v>2.5</c:v>
                </c:pt>
                <c:pt idx="1316">
                  <c:v>2.5</c:v>
                </c:pt>
                <c:pt idx="1317">
                  <c:v>2.5</c:v>
                </c:pt>
                <c:pt idx="1318">
                  <c:v>2.5</c:v>
                </c:pt>
                <c:pt idx="1319">
                  <c:v>2.5</c:v>
                </c:pt>
                <c:pt idx="1320">
                  <c:v>2.5</c:v>
                </c:pt>
                <c:pt idx="1321">
                  <c:v>2.5</c:v>
                </c:pt>
                <c:pt idx="1322">
                  <c:v>2.5</c:v>
                </c:pt>
                <c:pt idx="1323">
                  <c:v>2.5</c:v>
                </c:pt>
                <c:pt idx="1324">
                  <c:v>2.5</c:v>
                </c:pt>
                <c:pt idx="1325">
                  <c:v>2.5</c:v>
                </c:pt>
                <c:pt idx="1326">
                  <c:v>2.5</c:v>
                </c:pt>
                <c:pt idx="1327">
                  <c:v>2.5</c:v>
                </c:pt>
                <c:pt idx="1328">
                  <c:v>2.5</c:v>
                </c:pt>
                <c:pt idx="1329">
                  <c:v>2.5</c:v>
                </c:pt>
                <c:pt idx="1330">
                  <c:v>2.5</c:v>
                </c:pt>
                <c:pt idx="1331">
                  <c:v>2.5</c:v>
                </c:pt>
                <c:pt idx="1332">
                  <c:v>2.5</c:v>
                </c:pt>
                <c:pt idx="1333">
                  <c:v>2.5</c:v>
                </c:pt>
                <c:pt idx="1334">
                  <c:v>2.5</c:v>
                </c:pt>
                <c:pt idx="1335">
                  <c:v>2.5</c:v>
                </c:pt>
                <c:pt idx="1336">
                  <c:v>2.5</c:v>
                </c:pt>
                <c:pt idx="1337">
                  <c:v>2.5</c:v>
                </c:pt>
                <c:pt idx="1338">
                  <c:v>2.5</c:v>
                </c:pt>
                <c:pt idx="1339">
                  <c:v>2.5</c:v>
                </c:pt>
                <c:pt idx="1340">
                  <c:v>2.5</c:v>
                </c:pt>
                <c:pt idx="1341">
                  <c:v>2.5</c:v>
                </c:pt>
                <c:pt idx="1342">
                  <c:v>2.5</c:v>
                </c:pt>
                <c:pt idx="1343">
                  <c:v>2.5</c:v>
                </c:pt>
                <c:pt idx="1344">
                  <c:v>2.5</c:v>
                </c:pt>
                <c:pt idx="1345">
                  <c:v>2.5</c:v>
                </c:pt>
                <c:pt idx="1346">
                  <c:v>2.5</c:v>
                </c:pt>
                <c:pt idx="1347">
                  <c:v>2.5</c:v>
                </c:pt>
                <c:pt idx="1348">
                  <c:v>2.5</c:v>
                </c:pt>
                <c:pt idx="1349">
                  <c:v>2.5</c:v>
                </c:pt>
                <c:pt idx="1350">
                  <c:v>2.5</c:v>
                </c:pt>
                <c:pt idx="1351">
                  <c:v>2.5</c:v>
                </c:pt>
                <c:pt idx="1352">
                  <c:v>2.5</c:v>
                </c:pt>
                <c:pt idx="1353">
                  <c:v>2.5</c:v>
                </c:pt>
                <c:pt idx="1354">
                  <c:v>2.5</c:v>
                </c:pt>
                <c:pt idx="1355">
                  <c:v>2.5</c:v>
                </c:pt>
                <c:pt idx="1356">
                  <c:v>2.5</c:v>
                </c:pt>
                <c:pt idx="1357">
                  <c:v>2.5</c:v>
                </c:pt>
                <c:pt idx="1358">
                  <c:v>2.5</c:v>
                </c:pt>
                <c:pt idx="1359">
                  <c:v>2.5</c:v>
                </c:pt>
                <c:pt idx="1360">
                  <c:v>2.5</c:v>
                </c:pt>
                <c:pt idx="1361">
                  <c:v>2.5</c:v>
                </c:pt>
                <c:pt idx="1362">
                  <c:v>2.5</c:v>
                </c:pt>
                <c:pt idx="1363">
                  <c:v>2.5</c:v>
                </c:pt>
                <c:pt idx="1364">
                  <c:v>2.5</c:v>
                </c:pt>
                <c:pt idx="1365">
                  <c:v>2.5</c:v>
                </c:pt>
                <c:pt idx="1366">
                  <c:v>2.5</c:v>
                </c:pt>
                <c:pt idx="1367">
                  <c:v>2.5</c:v>
                </c:pt>
                <c:pt idx="1368">
                  <c:v>2.5</c:v>
                </c:pt>
                <c:pt idx="1369">
                  <c:v>2.5</c:v>
                </c:pt>
                <c:pt idx="1370">
                  <c:v>2.5</c:v>
                </c:pt>
                <c:pt idx="1371">
                  <c:v>2.5</c:v>
                </c:pt>
                <c:pt idx="1372">
                  <c:v>2.5</c:v>
                </c:pt>
                <c:pt idx="1373">
                  <c:v>2.5</c:v>
                </c:pt>
                <c:pt idx="1374">
                  <c:v>2.5</c:v>
                </c:pt>
                <c:pt idx="1375">
                  <c:v>2.5</c:v>
                </c:pt>
                <c:pt idx="1376">
                  <c:v>2.5</c:v>
                </c:pt>
                <c:pt idx="1377">
                  <c:v>2.5</c:v>
                </c:pt>
                <c:pt idx="1378">
                  <c:v>2.5</c:v>
                </c:pt>
                <c:pt idx="1379">
                  <c:v>2.5</c:v>
                </c:pt>
                <c:pt idx="1380">
                  <c:v>2.5</c:v>
                </c:pt>
                <c:pt idx="1381">
                  <c:v>2.5</c:v>
                </c:pt>
                <c:pt idx="1382">
                  <c:v>2.5</c:v>
                </c:pt>
                <c:pt idx="1383">
                  <c:v>2.5</c:v>
                </c:pt>
                <c:pt idx="1384">
                  <c:v>2.5</c:v>
                </c:pt>
                <c:pt idx="1385">
                  <c:v>2.5</c:v>
                </c:pt>
                <c:pt idx="1386">
                  <c:v>2.5</c:v>
                </c:pt>
                <c:pt idx="1387">
                  <c:v>2.5</c:v>
                </c:pt>
                <c:pt idx="1388">
                  <c:v>2.5</c:v>
                </c:pt>
                <c:pt idx="1389">
                  <c:v>2.5</c:v>
                </c:pt>
                <c:pt idx="1390">
                  <c:v>2.5</c:v>
                </c:pt>
                <c:pt idx="1391">
                  <c:v>2.5</c:v>
                </c:pt>
                <c:pt idx="1392">
                  <c:v>2.5</c:v>
                </c:pt>
                <c:pt idx="1393">
                  <c:v>2.5</c:v>
                </c:pt>
                <c:pt idx="1394">
                  <c:v>2.5</c:v>
                </c:pt>
                <c:pt idx="1395">
                  <c:v>2.5</c:v>
                </c:pt>
                <c:pt idx="1396">
                  <c:v>2.5</c:v>
                </c:pt>
                <c:pt idx="1397">
                  <c:v>2.5</c:v>
                </c:pt>
                <c:pt idx="1398">
                  <c:v>2.5</c:v>
                </c:pt>
                <c:pt idx="1399">
                  <c:v>2.5</c:v>
                </c:pt>
                <c:pt idx="1400">
                  <c:v>2.5</c:v>
                </c:pt>
                <c:pt idx="1401">
                  <c:v>2.5</c:v>
                </c:pt>
                <c:pt idx="1402">
                  <c:v>2.5</c:v>
                </c:pt>
                <c:pt idx="1403">
                  <c:v>2.5</c:v>
                </c:pt>
                <c:pt idx="1404">
                  <c:v>2.5</c:v>
                </c:pt>
                <c:pt idx="1405">
                  <c:v>2.5</c:v>
                </c:pt>
                <c:pt idx="1406">
                  <c:v>2.5</c:v>
                </c:pt>
                <c:pt idx="1407">
                  <c:v>2.5</c:v>
                </c:pt>
                <c:pt idx="1408">
                  <c:v>2.5</c:v>
                </c:pt>
                <c:pt idx="1409">
                  <c:v>2.5</c:v>
                </c:pt>
                <c:pt idx="1410">
                  <c:v>2.5</c:v>
                </c:pt>
                <c:pt idx="1411">
                  <c:v>2.5</c:v>
                </c:pt>
                <c:pt idx="1412">
                  <c:v>2.5</c:v>
                </c:pt>
                <c:pt idx="1413">
                  <c:v>2.5</c:v>
                </c:pt>
                <c:pt idx="1414">
                  <c:v>2.5</c:v>
                </c:pt>
                <c:pt idx="1415">
                  <c:v>2.5</c:v>
                </c:pt>
                <c:pt idx="1416">
                  <c:v>2.5</c:v>
                </c:pt>
                <c:pt idx="1417">
                  <c:v>2.5</c:v>
                </c:pt>
                <c:pt idx="1418">
                  <c:v>2.5</c:v>
                </c:pt>
                <c:pt idx="1419">
                  <c:v>2.5</c:v>
                </c:pt>
                <c:pt idx="1420">
                  <c:v>2.5</c:v>
                </c:pt>
                <c:pt idx="1421">
                  <c:v>2.5</c:v>
                </c:pt>
                <c:pt idx="1422">
                  <c:v>2.5</c:v>
                </c:pt>
                <c:pt idx="1423">
                  <c:v>2.5</c:v>
                </c:pt>
                <c:pt idx="1424">
                  <c:v>2.5</c:v>
                </c:pt>
                <c:pt idx="1425">
                  <c:v>2.5</c:v>
                </c:pt>
                <c:pt idx="1426">
                  <c:v>2.5</c:v>
                </c:pt>
                <c:pt idx="1427">
                  <c:v>2.5</c:v>
                </c:pt>
                <c:pt idx="1428">
                  <c:v>2.5</c:v>
                </c:pt>
                <c:pt idx="1429">
                  <c:v>2.5</c:v>
                </c:pt>
                <c:pt idx="1430">
                  <c:v>2.5</c:v>
                </c:pt>
                <c:pt idx="1431">
                  <c:v>2.5</c:v>
                </c:pt>
                <c:pt idx="1432">
                  <c:v>2.5</c:v>
                </c:pt>
                <c:pt idx="1433">
                  <c:v>2.5</c:v>
                </c:pt>
                <c:pt idx="1434">
                  <c:v>2.5</c:v>
                </c:pt>
                <c:pt idx="1435">
                  <c:v>2.5</c:v>
                </c:pt>
                <c:pt idx="1436">
                  <c:v>2.5</c:v>
                </c:pt>
                <c:pt idx="1437">
                  <c:v>2.5</c:v>
                </c:pt>
                <c:pt idx="1438">
                  <c:v>2.5</c:v>
                </c:pt>
                <c:pt idx="1439">
                  <c:v>2.5</c:v>
                </c:pt>
                <c:pt idx="1440">
                  <c:v>2.5</c:v>
                </c:pt>
                <c:pt idx="1441">
                  <c:v>2.5</c:v>
                </c:pt>
                <c:pt idx="1442">
                  <c:v>2.5</c:v>
                </c:pt>
                <c:pt idx="1443">
                  <c:v>2.5</c:v>
                </c:pt>
                <c:pt idx="1444">
                  <c:v>2.5</c:v>
                </c:pt>
                <c:pt idx="1445">
                  <c:v>2.5</c:v>
                </c:pt>
                <c:pt idx="1446">
                  <c:v>2.5</c:v>
                </c:pt>
                <c:pt idx="1447">
                  <c:v>2.5</c:v>
                </c:pt>
                <c:pt idx="1448">
                  <c:v>2.5</c:v>
                </c:pt>
                <c:pt idx="1449">
                  <c:v>2.5</c:v>
                </c:pt>
                <c:pt idx="1450">
                  <c:v>2.5</c:v>
                </c:pt>
                <c:pt idx="1451">
                  <c:v>2.5</c:v>
                </c:pt>
                <c:pt idx="1452">
                  <c:v>2.5</c:v>
                </c:pt>
                <c:pt idx="1453">
                  <c:v>2.5</c:v>
                </c:pt>
                <c:pt idx="1454">
                  <c:v>2.5</c:v>
                </c:pt>
                <c:pt idx="1455">
                  <c:v>2.5</c:v>
                </c:pt>
                <c:pt idx="1456">
                  <c:v>2.5</c:v>
                </c:pt>
                <c:pt idx="1457">
                  <c:v>2.5</c:v>
                </c:pt>
                <c:pt idx="1458">
                  <c:v>2.5</c:v>
                </c:pt>
                <c:pt idx="1459">
                  <c:v>2.5</c:v>
                </c:pt>
                <c:pt idx="1460">
                  <c:v>2.5</c:v>
                </c:pt>
                <c:pt idx="1461">
                  <c:v>2.5</c:v>
                </c:pt>
                <c:pt idx="1462">
                  <c:v>2.5</c:v>
                </c:pt>
                <c:pt idx="1463">
                  <c:v>2.5</c:v>
                </c:pt>
                <c:pt idx="1464">
                  <c:v>2.75</c:v>
                </c:pt>
                <c:pt idx="1465">
                  <c:v>2.75</c:v>
                </c:pt>
                <c:pt idx="1466">
                  <c:v>2.75</c:v>
                </c:pt>
                <c:pt idx="1467">
                  <c:v>2.75</c:v>
                </c:pt>
                <c:pt idx="1468">
                  <c:v>2.75</c:v>
                </c:pt>
                <c:pt idx="1469">
                  <c:v>2.75</c:v>
                </c:pt>
                <c:pt idx="1470">
                  <c:v>2.75</c:v>
                </c:pt>
                <c:pt idx="1471">
                  <c:v>2.75</c:v>
                </c:pt>
                <c:pt idx="1472">
                  <c:v>2.75</c:v>
                </c:pt>
                <c:pt idx="1473">
                  <c:v>2.75</c:v>
                </c:pt>
                <c:pt idx="1474">
                  <c:v>2.75</c:v>
                </c:pt>
                <c:pt idx="1475">
                  <c:v>2.75</c:v>
                </c:pt>
                <c:pt idx="1476">
                  <c:v>2.75</c:v>
                </c:pt>
                <c:pt idx="1477">
                  <c:v>2.75</c:v>
                </c:pt>
                <c:pt idx="1478">
                  <c:v>2.75</c:v>
                </c:pt>
                <c:pt idx="1479">
                  <c:v>2.75</c:v>
                </c:pt>
                <c:pt idx="1480">
                  <c:v>2.75</c:v>
                </c:pt>
                <c:pt idx="1481">
                  <c:v>2.75</c:v>
                </c:pt>
                <c:pt idx="1482">
                  <c:v>2.75</c:v>
                </c:pt>
                <c:pt idx="1483">
                  <c:v>2.75</c:v>
                </c:pt>
                <c:pt idx="1484">
                  <c:v>2.75</c:v>
                </c:pt>
                <c:pt idx="1485">
                  <c:v>2.75</c:v>
                </c:pt>
                <c:pt idx="1486">
                  <c:v>2.75</c:v>
                </c:pt>
                <c:pt idx="1487">
                  <c:v>2.75</c:v>
                </c:pt>
                <c:pt idx="1488">
                  <c:v>2.75</c:v>
                </c:pt>
                <c:pt idx="1489">
                  <c:v>2.75</c:v>
                </c:pt>
                <c:pt idx="1490">
                  <c:v>2.75</c:v>
                </c:pt>
                <c:pt idx="1491">
                  <c:v>2.75</c:v>
                </c:pt>
                <c:pt idx="1492">
                  <c:v>2.75</c:v>
                </c:pt>
                <c:pt idx="1493">
                  <c:v>2.75</c:v>
                </c:pt>
                <c:pt idx="1494">
                  <c:v>2.75</c:v>
                </c:pt>
                <c:pt idx="1495">
                  <c:v>2.75</c:v>
                </c:pt>
                <c:pt idx="1496">
                  <c:v>2.75</c:v>
                </c:pt>
                <c:pt idx="1497">
                  <c:v>2.75</c:v>
                </c:pt>
                <c:pt idx="1498">
                  <c:v>2.75</c:v>
                </c:pt>
                <c:pt idx="1499">
                  <c:v>2.75</c:v>
                </c:pt>
                <c:pt idx="1500">
                  <c:v>2.75</c:v>
                </c:pt>
                <c:pt idx="1501">
                  <c:v>3</c:v>
                </c:pt>
                <c:pt idx="1502">
                  <c:v>3</c:v>
                </c:pt>
                <c:pt idx="1503">
                  <c:v>3</c:v>
                </c:pt>
                <c:pt idx="1504">
                  <c:v>3</c:v>
                </c:pt>
                <c:pt idx="1505">
                  <c:v>3</c:v>
                </c:pt>
                <c:pt idx="1506">
                  <c:v>3</c:v>
                </c:pt>
                <c:pt idx="1507">
                  <c:v>3</c:v>
                </c:pt>
                <c:pt idx="1508">
                  <c:v>3</c:v>
                </c:pt>
                <c:pt idx="1509">
                  <c:v>3</c:v>
                </c:pt>
                <c:pt idx="1510">
                  <c:v>3</c:v>
                </c:pt>
                <c:pt idx="1511">
                  <c:v>3</c:v>
                </c:pt>
                <c:pt idx="1512">
                  <c:v>3</c:v>
                </c:pt>
                <c:pt idx="1513">
                  <c:v>3</c:v>
                </c:pt>
                <c:pt idx="1514">
                  <c:v>3</c:v>
                </c:pt>
                <c:pt idx="1515">
                  <c:v>3</c:v>
                </c:pt>
                <c:pt idx="1516">
                  <c:v>3</c:v>
                </c:pt>
                <c:pt idx="1517">
                  <c:v>3</c:v>
                </c:pt>
                <c:pt idx="1518">
                  <c:v>3</c:v>
                </c:pt>
                <c:pt idx="1519">
                  <c:v>3</c:v>
                </c:pt>
                <c:pt idx="1520">
                  <c:v>3</c:v>
                </c:pt>
                <c:pt idx="1521">
                  <c:v>3</c:v>
                </c:pt>
                <c:pt idx="1522">
                  <c:v>3</c:v>
                </c:pt>
                <c:pt idx="1523">
                  <c:v>3</c:v>
                </c:pt>
                <c:pt idx="1524">
                  <c:v>3</c:v>
                </c:pt>
                <c:pt idx="1525">
                  <c:v>3</c:v>
                </c:pt>
                <c:pt idx="1526">
                  <c:v>3</c:v>
                </c:pt>
                <c:pt idx="1527">
                  <c:v>3</c:v>
                </c:pt>
                <c:pt idx="1528">
                  <c:v>3</c:v>
                </c:pt>
                <c:pt idx="1529">
                  <c:v>3</c:v>
                </c:pt>
                <c:pt idx="1530">
                  <c:v>3</c:v>
                </c:pt>
                <c:pt idx="1531">
                  <c:v>3</c:v>
                </c:pt>
                <c:pt idx="1532">
                  <c:v>3</c:v>
                </c:pt>
                <c:pt idx="1533">
                  <c:v>3</c:v>
                </c:pt>
                <c:pt idx="1534">
                  <c:v>3</c:v>
                </c:pt>
                <c:pt idx="1535">
                  <c:v>3</c:v>
                </c:pt>
                <c:pt idx="1536">
                  <c:v>3</c:v>
                </c:pt>
                <c:pt idx="1537">
                  <c:v>3</c:v>
                </c:pt>
                <c:pt idx="1538">
                  <c:v>3</c:v>
                </c:pt>
                <c:pt idx="1539">
                  <c:v>3</c:v>
                </c:pt>
                <c:pt idx="1540">
                  <c:v>3</c:v>
                </c:pt>
                <c:pt idx="1541">
                  <c:v>3</c:v>
                </c:pt>
                <c:pt idx="1542">
                  <c:v>3</c:v>
                </c:pt>
                <c:pt idx="1543">
                  <c:v>3</c:v>
                </c:pt>
                <c:pt idx="1544">
                  <c:v>3</c:v>
                </c:pt>
                <c:pt idx="1545">
                  <c:v>3.25</c:v>
                </c:pt>
                <c:pt idx="1546">
                  <c:v>3.25</c:v>
                </c:pt>
                <c:pt idx="1547">
                  <c:v>3.25</c:v>
                </c:pt>
                <c:pt idx="1548">
                  <c:v>3.25</c:v>
                </c:pt>
                <c:pt idx="1549">
                  <c:v>3.25</c:v>
                </c:pt>
                <c:pt idx="1550">
                  <c:v>3.25</c:v>
                </c:pt>
                <c:pt idx="1551">
                  <c:v>3.25</c:v>
                </c:pt>
                <c:pt idx="1552">
                  <c:v>3.25</c:v>
                </c:pt>
                <c:pt idx="1553">
                  <c:v>3.25</c:v>
                </c:pt>
                <c:pt idx="1554">
                  <c:v>3.25</c:v>
                </c:pt>
                <c:pt idx="1555">
                  <c:v>3.25</c:v>
                </c:pt>
                <c:pt idx="1556">
                  <c:v>3.25</c:v>
                </c:pt>
                <c:pt idx="1557">
                  <c:v>3.25</c:v>
                </c:pt>
                <c:pt idx="1558">
                  <c:v>3.25</c:v>
                </c:pt>
                <c:pt idx="1559">
                  <c:v>3.25</c:v>
                </c:pt>
                <c:pt idx="1560">
                  <c:v>3.25</c:v>
                </c:pt>
                <c:pt idx="1561">
                  <c:v>3.25</c:v>
                </c:pt>
                <c:pt idx="1562">
                  <c:v>3.25</c:v>
                </c:pt>
                <c:pt idx="1563">
                  <c:v>3.25</c:v>
                </c:pt>
                <c:pt idx="1564">
                  <c:v>3.5</c:v>
                </c:pt>
                <c:pt idx="1565">
                  <c:v>3.5</c:v>
                </c:pt>
                <c:pt idx="1566">
                  <c:v>3.5</c:v>
                </c:pt>
                <c:pt idx="1567">
                  <c:v>3.5</c:v>
                </c:pt>
                <c:pt idx="1568">
                  <c:v>3.5</c:v>
                </c:pt>
                <c:pt idx="1569">
                  <c:v>3.5</c:v>
                </c:pt>
                <c:pt idx="1570">
                  <c:v>3.5</c:v>
                </c:pt>
                <c:pt idx="1571">
                  <c:v>3.5</c:v>
                </c:pt>
                <c:pt idx="1572">
                  <c:v>3.5</c:v>
                </c:pt>
                <c:pt idx="1573">
                  <c:v>3.5</c:v>
                </c:pt>
                <c:pt idx="1574">
                  <c:v>3.5</c:v>
                </c:pt>
                <c:pt idx="1575">
                  <c:v>3.5</c:v>
                </c:pt>
                <c:pt idx="1576">
                  <c:v>3.5</c:v>
                </c:pt>
                <c:pt idx="1577">
                  <c:v>3.5</c:v>
                </c:pt>
                <c:pt idx="1578">
                  <c:v>3.5</c:v>
                </c:pt>
                <c:pt idx="1579">
                  <c:v>3.5</c:v>
                </c:pt>
                <c:pt idx="1580">
                  <c:v>3.5</c:v>
                </c:pt>
                <c:pt idx="1581">
                  <c:v>3.5</c:v>
                </c:pt>
                <c:pt idx="1582">
                  <c:v>3.5</c:v>
                </c:pt>
                <c:pt idx="1583">
                  <c:v>3.5</c:v>
                </c:pt>
                <c:pt idx="1584">
                  <c:v>3.5</c:v>
                </c:pt>
                <c:pt idx="1585">
                  <c:v>3.5</c:v>
                </c:pt>
                <c:pt idx="1586">
                  <c:v>3.5</c:v>
                </c:pt>
                <c:pt idx="1587">
                  <c:v>3.5</c:v>
                </c:pt>
                <c:pt idx="1588">
                  <c:v>3.5</c:v>
                </c:pt>
                <c:pt idx="1589">
                  <c:v>3.5</c:v>
                </c:pt>
                <c:pt idx="1590">
                  <c:v>3.5</c:v>
                </c:pt>
                <c:pt idx="1591">
                  <c:v>3.5</c:v>
                </c:pt>
                <c:pt idx="1592">
                  <c:v>3.5</c:v>
                </c:pt>
                <c:pt idx="1593">
                  <c:v>3.5</c:v>
                </c:pt>
                <c:pt idx="1594">
                  <c:v>3.5</c:v>
                </c:pt>
                <c:pt idx="1595">
                  <c:v>3.5</c:v>
                </c:pt>
                <c:pt idx="1596">
                  <c:v>3.5</c:v>
                </c:pt>
                <c:pt idx="1597">
                  <c:v>3.5</c:v>
                </c:pt>
                <c:pt idx="1598">
                  <c:v>3.5</c:v>
                </c:pt>
                <c:pt idx="1599">
                  <c:v>3.5</c:v>
                </c:pt>
                <c:pt idx="1600">
                  <c:v>3.5</c:v>
                </c:pt>
                <c:pt idx="1601">
                  <c:v>3.5</c:v>
                </c:pt>
                <c:pt idx="1602">
                  <c:v>3.5</c:v>
                </c:pt>
                <c:pt idx="1603">
                  <c:v>3.5</c:v>
                </c:pt>
                <c:pt idx="1604">
                  <c:v>3.5</c:v>
                </c:pt>
                <c:pt idx="1605">
                  <c:v>3.5</c:v>
                </c:pt>
                <c:pt idx="1606">
                  <c:v>3.5</c:v>
                </c:pt>
                <c:pt idx="1607">
                  <c:v>3.5</c:v>
                </c:pt>
                <c:pt idx="1608">
                  <c:v>3.5</c:v>
                </c:pt>
                <c:pt idx="1609">
                  <c:v>3.5</c:v>
                </c:pt>
                <c:pt idx="1610">
                  <c:v>3.5</c:v>
                </c:pt>
                <c:pt idx="1611">
                  <c:v>3.5</c:v>
                </c:pt>
                <c:pt idx="1612">
                  <c:v>3.5</c:v>
                </c:pt>
                <c:pt idx="1613">
                  <c:v>3.5</c:v>
                </c:pt>
                <c:pt idx="1614">
                  <c:v>3.5</c:v>
                </c:pt>
                <c:pt idx="1615">
                  <c:v>3.5</c:v>
                </c:pt>
                <c:pt idx="1616">
                  <c:v>3.5</c:v>
                </c:pt>
                <c:pt idx="1617">
                  <c:v>3.5</c:v>
                </c:pt>
                <c:pt idx="1618">
                  <c:v>3.5</c:v>
                </c:pt>
                <c:pt idx="1619">
                  <c:v>3.5</c:v>
                </c:pt>
                <c:pt idx="1620">
                  <c:v>3.5</c:v>
                </c:pt>
                <c:pt idx="1621">
                  <c:v>3.5</c:v>
                </c:pt>
                <c:pt idx="1622">
                  <c:v>3.5</c:v>
                </c:pt>
                <c:pt idx="1623">
                  <c:v>3.5</c:v>
                </c:pt>
                <c:pt idx="1624">
                  <c:v>3.5</c:v>
                </c:pt>
                <c:pt idx="1625">
                  <c:v>3.5</c:v>
                </c:pt>
                <c:pt idx="1626">
                  <c:v>3.5</c:v>
                </c:pt>
                <c:pt idx="1627">
                  <c:v>3.5</c:v>
                </c:pt>
                <c:pt idx="1628">
                  <c:v>3.5</c:v>
                </c:pt>
                <c:pt idx="1629">
                  <c:v>3.5</c:v>
                </c:pt>
                <c:pt idx="1630">
                  <c:v>3.5</c:v>
                </c:pt>
                <c:pt idx="1631">
                  <c:v>3.5</c:v>
                </c:pt>
                <c:pt idx="1632">
                  <c:v>3.5</c:v>
                </c:pt>
                <c:pt idx="1633">
                  <c:v>3.5</c:v>
                </c:pt>
                <c:pt idx="1634">
                  <c:v>3.5</c:v>
                </c:pt>
                <c:pt idx="1635">
                  <c:v>3.5</c:v>
                </c:pt>
                <c:pt idx="1636">
                  <c:v>3.5</c:v>
                </c:pt>
                <c:pt idx="1637">
                  <c:v>3.5</c:v>
                </c:pt>
                <c:pt idx="1638">
                  <c:v>3.5</c:v>
                </c:pt>
                <c:pt idx="1639">
                  <c:v>3.5</c:v>
                </c:pt>
                <c:pt idx="1640">
                  <c:v>3.75</c:v>
                </c:pt>
                <c:pt idx="1641">
                  <c:v>3.75</c:v>
                </c:pt>
                <c:pt idx="1642">
                  <c:v>3.75</c:v>
                </c:pt>
                <c:pt idx="1643">
                  <c:v>3.75</c:v>
                </c:pt>
                <c:pt idx="1644">
                  <c:v>3.75</c:v>
                </c:pt>
                <c:pt idx="1645">
                  <c:v>3.75</c:v>
                </c:pt>
                <c:pt idx="1646">
                  <c:v>3.75</c:v>
                </c:pt>
                <c:pt idx="1647">
                  <c:v>3.75</c:v>
                </c:pt>
                <c:pt idx="1648">
                  <c:v>3.75</c:v>
                </c:pt>
                <c:pt idx="1649">
                  <c:v>3.75</c:v>
                </c:pt>
                <c:pt idx="1650">
                  <c:v>3.75</c:v>
                </c:pt>
                <c:pt idx="1651">
                  <c:v>3.75</c:v>
                </c:pt>
                <c:pt idx="1652">
                  <c:v>3.75</c:v>
                </c:pt>
                <c:pt idx="1653">
                  <c:v>3.75</c:v>
                </c:pt>
                <c:pt idx="1654">
                  <c:v>3.75</c:v>
                </c:pt>
                <c:pt idx="1655">
                  <c:v>3.75</c:v>
                </c:pt>
                <c:pt idx="1656">
                  <c:v>3.75</c:v>
                </c:pt>
                <c:pt idx="1657">
                  <c:v>3.75</c:v>
                </c:pt>
                <c:pt idx="1658">
                  <c:v>3.75</c:v>
                </c:pt>
                <c:pt idx="1659">
                  <c:v>3.75</c:v>
                </c:pt>
                <c:pt idx="1660">
                  <c:v>3.75</c:v>
                </c:pt>
                <c:pt idx="1661">
                  <c:v>3.75</c:v>
                </c:pt>
                <c:pt idx="1662">
                  <c:v>3.75</c:v>
                </c:pt>
                <c:pt idx="1663">
                  <c:v>3.75</c:v>
                </c:pt>
                <c:pt idx="1664">
                  <c:v>3.75</c:v>
                </c:pt>
                <c:pt idx="1665">
                  <c:v>3.75</c:v>
                </c:pt>
                <c:pt idx="1666">
                  <c:v>3.75</c:v>
                </c:pt>
                <c:pt idx="1667">
                  <c:v>3.75</c:v>
                </c:pt>
                <c:pt idx="1668">
                  <c:v>3.75</c:v>
                </c:pt>
                <c:pt idx="1669">
                  <c:v>3.75</c:v>
                </c:pt>
                <c:pt idx="1670">
                  <c:v>3.75</c:v>
                </c:pt>
                <c:pt idx="1671">
                  <c:v>3.75</c:v>
                </c:pt>
                <c:pt idx="1672">
                  <c:v>3.75</c:v>
                </c:pt>
                <c:pt idx="1673">
                  <c:v>3.75</c:v>
                </c:pt>
                <c:pt idx="1674">
                  <c:v>3.75</c:v>
                </c:pt>
                <c:pt idx="1675">
                  <c:v>3.75</c:v>
                </c:pt>
                <c:pt idx="1676">
                  <c:v>3.75</c:v>
                </c:pt>
                <c:pt idx="1677">
                  <c:v>3.75</c:v>
                </c:pt>
                <c:pt idx="1678">
                  <c:v>3.75</c:v>
                </c:pt>
                <c:pt idx="1679">
                  <c:v>3.75</c:v>
                </c:pt>
                <c:pt idx="1680">
                  <c:v>3.75</c:v>
                </c:pt>
                <c:pt idx="1681">
                  <c:v>3.75</c:v>
                </c:pt>
                <c:pt idx="1682">
                  <c:v>3.75</c:v>
                </c:pt>
                <c:pt idx="1683">
                  <c:v>3.75</c:v>
                </c:pt>
                <c:pt idx="1684">
                  <c:v>3.75</c:v>
                </c:pt>
                <c:pt idx="1685">
                  <c:v>3.75</c:v>
                </c:pt>
                <c:pt idx="1686">
                  <c:v>3.75</c:v>
                </c:pt>
                <c:pt idx="1687">
                  <c:v>3.75</c:v>
                </c:pt>
                <c:pt idx="1688">
                  <c:v>3.75</c:v>
                </c:pt>
                <c:pt idx="1689">
                  <c:v>3.75</c:v>
                </c:pt>
                <c:pt idx="1690">
                  <c:v>3.75</c:v>
                </c:pt>
                <c:pt idx="1691">
                  <c:v>3.75</c:v>
                </c:pt>
                <c:pt idx="1692">
                  <c:v>3.75</c:v>
                </c:pt>
                <c:pt idx="1693">
                  <c:v>3.75</c:v>
                </c:pt>
                <c:pt idx="1694">
                  <c:v>3.75</c:v>
                </c:pt>
                <c:pt idx="1695">
                  <c:v>3.75</c:v>
                </c:pt>
                <c:pt idx="1696">
                  <c:v>3.75</c:v>
                </c:pt>
                <c:pt idx="1697">
                  <c:v>3.75</c:v>
                </c:pt>
                <c:pt idx="1698">
                  <c:v>3.75</c:v>
                </c:pt>
                <c:pt idx="1699">
                  <c:v>3.75</c:v>
                </c:pt>
                <c:pt idx="1700">
                  <c:v>3.75</c:v>
                </c:pt>
                <c:pt idx="1701">
                  <c:v>3.75</c:v>
                </c:pt>
                <c:pt idx="1702">
                  <c:v>3.75</c:v>
                </c:pt>
                <c:pt idx="1703">
                  <c:v>3.75</c:v>
                </c:pt>
                <c:pt idx="1704">
                  <c:v>3.75</c:v>
                </c:pt>
                <c:pt idx="1705">
                  <c:v>3.75</c:v>
                </c:pt>
                <c:pt idx="1706">
                  <c:v>3.75</c:v>
                </c:pt>
                <c:pt idx="1707">
                  <c:v>3.75</c:v>
                </c:pt>
                <c:pt idx="1708">
                  <c:v>3.75</c:v>
                </c:pt>
                <c:pt idx="1709">
                  <c:v>3.75</c:v>
                </c:pt>
                <c:pt idx="1710">
                  <c:v>3.75</c:v>
                </c:pt>
                <c:pt idx="1711">
                  <c:v>4</c:v>
                </c:pt>
                <c:pt idx="1712">
                  <c:v>4</c:v>
                </c:pt>
                <c:pt idx="1713">
                  <c:v>4</c:v>
                </c:pt>
                <c:pt idx="1714">
                  <c:v>4</c:v>
                </c:pt>
                <c:pt idx="1715">
                  <c:v>4</c:v>
                </c:pt>
                <c:pt idx="1716">
                  <c:v>4</c:v>
                </c:pt>
                <c:pt idx="1717">
                  <c:v>4</c:v>
                </c:pt>
                <c:pt idx="1718">
                  <c:v>4</c:v>
                </c:pt>
                <c:pt idx="1719">
                  <c:v>4</c:v>
                </c:pt>
                <c:pt idx="1720">
                  <c:v>4</c:v>
                </c:pt>
                <c:pt idx="1721">
                  <c:v>4</c:v>
                </c:pt>
                <c:pt idx="1722">
                  <c:v>4</c:v>
                </c:pt>
                <c:pt idx="1723">
                  <c:v>4</c:v>
                </c:pt>
                <c:pt idx="1724">
                  <c:v>4</c:v>
                </c:pt>
                <c:pt idx="1725">
                  <c:v>4</c:v>
                </c:pt>
                <c:pt idx="1726">
                  <c:v>4</c:v>
                </c:pt>
                <c:pt idx="1727">
                  <c:v>4</c:v>
                </c:pt>
                <c:pt idx="1728">
                  <c:v>4</c:v>
                </c:pt>
                <c:pt idx="1729">
                  <c:v>4</c:v>
                </c:pt>
                <c:pt idx="1730">
                  <c:v>4</c:v>
                </c:pt>
                <c:pt idx="1731">
                  <c:v>4</c:v>
                </c:pt>
                <c:pt idx="1732">
                  <c:v>4</c:v>
                </c:pt>
                <c:pt idx="1733">
                  <c:v>4</c:v>
                </c:pt>
                <c:pt idx="1734">
                  <c:v>4</c:v>
                </c:pt>
                <c:pt idx="1735">
                  <c:v>4</c:v>
                </c:pt>
                <c:pt idx="1736">
                  <c:v>4</c:v>
                </c:pt>
                <c:pt idx="1737">
                  <c:v>4</c:v>
                </c:pt>
                <c:pt idx="1738">
                  <c:v>4</c:v>
                </c:pt>
                <c:pt idx="1739">
                  <c:v>4</c:v>
                </c:pt>
                <c:pt idx="1740">
                  <c:v>4</c:v>
                </c:pt>
                <c:pt idx="1741">
                  <c:v>4</c:v>
                </c:pt>
                <c:pt idx="1742">
                  <c:v>4</c:v>
                </c:pt>
                <c:pt idx="1743">
                  <c:v>4</c:v>
                </c:pt>
                <c:pt idx="1744">
                  <c:v>4</c:v>
                </c:pt>
                <c:pt idx="1745">
                  <c:v>4</c:v>
                </c:pt>
                <c:pt idx="1746">
                  <c:v>4</c:v>
                </c:pt>
                <c:pt idx="1747">
                  <c:v>4</c:v>
                </c:pt>
                <c:pt idx="1748">
                  <c:v>4</c:v>
                </c:pt>
                <c:pt idx="1749">
                  <c:v>4</c:v>
                </c:pt>
                <c:pt idx="1750">
                  <c:v>4</c:v>
                </c:pt>
                <c:pt idx="1751">
                  <c:v>4</c:v>
                </c:pt>
                <c:pt idx="1752">
                  <c:v>4</c:v>
                </c:pt>
                <c:pt idx="1753">
                  <c:v>4</c:v>
                </c:pt>
                <c:pt idx="1754">
                  <c:v>4</c:v>
                </c:pt>
                <c:pt idx="1755">
                  <c:v>4</c:v>
                </c:pt>
                <c:pt idx="1756">
                  <c:v>4</c:v>
                </c:pt>
                <c:pt idx="1757">
                  <c:v>4</c:v>
                </c:pt>
                <c:pt idx="1758">
                  <c:v>4</c:v>
                </c:pt>
                <c:pt idx="1759">
                  <c:v>4</c:v>
                </c:pt>
                <c:pt idx="1760">
                  <c:v>4</c:v>
                </c:pt>
                <c:pt idx="1761">
                  <c:v>4</c:v>
                </c:pt>
                <c:pt idx="1762">
                  <c:v>4</c:v>
                </c:pt>
                <c:pt idx="1763">
                  <c:v>4</c:v>
                </c:pt>
                <c:pt idx="1764">
                  <c:v>4</c:v>
                </c:pt>
                <c:pt idx="1765">
                  <c:v>4</c:v>
                </c:pt>
                <c:pt idx="1766">
                  <c:v>4</c:v>
                </c:pt>
                <c:pt idx="1767">
                  <c:v>4</c:v>
                </c:pt>
                <c:pt idx="1768">
                  <c:v>4</c:v>
                </c:pt>
                <c:pt idx="1769">
                  <c:v>4</c:v>
                </c:pt>
                <c:pt idx="1770">
                  <c:v>4</c:v>
                </c:pt>
                <c:pt idx="1771">
                  <c:v>4</c:v>
                </c:pt>
                <c:pt idx="1772">
                  <c:v>4</c:v>
                </c:pt>
                <c:pt idx="1773">
                  <c:v>4</c:v>
                </c:pt>
                <c:pt idx="1774">
                  <c:v>4</c:v>
                </c:pt>
                <c:pt idx="1775">
                  <c:v>4</c:v>
                </c:pt>
                <c:pt idx="1776">
                  <c:v>4</c:v>
                </c:pt>
                <c:pt idx="1777">
                  <c:v>4</c:v>
                </c:pt>
                <c:pt idx="1778">
                  <c:v>4</c:v>
                </c:pt>
                <c:pt idx="1779">
                  <c:v>4</c:v>
                </c:pt>
                <c:pt idx="1780">
                  <c:v>4</c:v>
                </c:pt>
                <c:pt idx="1781">
                  <c:v>4</c:v>
                </c:pt>
                <c:pt idx="1782">
                  <c:v>4</c:v>
                </c:pt>
                <c:pt idx="1783">
                  <c:v>4</c:v>
                </c:pt>
                <c:pt idx="1784">
                  <c:v>4</c:v>
                </c:pt>
                <c:pt idx="1785">
                  <c:v>4</c:v>
                </c:pt>
                <c:pt idx="1786">
                  <c:v>4</c:v>
                </c:pt>
                <c:pt idx="1787">
                  <c:v>4</c:v>
                </c:pt>
                <c:pt idx="1788">
                  <c:v>4</c:v>
                </c:pt>
                <c:pt idx="1789">
                  <c:v>4</c:v>
                </c:pt>
                <c:pt idx="1790">
                  <c:v>4</c:v>
                </c:pt>
                <c:pt idx="1791">
                  <c:v>4</c:v>
                </c:pt>
                <c:pt idx="1792">
                  <c:v>4</c:v>
                </c:pt>
                <c:pt idx="1793">
                  <c:v>4</c:v>
                </c:pt>
                <c:pt idx="1794">
                  <c:v>4</c:v>
                </c:pt>
                <c:pt idx="1795">
                  <c:v>4</c:v>
                </c:pt>
                <c:pt idx="1796">
                  <c:v>4</c:v>
                </c:pt>
                <c:pt idx="1797">
                  <c:v>4</c:v>
                </c:pt>
                <c:pt idx="1798">
                  <c:v>4</c:v>
                </c:pt>
                <c:pt idx="1799">
                  <c:v>4</c:v>
                </c:pt>
                <c:pt idx="1800">
                  <c:v>4</c:v>
                </c:pt>
                <c:pt idx="1801">
                  <c:v>4</c:v>
                </c:pt>
                <c:pt idx="1802">
                  <c:v>4</c:v>
                </c:pt>
                <c:pt idx="1803">
                  <c:v>4</c:v>
                </c:pt>
                <c:pt idx="1804">
                  <c:v>4</c:v>
                </c:pt>
                <c:pt idx="1805">
                  <c:v>4</c:v>
                </c:pt>
                <c:pt idx="1806">
                  <c:v>4</c:v>
                </c:pt>
                <c:pt idx="1807">
                  <c:v>4</c:v>
                </c:pt>
                <c:pt idx="1808">
                  <c:v>4</c:v>
                </c:pt>
                <c:pt idx="1809">
                  <c:v>4</c:v>
                </c:pt>
                <c:pt idx="1810">
                  <c:v>4</c:v>
                </c:pt>
                <c:pt idx="1811">
                  <c:v>4</c:v>
                </c:pt>
                <c:pt idx="1812">
                  <c:v>4</c:v>
                </c:pt>
                <c:pt idx="1813">
                  <c:v>4</c:v>
                </c:pt>
                <c:pt idx="1814">
                  <c:v>4</c:v>
                </c:pt>
                <c:pt idx="1815">
                  <c:v>4</c:v>
                </c:pt>
                <c:pt idx="1816">
                  <c:v>4</c:v>
                </c:pt>
                <c:pt idx="1817">
                  <c:v>4</c:v>
                </c:pt>
                <c:pt idx="1818">
                  <c:v>4</c:v>
                </c:pt>
                <c:pt idx="1819">
                  <c:v>4</c:v>
                </c:pt>
                <c:pt idx="1820">
                  <c:v>4</c:v>
                </c:pt>
                <c:pt idx="1821">
                  <c:v>4</c:v>
                </c:pt>
                <c:pt idx="1822">
                  <c:v>4</c:v>
                </c:pt>
                <c:pt idx="1823">
                  <c:v>4</c:v>
                </c:pt>
                <c:pt idx="1824">
                  <c:v>4</c:v>
                </c:pt>
                <c:pt idx="1825">
                  <c:v>4</c:v>
                </c:pt>
                <c:pt idx="1826">
                  <c:v>4</c:v>
                </c:pt>
                <c:pt idx="1827">
                  <c:v>4</c:v>
                </c:pt>
                <c:pt idx="1828">
                  <c:v>4</c:v>
                </c:pt>
                <c:pt idx="1829">
                  <c:v>4</c:v>
                </c:pt>
                <c:pt idx="1830">
                  <c:v>4</c:v>
                </c:pt>
                <c:pt idx="1831">
                  <c:v>4</c:v>
                </c:pt>
                <c:pt idx="1832">
                  <c:v>4</c:v>
                </c:pt>
                <c:pt idx="1833">
                  <c:v>4</c:v>
                </c:pt>
                <c:pt idx="1834">
                  <c:v>4</c:v>
                </c:pt>
                <c:pt idx="1835">
                  <c:v>4</c:v>
                </c:pt>
                <c:pt idx="1836">
                  <c:v>4</c:v>
                </c:pt>
                <c:pt idx="1837">
                  <c:v>4</c:v>
                </c:pt>
                <c:pt idx="1838">
                  <c:v>4</c:v>
                </c:pt>
                <c:pt idx="1839">
                  <c:v>4</c:v>
                </c:pt>
                <c:pt idx="1840">
                  <c:v>4</c:v>
                </c:pt>
                <c:pt idx="1841">
                  <c:v>4</c:v>
                </c:pt>
                <c:pt idx="1842">
                  <c:v>4</c:v>
                </c:pt>
                <c:pt idx="1843">
                  <c:v>4</c:v>
                </c:pt>
                <c:pt idx="1844">
                  <c:v>4</c:v>
                </c:pt>
                <c:pt idx="1845">
                  <c:v>4</c:v>
                </c:pt>
                <c:pt idx="1846">
                  <c:v>4</c:v>
                </c:pt>
                <c:pt idx="1847">
                  <c:v>4</c:v>
                </c:pt>
                <c:pt idx="1848">
                  <c:v>4</c:v>
                </c:pt>
                <c:pt idx="1849">
                  <c:v>4</c:v>
                </c:pt>
                <c:pt idx="1850">
                  <c:v>4</c:v>
                </c:pt>
                <c:pt idx="1851">
                  <c:v>4</c:v>
                </c:pt>
                <c:pt idx="1852">
                  <c:v>4</c:v>
                </c:pt>
                <c:pt idx="1853">
                  <c:v>4</c:v>
                </c:pt>
                <c:pt idx="1854">
                  <c:v>4</c:v>
                </c:pt>
                <c:pt idx="1855">
                  <c:v>4</c:v>
                </c:pt>
                <c:pt idx="1856">
                  <c:v>4</c:v>
                </c:pt>
                <c:pt idx="1857">
                  <c:v>4</c:v>
                </c:pt>
                <c:pt idx="1858">
                  <c:v>4</c:v>
                </c:pt>
                <c:pt idx="1859">
                  <c:v>4</c:v>
                </c:pt>
                <c:pt idx="1860">
                  <c:v>4</c:v>
                </c:pt>
                <c:pt idx="1861">
                  <c:v>4</c:v>
                </c:pt>
                <c:pt idx="1862">
                  <c:v>4</c:v>
                </c:pt>
                <c:pt idx="1863">
                  <c:v>4</c:v>
                </c:pt>
                <c:pt idx="1864">
                  <c:v>4</c:v>
                </c:pt>
                <c:pt idx="1865">
                  <c:v>4</c:v>
                </c:pt>
                <c:pt idx="1866">
                  <c:v>4</c:v>
                </c:pt>
                <c:pt idx="1867">
                  <c:v>4</c:v>
                </c:pt>
                <c:pt idx="1868">
                  <c:v>4</c:v>
                </c:pt>
                <c:pt idx="1869">
                  <c:v>4</c:v>
                </c:pt>
                <c:pt idx="1870">
                  <c:v>4</c:v>
                </c:pt>
                <c:pt idx="1871">
                  <c:v>4</c:v>
                </c:pt>
                <c:pt idx="1872">
                  <c:v>4</c:v>
                </c:pt>
                <c:pt idx="1873">
                  <c:v>4</c:v>
                </c:pt>
                <c:pt idx="1874">
                  <c:v>4</c:v>
                </c:pt>
                <c:pt idx="1875">
                  <c:v>4</c:v>
                </c:pt>
                <c:pt idx="1876">
                  <c:v>4</c:v>
                </c:pt>
                <c:pt idx="1877">
                  <c:v>4</c:v>
                </c:pt>
                <c:pt idx="1878">
                  <c:v>4</c:v>
                </c:pt>
                <c:pt idx="1879">
                  <c:v>4</c:v>
                </c:pt>
                <c:pt idx="1880">
                  <c:v>4</c:v>
                </c:pt>
                <c:pt idx="1881">
                  <c:v>4</c:v>
                </c:pt>
                <c:pt idx="1882">
                  <c:v>4</c:v>
                </c:pt>
                <c:pt idx="1883">
                  <c:v>4</c:v>
                </c:pt>
                <c:pt idx="1884">
                  <c:v>4</c:v>
                </c:pt>
                <c:pt idx="1885">
                  <c:v>4</c:v>
                </c:pt>
                <c:pt idx="1886">
                  <c:v>4</c:v>
                </c:pt>
                <c:pt idx="1887">
                  <c:v>4</c:v>
                </c:pt>
                <c:pt idx="1888">
                  <c:v>4</c:v>
                </c:pt>
                <c:pt idx="1889">
                  <c:v>4.25</c:v>
                </c:pt>
                <c:pt idx="1890">
                  <c:v>4.25</c:v>
                </c:pt>
                <c:pt idx="1891">
                  <c:v>4.25</c:v>
                </c:pt>
                <c:pt idx="1892">
                  <c:v>4.25</c:v>
                </c:pt>
                <c:pt idx="1893">
                  <c:v>4.25</c:v>
                </c:pt>
                <c:pt idx="1894">
                  <c:v>4.25</c:v>
                </c:pt>
                <c:pt idx="1895">
                  <c:v>4.25</c:v>
                </c:pt>
                <c:pt idx="1896">
                  <c:v>4.25</c:v>
                </c:pt>
                <c:pt idx="1897">
                  <c:v>4.25</c:v>
                </c:pt>
                <c:pt idx="1898">
                  <c:v>4.25</c:v>
                </c:pt>
                <c:pt idx="1899">
                  <c:v>4.25</c:v>
                </c:pt>
                <c:pt idx="1900">
                  <c:v>4.25</c:v>
                </c:pt>
                <c:pt idx="1901">
                  <c:v>4.25</c:v>
                </c:pt>
                <c:pt idx="1902">
                  <c:v>4.25</c:v>
                </c:pt>
                <c:pt idx="1903">
                  <c:v>4.25</c:v>
                </c:pt>
                <c:pt idx="1904">
                  <c:v>4.25</c:v>
                </c:pt>
                <c:pt idx="1905">
                  <c:v>4.25</c:v>
                </c:pt>
                <c:pt idx="1906">
                  <c:v>4.25</c:v>
                </c:pt>
                <c:pt idx="1907">
                  <c:v>4.25</c:v>
                </c:pt>
                <c:pt idx="1908">
                  <c:v>4.25</c:v>
                </c:pt>
                <c:pt idx="1909">
                  <c:v>4.25</c:v>
                </c:pt>
                <c:pt idx="1910">
                  <c:v>4.25</c:v>
                </c:pt>
                <c:pt idx="1911">
                  <c:v>4.25</c:v>
                </c:pt>
                <c:pt idx="1912">
                  <c:v>4.25</c:v>
                </c:pt>
                <c:pt idx="1913">
                  <c:v>4.25</c:v>
                </c:pt>
                <c:pt idx="1914">
                  <c:v>4.25</c:v>
                </c:pt>
                <c:pt idx="1915">
                  <c:v>4.25</c:v>
                </c:pt>
                <c:pt idx="1916">
                  <c:v>4.25</c:v>
                </c:pt>
                <c:pt idx="1917">
                  <c:v>4.25</c:v>
                </c:pt>
                <c:pt idx="1918">
                  <c:v>4.25</c:v>
                </c:pt>
                <c:pt idx="1919">
                  <c:v>4.25</c:v>
                </c:pt>
                <c:pt idx="1920">
                  <c:v>4.25</c:v>
                </c:pt>
                <c:pt idx="1921">
                  <c:v>4.25</c:v>
                </c:pt>
                <c:pt idx="1922">
                  <c:v>4.25</c:v>
                </c:pt>
                <c:pt idx="1923">
                  <c:v>4.25</c:v>
                </c:pt>
                <c:pt idx="1924">
                  <c:v>4.25</c:v>
                </c:pt>
                <c:pt idx="1925">
                  <c:v>4.25</c:v>
                </c:pt>
                <c:pt idx="1926">
                  <c:v>4.25</c:v>
                </c:pt>
                <c:pt idx="1927">
                  <c:v>4.25</c:v>
                </c:pt>
                <c:pt idx="1928">
                  <c:v>4.25</c:v>
                </c:pt>
                <c:pt idx="1929">
                  <c:v>4.25</c:v>
                </c:pt>
                <c:pt idx="1930">
                  <c:v>4.25</c:v>
                </c:pt>
                <c:pt idx="1931">
                  <c:v>4.25</c:v>
                </c:pt>
                <c:pt idx="1932">
                  <c:v>4.25</c:v>
                </c:pt>
                <c:pt idx="1933">
                  <c:v>4.25</c:v>
                </c:pt>
                <c:pt idx="1934">
                  <c:v>4.25</c:v>
                </c:pt>
                <c:pt idx="1935">
                  <c:v>4.25</c:v>
                </c:pt>
                <c:pt idx="1936">
                  <c:v>4.25</c:v>
                </c:pt>
                <c:pt idx="1937">
                  <c:v>4.25</c:v>
                </c:pt>
                <c:pt idx="1938">
                  <c:v>4.25</c:v>
                </c:pt>
                <c:pt idx="1939">
                  <c:v>4.25</c:v>
                </c:pt>
                <c:pt idx="1940">
                  <c:v>4.25</c:v>
                </c:pt>
                <c:pt idx="1941">
                  <c:v>4.25</c:v>
                </c:pt>
                <c:pt idx="1942">
                  <c:v>4.25</c:v>
                </c:pt>
                <c:pt idx="1943">
                  <c:v>4.25</c:v>
                </c:pt>
                <c:pt idx="1944">
                  <c:v>4.25</c:v>
                </c:pt>
                <c:pt idx="1945">
                  <c:v>4.25</c:v>
                </c:pt>
                <c:pt idx="1946">
                  <c:v>4.25</c:v>
                </c:pt>
                <c:pt idx="1947">
                  <c:v>4.25</c:v>
                </c:pt>
                <c:pt idx="1948">
                  <c:v>4.25</c:v>
                </c:pt>
                <c:pt idx="1949">
                  <c:v>4.25</c:v>
                </c:pt>
                <c:pt idx="1950">
                  <c:v>4.5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Фиксированная ставка по операциям предоставления ликвидности</c:v>
                </c:pt>
              </c:strCache>
            </c:strRef>
          </c:tx>
          <c:spPr>
            <a:ln w="22225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Лист2!$A$1132:$A$3082</c:f>
              <c:numCache>
                <c:formatCode>m/d/yyyy</c:formatCode>
                <c:ptCount val="1951"/>
                <c:pt idx="0">
                  <c:v>38397</c:v>
                </c:pt>
                <c:pt idx="1">
                  <c:v>38398</c:v>
                </c:pt>
                <c:pt idx="2">
                  <c:v>38399</c:v>
                </c:pt>
                <c:pt idx="3">
                  <c:v>38400</c:v>
                </c:pt>
                <c:pt idx="4">
                  <c:v>38401</c:v>
                </c:pt>
                <c:pt idx="5">
                  <c:v>38404</c:v>
                </c:pt>
                <c:pt idx="6">
                  <c:v>38405</c:v>
                </c:pt>
                <c:pt idx="7">
                  <c:v>38407</c:v>
                </c:pt>
                <c:pt idx="8">
                  <c:v>38408</c:v>
                </c:pt>
                <c:pt idx="9">
                  <c:v>38411</c:v>
                </c:pt>
                <c:pt idx="10">
                  <c:v>38412</c:v>
                </c:pt>
                <c:pt idx="11">
                  <c:v>38413</c:v>
                </c:pt>
                <c:pt idx="12">
                  <c:v>38414</c:v>
                </c:pt>
                <c:pt idx="13">
                  <c:v>38415</c:v>
                </c:pt>
                <c:pt idx="14">
                  <c:v>38416</c:v>
                </c:pt>
                <c:pt idx="15">
                  <c:v>38420</c:v>
                </c:pt>
                <c:pt idx="16">
                  <c:v>38421</c:v>
                </c:pt>
                <c:pt idx="17">
                  <c:v>38422</c:v>
                </c:pt>
                <c:pt idx="18">
                  <c:v>38425</c:v>
                </c:pt>
                <c:pt idx="19">
                  <c:v>38426</c:v>
                </c:pt>
                <c:pt idx="20">
                  <c:v>38427</c:v>
                </c:pt>
                <c:pt idx="21">
                  <c:v>38428</c:v>
                </c:pt>
                <c:pt idx="22">
                  <c:v>38429</c:v>
                </c:pt>
                <c:pt idx="23">
                  <c:v>38432</c:v>
                </c:pt>
                <c:pt idx="24">
                  <c:v>38433</c:v>
                </c:pt>
                <c:pt idx="25">
                  <c:v>38434</c:v>
                </c:pt>
                <c:pt idx="26">
                  <c:v>38435</c:v>
                </c:pt>
                <c:pt idx="27">
                  <c:v>38436</c:v>
                </c:pt>
                <c:pt idx="28">
                  <c:v>38439</c:v>
                </c:pt>
                <c:pt idx="29">
                  <c:v>38440</c:v>
                </c:pt>
                <c:pt idx="30">
                  <c:v>38441</c:v>
                </c:pt>
                <c:pt idx="31">
                  <c:v>38442</c:v>
                </c:pt>
                <c:pt idx="32">
                  <c:v>38443</c:v>
                </c:pt>
                <c:pt idx="33">
                  <c:v>38446</c:v>
                </c:pt>
                <c:pt idx="34">
                  <c:v>38447</c:v>
                </c:pt>
                <c:pt idx="35">
                  <c:v>38448</c:v>
                </c:pt>
                <c:pt idx="36">
                  <c:v>38449</c:v>
                </c:pt>
                <c:pt idx="37">
                  <c:v>38450</c:v>
                </c:pt>
                <c:pt idx="38">
                  <c:v>38453</c:v>
                </c:pt>
                <c:pt idx="39">
                  <c:v>38454</c:v>
                </c:pt>
                <c:pt idx="40">
                  <c:v>38455</c:v>
                </c:pt>
                <c:pt idx="41">
                  <c:v>38456</c:v>
                </c:pt>
                <c:pt idx="42">
                  <c:v>38457</c:v>
                </c:pt>
                <c:pt idx="43">
                  <c:v>38460</c:v>
                </c:pt>
                <c:pt idx="44">
                  <c:v>38461</c:v>
                </c:pt>
                <c:pt idx="45">
                  <c:v>38462</c:v>
                </c:pt>
                <c:pt idx="46">
                  <c:v>38463</c:v>
                </c:pt>
                <c:pt idx="47">
                  <c:v>38464</c:v>
                </c:pt>
                <c:pt idx="48">
                  <c:v>38467</c:v>
                </c:pt>
                <c:pt idx="49">
                  <c:v>38468</c:v>
                </c:pt>
                <c:pt idx="50">
                  <c:v>38469</c:v>
                </c:pt>
                <c:pt idx="51">
                  <c:v>38470</c:v>
                </c:pt>
                <c:pt idx="52">
                  <c:v>38471</c:v>
                </c:pt>
                <c:pt idx="53">
                  <c:v>38475</c:v>
                </c:pt>
                <c:pt idx="54">
                  <c:v>38476</c:v>
                </c:pt>
                <c:pt idx="55">
                  <c:v>38477</c:v>
                </c:pt>
                <c:pt idx="56">
                  <c:v>38478</c:v>
                </c:pt>
                <c:pt idx="57">
                  <c:v>38483</c:v>
                </c:pt>
                <c:pt idx="58">
                  <c:v>38484</c:v>
                </c:pt>
                <c:pt idx="59">
                  <c:v>38485</c:v>
                </c:pt>
                <c:pt idx="60">
                  <c:v>38486</c:v>
                </c:pt>
                <c:pt idx="61">
                  <c:v>38488</c:v>
                </c:pt>
                <c:pt idx="62">
                  <c:v>38489</c:v>
                </c:pt>
                <c:pt idx="63">
                  <c:v>38490</c:v>
                </c:pt>
                <c:pt idx="64">
                  <c:v>38491</c:v>
                </c:pt>
                <c:pt idx="65">
                  <c:v>38492</c:v>
                </c:pt>
                <c:pt idx="66">
                  <c:v>38495</c:v>
                </c:pt>
                <c:pt idx="67">
                  <c:v>38496</c:v>
                </c:pt>
                <c:pt idx="68">
                  <c:v>38497</c:v>
                </c:pt>
                <c:pt idx="69">
                  <c:v>38498</c:v>
                </c:pt>
                <c:pt idx="70">
                  <c:v>38499</c:v>
                </c:pt>
                <c:pt idx="71">
                  <c:v>38502</c:v>
                </c:pt>
                <c:pt idx="72">
                  <c:v>38503</c:v>
                </c:pt>
                <c:pt idx="73">
                  <c:v>38504</c:v>
                </c:pt>
                <c:pt idx="74">
                  <c:v>38505</c:v>
                </c:pt>
                <c:pt idx="75">
                  <c:v>38506</c:v>
                </c:pt>
                <c:pt idx="76">
                  <c:v>38509</c:v>
                </c:pt>
                <c:pt idx="77">
                  <c:v>38510</c:v>
                </c:pt>
                <c:pt idx="78">
                  <c:v>38511</c:v>
                </c:pt>
                <c:pt idx="79">
                  <c:v>38512</c:v>
                </c:pt>
                <c:pt idx="80">
                  <c:v>38513</c:v>
                </c:pt>
                <c:pt idx="81">
                  <c:v>38517</c:v>
                </c:pt>
                <c:pt idx="82">
                  <c:v>38518</c:v>
                </c:pt>
                <c:pt idx="83">
                  <c:v>38519</c:v>
                </c:pt>
                <c:pt idx="84">
                  <c:v>38520</c:v>
                </c:pt>
                <c:pt idx="85">
                  <c:v>38523</c:v>
                </c:pt>
                <c:pt idx="86">
                  <c:v>38524</c:v>
                </c:pt>
                <c:pt idx="87">
                  <c:v>38525</c:v>
                </c:pt>
                <c:pt idx="88">
                  <c:v>38526</c:v>
                </c:pt>
                <c:pt idx="89">
                  <c:v>38527</c:v>
                </c:pt>
                <c:pt idx="90">
                  <c:v>38530</c:v>
                </c:pt>
                <c:pt idx="91">
                  <c:v>38531</c:v>
                </c:pt>
                <c:pt idx="92">
                  <c:v>38532</c:v>
                </c:pt>
                <c:pt idx="93">
                  <c:v>38533</c:v>
                </c:pt>
                <c:pt idx="94">
                  <c:v>38534</c:v>
                </c:pt>
                <c:pt idx="95">
                  <c:v>38537</c:v>
                </c:pt>
                <c:pt idx="96">
                  <c:v>38538</c:v>
                </c:pt>
                <c:pt idx="97">
                  <c:v>38539</c:v>
                </c:pt>
                <c:pt idx="98">
                  <c:v>38540</c:v>
                </c:pt>
                <c:pt idx="99">
                  <c:v>38541</c:v>
                </c:pt>
                <c:pt idx="100">
                  <c:v>38544</c:v>
                </c:pt>
                <c:pt idx="101">
                  <c:v>38545</c:v>
                </c:pt>
                <c:pt idx="102">
                  <c:v>38546</c:v>
                </c:pt>
                <c:pt idx="103">
                  <c:v>38547</c:v>
                </c:pt>
                <c:pt idx="104">
                  <c:v>38548</c:v>
                </c:pt>
                <c:pt idx="105">
                  <c:v>38551</c:v>
                </c:pt>
                <c:pt idx="106">
                  <c:v>38552</c:v>
                </c:pt>
                <c:pt idx="107">
                  <c:v>38553</c:v>
                </c:pt>
                <c:pt idx="108">
                  <c:v>38554</c:v>
                </c:pt>
                <c:pt idx="109">
                  <c:v>38555</c:v>
                </c:pt>
                <c:pt idx="110">
                  <c:v>38558</c:v>
                </c:pt>
                <c:pt idx="111">
                  <c:v>38559</c:v>
                </c:pt>
                <c:pt idx="112">
                  <c:v>38560</c:v>
                </c:pt>
                <c:pt idx="113">
                  <c:v>38561</c:v>
                </c:pt>
                <c:pt idx="114">
                  <c:v>38562</c:v>
                </c:pt>
                <c:pt idx="115">
                  <c:v>38565</c:v>
                </c:pt>
                <c:pt idx="116">
                  <c:v>38566</c:v>
                </c:pt>
                <c:pt idx="117">
                  <c:v>38567</c:v>
                </c:pt>
                <c:pt idx="118">
                  <c:v>38568</c:v>
                </c:pt>
                <c:pt idx="119">
                  <c:v>38569</c:v>
                </c:pt>
                <c:pt idx="120">
                  <c:v>38572</c:v>
                </c:pt>
                <c:pt idx="121">
                  <c:v>38573</c:v>
                </c:pt>
                <c:pt idx="122">
                  <c:v>38574</c:v>
                </c:pt>
                <c:pt idx="123">
                  <c:v>38575</c:v>
                </c:pt>
                <c:pt idx="124">
                  <c:v>38576</c:v>
                </c:pt>
                <c:pt idx="125">
                  <c:v>38579</c:v>
                </c:pt>
                <c:pt idx="126">
                  <c:v>38580</c:v>
                </c:pt>
                <c:pt idx="127">
                  <c:v>38581</c:v>
                </c:pt>
                <c:pt idx="128">
                  <c:v>38582</c:v>
                </c:pt>
                <c:pt idx="129">
                  <c:v>38583</c:v>
                </c:pt>
                <c:pt idx="130">
                  <c:v>38586</c:v>
                </c:pt>
                <c:pt idx="131">
                  <c:v>38587</c:v>
                </c:pt>
                <c:pt idx="132">
                  <c:v>38588</c:v>
                </c:pt>
                <c:pt idx="133">
                  <c:v>38589</c:v>
                </c:pt>
                <c:pt idx="134">
                  <c:v>38590</c:v>
                </c:pt>
                <c:pt idx="135">
                  <c:v>38593</c:v>
                </c:pt>
                <c:pt idx="136">
                  <c:v>38594</c:v>
                </c:pt>
                <c:pt idx="137">
                  <c:v>38595</c:v>
                </c:pt>
                <c:pt idx="138">
                  <c:v>38596</c:v>
                </c:pt>
                <c:pt idx="139">
                  <c:v>38597</c:v>
                </c:pt>
                <c:pt idx="140">
                  <c:v>38600</c:v>
                </c:pt>
                <c:pt idx="141">
                  <c:v>38601</c:v>
                </c:pt>
                <c:pt idx="142">
                  <c:v>38602</c:v>
                </c:pt>
                <c:pt idx="143">
                  <c:v>38603</c:v>
                </c:pt>
                <c:pt idx="144">
                  <c:v>38604</c:v>
                </c:pt>
                <c:pt idx="145">
                  <c:v>38607</c:v>
                </c:pt>
                <c:pt idx="146">
                  <c:v>38608</c:v>
                </c:pt>
                <c:pt idx="147">
                  <c:v>38609</c:v>
                </c:pt>
                <c:pt idx="148">
                  <c:v>38610</c:v>
                </c:pt>
                <c:pt idx="149">
                  <c:v>38611</c:v>
                </c:pt>
                <c:pt idx="150">
                  <c:v>38614</c:v>
                </c:pt>
                <c:pt idx="151">
                  <c:v>38615</c:v>
                </c:pt>
                <c:pt idx="152">
                  <c:v>38616</c:v>
                </c:pt>
                <c:pt idx="153">
                  <c:v>38617</c:v>
                </c:pt>
                <c:pt idx="154">
                  <c:v>38618</c:v>
                </c:pt>
                <c:pt idx="155">
                  <c:v>38621</c:v>
                </c:pt>
                <c:pt idx="156">
                  <c:v>38622</c:v>
                </c:pt>
                <c:pt idx="157">
                  <c:v>38623</c:v>
                </c:pt>
                <c:pt idx="158">
                  <c:v>38624</c:v>
                </c:pt>
                <c:pt idx="159">
                  <c:v>38625</c:v>
                </c:pt>
                <c:pt idx="160">
                  <c:v>38628</c:v>
                </c:pt>
                <c:pt idx="161">
                  <c:v>38629</c:v>
                </c:pt>
                <c:pt idx="162">
                  <c:v>38630</c:v>
                </c:pt>
                <c:pt idx="163">
                  <c:v>38631</c:v>
                </c:pt>
                <c:pt idx="164">
                  <c:v>38632</c:v>
                </c:pt>
                <c:pt idx="165">
                  <c:v>38635</c:v>
                </c:pt>
                <c:pt idx="166">
                  <c:v>38636</c:v>
                </c:pt>
                <c:pt idx="167">
                  <c:v>38637</c:v>
                </c:pt>
                <c:pt idx="168">
                  <c:v>38638</c:v>
                </c:pt>
                <c:pt idx="169">
                  <c:v>38639</c:v>
                </c:pt>
                <c:pt idx="170">
                  <c:v>38642</c:v>
                </c:pt>
                <c:pt idx="171">
                  <c:v>38643</c:v>
                </c:pt>
                <c:pt idx="172">
                  <c:v>38644</c:v>
                </c:pt>
                <c:pt idx="173">
                  <c:v>38645</c:v>
                </c:pt>
                <c:pt idx="174">
                  <c:v>38646</c:v>
                </c:pt>
                <c:pt idx="175">
                  <c:v>38649</c:v>
                </c:pt>
                <c:pt idx="176">
                  <c:v>38650</c:v>
                </c:pt>
                <c:pt idx="177">
                  <c:v>38651</c:v>
                </c:pt>
                <c:pt idx="178">
                  <c:v>38652</c:v>
                </c:pt>
                <c:pt idx="179">
                  <c:v>38653</c:v>
                </c:pt>
                <c:pt idx="180">
                  <c:v>38656</c:v>
                </c:pt>
                <c:pt idx="181">
                  <c:v>38657</c:v>
                </c:pt>
                <c:pt idx="182">
                  <c:v>38658</c:v>
                </c:pt>
                <c:pt idx="183">
                  <c:v>38659</c:v>
                </c:pt>
                <c:pt idx="184">
                  <c:v>38663</c:v>
                </c:pt>
                <c:pt idx="185">
                  <c:v>38664</c:v>
                </c:pt>
                <c:pt idx="186">
                  <c:v>38665</c:v>
                </c:pt>
                <c:pt idx="187">
                  <c:v>38666</c:v>
                </c:pt>
                <c:pt idx="188">
                  <c:v>38667</c:v>
                </c:pt>
                <c:pt idx="189">
                  <c:v>38670</c:v>
                </c:pt>
                <c:pt idx="190">
                  <c:v>38671</c:v>
                </c:pt>
                <c:pt idx="191">
                  <c:v>38672</c:v>
                </c:pt>
                <c:pt idx="192">
                  <c:v>38673</c:v>
                </c:pt>
                <c:pt idx="193">
                  <c:v>38674</c:v>
                </c:pt>
                <c:pt idx="194">
                  <c:v>38677</c:v>
                </c:pt>
                <c:pt idx="195">
                  <c:v>38678</c:v>
                </c:pt>
                <c:pt idx="196">
                  <c:v>38679</c:v>
                </c:pt>
                <c:pt idx="197">
                  <c:v>38680</c:v>
                </c:pt>
                <c:pt idx="198">
                  <c:v>38681</c:v>
                </c:pt>
                <c:pt idx="199">
                  <c:v>38684</c:v>
                </c:pt>
                <c:pt idx="200">
                  <c:v>38685</c:v>
                </c:pt>
                <c:pt idx="201">
                  <c:v>38686</c:v>
                </c:pt>
                <c:pt idx="202">
                  <c:v>38687</c:v>
                </c:pt>
                <c:pt idx="203">
                  <c:v>38688</c:v>
                </c:pt>
                <c:pt idx="204">
                  <c:v>38691</c:v>
                </c:pt>
                <c:pt idx="205">
                  <c:v>38692</c:v>
                </c:pt>
                <c:pt idx="206">
                  <c:v>38693</c:v>
                </c:pt>
                <c:pt idx="207">
                  <c:v>38694</c:v>
                </c:pt>
                <c:pt idx="208">
                  <c:v>38695</c:v>
                </c:pt>
                <c:pt idx="209">
                  <c:v>38698</c:v>
                </c:pt>
                <c:pt idx="210">
                  <c:v>38699</c:v>
                </c:pt>
                <c:pt idx="211">
                  <c:v>38700</c:v>
                </c:pt>
                <c:pt idx="212">
                  <c:v>38701</c:v>
                </c:pt>
                <c:pt idx="213">
                  <c:v>38702</c:v>
                </c:pt>
                <c:pt idx="214">
                  <c:v>38705</c:v>
                </c:pt>
                <c:pt idx="215">
                  <c:v>38706</c:v>
                </c:pt>
                <c:pt idx="216">
                  <c:v>38707</c:v>
                </c:pt>
                <c:pt idx="217">
                  <c:v>38708</c:v>
                </c:pt>
                <c:pt idx="218">
                  <c:v>38709</c:v>
                </c:pt>
                <c:pt idx="219">
                  <c:v>38712</c:v>
                </c:pt>
                <c:pt idx="220">
                  <c:v>38713</c:v>
                </c:pt>
                <c:pt idx="221">
                  <c:v>38714</c:v>
                </c:pt>
                <c:pt idx="222">
                  <c:v>38715</c:v>
                </c:pt>
                <c:pt idx="223">
                  <c:v>38716</c:v>
                </c:pt>
                <c:pt idx="224">
                  <c:v>38727</c:v>
                </c:pt>
                <c:pt idx="225">
                  <c:v>38728</c:v>
                </c:pt>
                <c:pt idx="226">
                  <c:v>38729</c:v>
                </c:pt>
                <c:pt idx="227">
                  <c:v>38730</c:v>
                </c:pt>
                <c:pt idx="228">
                  <c:v>38733</c:v>
                </c:pt>
                <c:pt idx="229">
                  <c:v>38734</c:v>
                </c:pt>
                <c:pt idx="230">
                  <c:v>38735</c:v>
                </c:pt>
                <c:pt idx="231">
                  <c:v>38736</c:v>
                </c:pt>
                <c:pt idx="232">
                  <c:v>38737</c:v>
                </c:pt>
                <c:pt idx="233">
                  <c:v>38740</c:v>
                </c:pt>
                <c:pt idx="234">
                  <c:v>38741</c:v>
                </c:pt>
                <c:pt idx="235">
                  <c:v>38742</c:v>
                </c:pt>
                <c:pt idx="236">
                  <c:v>38743</c:v>
                </c:pt>
                <c:pt idx="237">
                  <c:v>38744</c:v>
                </c:pt>
                <c:pt idx="238">
                  <c:v>38747</c:v>
                </c:pt>
                <c:pt idx="239">
                  <c:v>38748</c:v>
                </c:pt>
                <c:pt idx="240">
                  <c:v>38749</c:v>
                </c:pt>
                <c:pt idx="241">
                  <c:v>38750</c:v>
                </c:pt>
                <c:pt idx="242">
                  <c:v>38751</c:v>
                </c:pt>
                <c:pt idx="243">
                  <c:v>38754</c:v>
                </c:pt>
                <c:pt idx="244">
                  <c:v>38755</c:v>
                </c:pt>
                <c:pt idx="245">
                  <c:v>38756</c:v>
                </c:pt>
                <c:pt idx="246">
                  <c:v>38757</c:v>
                </c:pt>
                <c:pt idx="247">
                  <c:v>38758</c:v>
                </c:pt>
                <c:pt idx="248">
                  <c:v>38761</c:v>
                </c:pt>
                <c:pt idx="249">
                  <c:v>38762</c:v>
                </c:pt>
                <c:pt idx="250">
                  <c:v>38763</c:v>
                </c:pt>
                <c:pt idx="251">
                  <c:v>38764</c:v>
                </c:pt>
                <c:pt idx="252">
                  <c:v>38765</c:v>
                </c:pt>
                <c:pt idx="253">
                  <c:v>38768</c:v>
                </c:pt>
                <c:pt idx="254">
                  <c:v>38769</c:v>
                </c:pt>
                <c:pt idx="255">
                  <c:v>38770</c:v>
                </c:pt>
                <c:pt idx="256">
                  <c:v>38774</c:v>
                </c:pt>
                <c:pt idx="257">
                  <c:v>38775</c:v>
                </c:pt>
                <c:pt idx="258">
                  <c:v>38776</c:v>
                </c:pt>
                <c:pt idx="259">
                  <c:v>38777</c:v>
                </c:pt>
                <c:pt idx="260">
                  <c:v>38778</c:v>
                </c:pt>
                <c:pt idx="261">
                  <c:v>38779</c:v>
                </c:pt>
                <c:pt idx="262">
                  <c:v>38782</c:v>
                </c:pt>
                <c:pt idx="263">
                  <c:v>38783</c:v>
                </c:pt>
                <c:pt idx="264">
                  <c:v>38785</c:v>
                </c:pt>
                <c:pt idx="265">
                  <c:v>38786</c:v>
                </c:pt>
                <c:pt idx="266">
                  <c:v>38789</c:v>
                </c:pt>
                <c:pt idx="267">
                  <c:v>38790</c:v>
                </c:pt>
                <c:pt idx="268">
                  <c:v>38791</c:v>
                </c:pt>
                <c:pt idx="269">
                  <c:v>38792</c:v>
                </c:pt>
                <c:pt idx="270">
                  <c:v>38793</c:v>
                </c:pt>
                <c:pt idx="271">
                  <c:v>38796</c:v>
                </c:pt>
                <c:pt idx="272">
                  <c:v>38797</c:v>
                </c:pt>
                <c:pt idx="273">
                  <c:v>38798</c:v>
                </c:pt>
                <c:pt idx="274">
                  <c:v>38799</c:v>
                </c:pt>
                <c:pt idx="275">
                  <c:v>38800</c:v>
                </c:pt>
                <c:pt idx="276">
                  <c:v>38803</c:v>
                </c:pt>
                <c:pt idx="277">
                  <c:v>38804</c:v>
                </c:pt>
                <c:pt idx="278">
                  <c:v>38805</c:v>
                </c:pt>
                <c:pt idx="279">
                  <c:v>38806</c:v>
                </c:pt>
                <c:pt idx="280">
                  <c:v>38807</c:v>
                </c:pt>
                <c:pt idx="281">
                  <c:v>38810</c:v>
                </c:pt>
                <c:pt idx="282">
                  <c:v>38811</c:v>
                </c:pt>
                <c:pt idx="283">
                  <c:v>38812</c:v>
                </c:pt>
                <c:pt idx="284">
                  <c:v>38813</c:v>
                </c:pt>
                <c:pt idx="285">
                  <c:v>38814</c:v>
                </c:pt>
                <c:pt idx="286">
                  <c:v>38817</c:v>
                </c:pt>
                <c:pt idx="287">
                  <c:v>38818</c:v>
                </c:pt>
                <c:pt idx="288">
                  <c:v>38819</c:v>
                </c:pt>
                <c:pt idx="289">
                  <c:v>38820</c:v>
                </c:pt>
                <c:pt idx="290">
                  <c:v>38821</c:v>
                </c:pt>
                <c:pt idx="291">
                  <c:v>38824</c:v>
                </c:pt>
                <c:pt idx="292">
                  <c:v>38825</c:v>
                </c:pt>
                <c:pt idx="293">
                  <c:v>38826</c:v>
                </c:pt>
                <c:pt idx="294">
                  <c:v>38827</c:v>
                </c:pt>
                <c:pt idx="295">
                  <c:v>38828</c:v>
                </c:pt>
                <c:pt idx="296">
                  <c:v>38831</c:v>
                </c:pt>
                <c:pt idx="297">
                  <c:v>38832</c:v>
                </c:pt>
                <c:pt idx="298">
                  <c:v>38833</c:v>
                </c:pt>
                <c:pt idx="299">
                  <c:v>38834</c:v>
                </c:pt>
                <c:pt idx="300">
                  <c:v>38835</c:v>
                </c:pt>
                <c:pt idx="301">
                  <c:v>38839</c:v>
                </c:pt>
                <c:pt idx="302">
                  <c:v>38840</c:v>
                </c:pt>
                <c:pt idx="303">
                  <c:v>38841</c:v>
                </c:pt>
                <c:pt idx="304">
                  <c:v>38842</c:v>
                </c:pt>
                <c:pt idx="305">
                  <c:v>38843</c:v>
                </c:pt>
                <c:pt idx="306">
                  <c:v>38847</c:v>
                </c:pt>
                <c:pt idx="307">
                  <c:v>38848</c:v>
                </c:pt>
                <c:pt idx="308">
                  <c:v>38849</c:v>
                </c:pt>
                <c:pt idx="309">
                  <c:v>38852</c:v>
                </c:pt>
                <c:pt idx="310">
                  <c:v>38853</c:v>
                </c:pt>
                <c:pt idx="311">
                  <c:v>38854</c:v>
                </c:pt>
                <c:pt idx="312">
                  <c:v>38855</c:v>
                </c:pt>
                <c:pt idx="313">
                  <c:v>38856</c:v>
                </c:pt>
                <c:pt idx="314">
                  <c:v>38859</c:v>
                </c:pt>
                <c:pt idx="315">
                  <c:v>38860</c:v>
                </c:pt>
                <c:pt idx="316">
                  <c:v>38861</c:v>
                </c:pt>
                <c:pt idx="317">
                  <c:v>38862</c:v>
                </c:pt>
                <c:pt idx="318">
                  <c:v>38863</c:v>
                </c:pt>
                <c:pt idx="319">
                  <c:v>38866</c:v>
                </c:pt>
                <c:pt idx="320">
                  <c:v>38867</c:v>
                </c:pt>
                <c:pt idx="321">
                  <c:v>38868</c:v>
                </c:pt>
                <c:pt idx="322">
                  <c:v>38869</c:v>
                </c:pt>
                <c:pt idx="323">
                  <c:v>38870</c:v>
                </c:pt>
                <c:pt idx="324">
                  <c:v>38873</c:v>
                </c:pt>
                <c:pt idx="325">
                  <c:v>38874</c:v>
                </c:pt>
                <c:pt idx="326">
                  <c:v>38875</c:v>
                </c:pt>
                <c:pt idx="327">
                  <c:v>38876</c:v>
                </c:pt>
                <c:pt idx="328">
                  <c:v>38877</c:v>
                </c:pt>
                <c:pt idx="329">
                  <c:v>38881</c:v>
                </c:pt>
                <c:pt idx="330">
                  <c:v>38882</c:v>
                </c:pt>
                <c:pt idx="331">
                  <c:v>38883</c:v>
                </c:pt>
                <c:pt idx="332">
                  <c:v>38884</c:v>
                </c:pt>
                <c:pt idx="333">
                  <c:v>38887</c:v>
                </c:pt>
                <c:pt idx="334">
                  <c:v>38888</c:v>
                </c:pt>
                <c:pt idx="335">
                  <c:v>38889</c:v>
                </c:pt>
                <c:pt idx="336">
                  <c:v>38890</c:v>
                </c:pt>
                <c:pt idx="337">
                  <c:v>38891</c:v>
                </c:pt>
                <c:pt idx="338">
                  <c:v>38894</c:v>
                </c:pt>
                <c:pt idx="339">
                  <c:v>38895</c:v>
                </c:pt>
                <c:pt idx="340">
                  <c:v>38896</c:v>
                </c:pt>
                <c:pt idx="341">
                  <c:v>38897</c:v>
                </c:pt>
                <c:pt idx="342">
                  <c:v>38898</c:v>
                </c:pt>
                <c:pt idx="343">
                  <c:v>38901</c:v>
                </c:pt>
                <c:pt idx="344">
                  <c:v>38902</c:v>
                </c:pt>
                <c:pt idx="345">
                  <c:v>38903</c:v>
                </c:pt>
                <c:pt idx="346">
                  <c:v>38904</c:v>
                </c:pt>
                <c:pt idx="347">
                  <c:v>38905</c:v>
                </c:pt>
                <c:pt idx="348">
                  <c:v>38908</c:v>
                </c:pt>
                <c:pt idx="349">
                  <c:v>38909</c:v>
                </c:pt>
                <c:pt idx="350">
                  <c:v>38910</c:v>
                </c:pt>
                <c:pt idx="351">
                  <c:v>38911</c:v>
                </c:pt>
                <c:pt idx="352">
                  <c:v>38912</c:v>
                </c:pt>
                <c:pt idx="353">
                  <c:v>38915</c:v>
                </c:pt>
                <c:pt idx="354">
                  <c:v>38916</c:v>
                </c:pt>
                <c:pt idx="355">
                  <c:v>38917</c:v>
                </c:pt>
                <c:pt idx="356">
                  <c:v>38918</c:v>
                </c:pt>
                <c:pt idx="357">
                  <c:v>38919</c:v>
                </c:pt>
                <c:pt idx="358">
                  <c:v>38922</c:v>
                </c:pt>
                <c:pt idx="359">
                  <c:v>38923</c:v>
                </c:pt>
                <c:pt idx="360">
                  <c:v>38924</c:v>
                </c:pt>
                <c:pt idx="361">
                  <c:v>38925</c:v>
                </c:pt>
                <c:pt idx="362">
                  <c:v>38926</c:v>
                </c:pt>
                <c:pt idx="363">
                  <c:v>38929</c:v>
                </c:pt>
                <c:pt idx="364">
                  <c:v>38930</c:v>
                </c:pt>
                <c:pt idx="365">
                  <c:v>38931</c:v>
                </c:pt>
                <c:pt idx="366">
                  <c:v>38932</c:v>
                </c:pt>
                <c:pt idx="367">
                  <c:v>38933</c:v>
                </c:pt>
                <c:pt idx="368">
                  <c:v>38936</c:v>
                </c:pt>
                <c:pt idx="369">
                  <c:v>38937</c:v>
                </c:pt>
                <c:pt idx="370">
                  <c:v>38938</c:v>
                </c:pt>
                <c:pt idx="371">
                  <c:v>38939</c:v>
                </c:pt>
                <c:pt idx="372">
                  <c:v>38940</c:v>
                </c:pt>
                <c:pt idx="373">
                  <c:v>38943</c:v>
                </c:pt>
                <c:pt idx="374">
                  <c:v>38944</c:v>
                </c:pt>
                <c:pt idx="375">
                  <c:v>38945</c:v>
                </c:pt>
                <c:pt idx="376">
                  <c:v>38946</c:v>
                </c:pt>
                <c:pt idx="377">
                  <c:v>38947</c:v>
                </c:pt>
                <c:pt idx="378">
                  <c:v>38950</c:v>
                </c:pt>
                <c:pt idx="379">
                  <c:v>38951</c:v>
                </c:pt>
                <c:pt idx="380">
                  <c:v>38952</c:v>
                </c:pt>
                <c:pt idx="381">
                  <c:v>38953</c:v>
                </c:pt>
                <c:pt idx="382">
                  <c:v>38954</c:v>
                </c:pt>
                <c:pt idx="383">
                  <c:v>38957</c:v>
                </c:pt>
                <c:pt idx="384">
                  <c:v>38958</c:v>
                </c:pt>
                <c:pt idx="385">
                  <c:v>38959</c:v>
                </c:pt>
                <c:pt idx="386">
                  <c:v>38960</c:v>
                </c:pt>
                <c:pt idx="387">
                  <c:v>38961</c:v>
                </c:pt>
                <c:pt idx="388">
                  <c:v>38964</c:v>
                </c:pt>
                <c:pt idx="389">
                  <c:v>38965</c:v>
                </c:pt>
                <c:pt idx="390">
                  <c:v>38966</c:v>
                </c:pt>
                <c:pt idx="391">
                  <c:v>38967</c:v>
                </c:pt>
                <c:pt idx="392">
                  <c:v>38968</c:v>
                </c:pt>
                <c:pt idx="393">
                  <c:v>38971</c:v>
                </c:pt>
                <c:pt idx="394">
                  <c:v>38972</c:v>
                </c:pt>
                <c:pt idx="395">
                  <c:v>38973</c:v>
                </c:pt>
                <c:pt idx="396">
                  <c:v>38974</c:v>
                </c:pt>
                <c:pt idx="397">
                  <c:v>38975</c:v>
                </c:pt>
                <c:pt idx="398">
                  <c:v>38978</c:v>
                </c:pt>
                <c:pt idx="399">
                  <c:v>38979</c:v>
                </c:pt>
                <c:pt idx="400">
                  <c:v>38980</c:v>
                </c:pt>
                <c:pt idx="401">
                  <c:v>38981</c:v>
                </c:pt>
                <c:pt idx="402">
                  <c:v>38982</c:v>
                </c:pt>
                <c:pt idx="403">
                  <c:v>38985</c:v>
                </c:pt>
                <c:pt idx="404">
                  <c:v>38986</c:v>
                </c:pt>
                <c:pt idx="405">
                  <c:v>38987</c:v>
                </c:pt>
                <c:pt idx="406">
                  <c:v>38988</c:v>
                </c:pt>
                <c:pt idx="407">
                  <c:v>38989</c:v>
                </c:pt>
                <c:pt idx="408">
                  <c:v>38992</c:v>
                </c:pt>
                <c:pt idx="409">
                  <c:v>38993</c:v>
                </c:pt>
                <c:pt idx="410">
                  <c:v>38994</c:v>
                </c:pt>
                <c:pt idx="411">
                  <c:v>38995</c:v>
                </c:pt>
                <c:pt idx="412">
                  <c:v>38996</c:v>
                </c:pt>
                <c:pt idx="413">
                  <c:v>38999</c:v>
                </c:pt>
                <c:pt idx="414">
                  <c:v>39000</c:v>
                </c:pt>
                <c:pt idx="415">
                  <c:v>39001</c:v>
                </c:pt>
                <c:pt idx="416">
                  <c:v>39002</c:v>
                </c:pt>
                <c:pt idx="417">
                  <c:v>39003</c:v>
                </c:pt>
                <c:pt idx="418">
                  <c:v>39006</c:v>
                </c:pt>
                <c:pt idx="419">
                  <c:v>39007</c:v>
                </c:pt>
                <c:pt idx="420">
                  <c:v>39008</c:v>
                </c:pt>
                <c:pt idx="421">
                  <c:v>39009</c:v>
                </c:pt>
                <c:pt idx="422">
                  <c:v>39010</c:v>
                </c:pt>
                <c:pt idx="423">
                  <c:v>39013</c:v>
                </c:pt>
                <c:pt idx="424">
                  <c:v>39014</c:v>
                </c:pt>
                <c:pt idx="425">
                  <c:v>39015</c:v>
                </c:pt>
                <c:pt idx="426">
                  <c:v>39016</c:v>
                </c:pt>
                <c:pt idx="427">
                  <c:v>39017</c:v>
                </c:pt>
                <c:pt idx="428">
                  <c:v>39020</c:v>
                </c:pt>
                <c:pt idx="429">
                  <c:v>39021</c:v>
                </c:pt>
                <c:pt idx="430">
                  <c:v>39022</c:v>
                </c:pt>
                <c:pt idx="431">
                  <c:v>39023</c:v>
                </c:pt>
                <c:pt idx="432">
                  <c:v>39024</c:v>
                </c:pt>
                <c:pt idx="433">
                  <c:v>39028</c:v>
                </c:pt>
                <c:pt idx="434">
                  <c:v>39029</c:v>
                </c:pt>
                <c:pt idx="435">
                  <c:v>39030</c:v>
                </c:pt>
                <c:pt idx="436">
                  <c:v>39031</c:v>
                </c:pt>
                <c:pt idx="437">
                  <c:v>39034</c:v>
                </c:pt>
                <c:pt idx="438">
                  <c:v>39035</c:v>
                </c:pt>
                <c:pt idx="439">
                  <c:v>39036</c:v>
                </c:pt>
                <c:pt idx="440">
                  <c:v>39037</c:v>
                </c:pt>
                <c:pt idx="441">
                  <c:v>39038</c:v>
                </c:pt>
                <c:pt idx="442">
                  <c:v>39041</c:v>
                </c:pt>
                <c:pt idx="443">
                  <c:v>39042</c:v>
                </c:pt>
                <c:pt idx="444">
                  <c:v>39043</c:v>
                </c:pt>
                <c:pt idx="445">
                  <c:v>39044</c:v>
                </c:pt>
                <c:pt idx="446">
                  <c:v>39045</c:v>
                </c:pt>
                <c:pt idx="447">
                  <c:v>39048</c:v>
                </c:pt>
                <c:pt idx="448">
                  <c:v>39049</c:v>
                </c:pt>
                <c:pt idx="449">
                  <c:v>39050</c:v>
                </c:pt>
                <c:pt idx="450">
                  <c:v>39051</c:v>
                </c:pt>
                <c:pt idx="451">
                  <c:v>39052</c:v>
                </c:pt>
                <c:pt idx="452">
                  <c:v>39055</c:v>
                </c:pt>
                <c:pt idx="453">
                  <c:v>39056</c:v>
                </c:pt>
                <c:pt idx="454">
                  <c:v>39057</c:v>
                </c:pt>
                <c:pt idx="455">
                  <c:v>39058</c:v>
                </c:pt>
                <c:pt idx="456">
                  <c:v>39059</c:v>
                </c:pt>
                <c:pt idx="457">
                  <c:v>39062</c:v>
                </c:pt>
                <c:pt idx="458">
                  <c:v>39063</c:v>
                </c:pt>
                <c:pt idx="459">
                  <c:v>39064</c:v>
                </c:pt>
                <c:pt idx="460">
                  <c:v>39065</c:v>
                </c:pt>
                <c:pt idx="461">
                  <c:v>39066</c:v>
                </c:pt>
                <c:pt idx="462">
                  <c:v>39069</c:v>
                </c:pt>
                <c:pt idx="463">
                  <c:v>39070</c:v>
                </c:pt>
                <c:pt idx="464">
                  <c:v>39071</c:v>
                </c:pt>
                <c:pt idx="465">
                  <c:v>39072</c:v>
                </c:pt>
                <c:pt idx="466">
                  <c:v>39073</c:v>
                </c:pt>
                <c:pt idx="467">
                  <c:v>39076</c:v>
                </c:pt>
                <c:pt idx="468">
                  <c:v>39077</c:v>
                </c:pt>
                <c:pt idx="469">
                  <c:v>39078</c:v>
                </c:pt>
                <c:pt idx="470">
                  <c:v>39079</c:v>
                </c:pt>
                <c:pt idx="471">
                  <c:v>39080</c:v>
                </c:pt>
                <c:pt idx="472">
                  <c:v>39091</c:v>
                </c:pt>
                <c:pt idx="473">
                  <c:v>39092</c:v>
                </c:pt>
                <c:pt idx="474">
                  <c:v>39093</c:v>
                </c:pt>
                <c:pt idx="475">
                  <c:v>39094</c:v>
                </c:pt>
                <c:pt idx="476">
                  <c:v>39097</c:v>
                </c:pt>
                <c:pt idx="477">
                  <c:v>39098</c:v>
                </c:pt>
                <c:pt idx="478">
                  <c:v>39099</c:v>
                </c:pt>
                <c:pt idx="479">
                  <c:v>39100</c:v>
                </c:pt>
                <c:pt idx="480">
                  <c:v>39101</c:v>
                </c:pt>
                <c:pt idx="481">
                  <c:v>39104</c:v>
                </c:pt>
                <c:pt idx="482">
                  <c:v>39105</c:v>
                </c:pt>
                <c:pt idx="483">
                  <c:v>39106</c:v>
                </c:pt>
                <c:pt idx="484">
                  <c:v>39107</c:v>
                </c:pt>
                <c:pt idx="485">
                  <c:v>39108</c:v>
                </c:pt>
                <c:pt idx="486">
                  <c:v>39111</c:v>
                </c:pt>
                <c:pt idx="487">
                  <c:v>39112</c:v>
                </c:pt>
                <c:pt idx="488">
                  <c:v>39113</c:v>
                </c:pt>
                <c:pt idx="489">
                  <c:v>39114</c:v>
                </c:pt>
                <c:pt idx="490">
                  <c:v>39115</c:v>
                </c:pt>
                <c:pt idx="491">
                  <c:v>39118</c:v>
                </c:pt>
                <c:pt idx="492">
                  <c:v>39119</c:v>
                </c:pt>
                <c:pt idx="493">
                  <c:v>39120</c:v>
                </c:pt>
                <c:pt idx="494">
                  <c:v>39121</c:v>
                </c:pt>
                <c:pt idx="495">
                  <c:v>39122</c:v>
                </c:pt>
                <c:pt idx="496">
                  <c:v>39125</c:v>
                </c:pt>
                <c:pt idx="497">
                  <c:v>39126</c:v>
                </c:pt>
                <c:pt idx="498">
                  <c:v>39127</c:v>
                </c:pt>
                <c:pt idx="499">
                  <c:v>39128</c:v>
                </c:pt>
                <c:pt idx="500">
                  <c:v>39129</c:v>
                </c:pt>
                <c:pt idx="501">
                  <c:v>39132</c:v>
                </c:pt>
                <c:pt idx="502">
                  <c:v>39133</c:v>
                </c:pt>
                <c:pt idx="503">
                  <c:v>39134</c:v>
                </c:pt>
                <c:pt idx="504">
                  <c:v>39135</c:v>
                </c:pt>
                <c:pt idx="505">
                  <c:v>39139</c:v>
                </c:pt>
                <c:pt idx="506">
                  <c:v>39140</c:v>
                </c:pt>
                <c:pt idx="507">
                  <c:v>39141</c:v>
                </c:pt>
                <c:pt idx="508">
                  <c:v>39142</c:v>
                </c:pt>
                <c:pt idx="509">
                  <c:v>39143</c:v>
                </c:pt>
                <c:pt idx="510">
                  <c:v>39146</c:v>
                </c:pt>
                <c:pt idx="511">
                  <c:v>39147</c:v>
                </c:pt>
                <c:pt idx="512">
                  <c:v>39148</c:v>
                </c:pt>
                <c:pt idx="513">
                  <c:v>39150</c:v>
                </c:pt>
                <c:pt idx="514">
                  <c:v>39153</c:v>
                </c:pt>
                <c:pt idx="515">
                  <c:v>39154</c:v>
                </c:pt>
                <c:pt idx="516">
                  <c:v>39155</c:v>
                </c:pt>
                <c:pt idx="517">
                  <c:v>39156</c:v>
                </c:pt>
                <c:pt idx="518">
                  <c:v>39157</c:v>
                </c:pt>
                <c:pt idx="519">
                  <c:v>39160</c:v>
                </c:pt>
                <c:pt idx="520">
                  <c:v>39161</c:v>
                </c:pt>
                <c:pt idx="521">
                  <c:v>39162</c:v>
                </c:pt>
                <c:pt idx="522">
                  <c:v>39163</c:v>
                </c:pt>
                <c:pt idx="523">
                  <c:v>39164</c:v>
                </c:pt>
                <c:pt idx="524">
                  <c:v>39167</c:v>
                </c:pt>
                <c:pt idx="525">
                  <c:v>39168</c:v>
                </c:pt>
                <c:pt idx="526">
                  <c:v>39169</c:v>
                </c:pt>
                <c:pt idx="527">
                  <c:v>39170</c:v>
                </c:pt>
                <c:pt idx="528">
                  <c:v>39171</c:v>
                </c:pt>
                <c:pt idx="529">
                  <c:v>39174</c:v>
                </c:pt>
                <c:pt idx="530">
                  <c:v>39175</c:v>
                </c:pt>
                <c:pt idx="531">
                  <c:v>39176</c:v>
                </c:pt>
                <c:pt idx="532">
                  <c:v>39177</c:v>
                </c:pt>
                <c:pt idx="533">
                  <c:v>39178</c:v>
                </c:pt>
                <c:pt idx="534">
                  <c:v>39181</c:v>
                </c:pt>
                <c:pt idx="535">
                  <c:v>39182</c:v>
                </c:pt>
                <c:pt idx="536">
                  <c:v>39183</c:v>
                </c:pt>
                <c:pt idx="537">
                  <c:v>39184</c:v>
                </c:pt>
                <c:pt idx="538">
                  <c:v>39185</c:v>
                </c:pt>
                <c:pt idx="539">
                  <c:v>39188</c:v>
                </c:pt>
                <c:pt idx="540">
                  <c:v>39189</c:v>
                </c:pt>
                <c:pt idx="541">
                  <c:v>39190</c:v>
                </c:pt>
                <c:pt idx="542">
                  <c:v>39191</c:v>
                </c:pt>
                <c:pt idx="543">
                  <c:v>39192</c:v>
                </c:pt>
                <c:pt idx="544">
                  <c:v>39195</c:v>
                </c:pt>
                <c:pt idx="545">
                  <c:v>39196</c:v>
                </c:pt>
                <c:pt idx="546">
                  <c:v>39197</c:v>
                </c:pt>
                <c:pt idx="547">
                  <c:v>39198</c:v>
                </c:pt>
                <c:pt idx="548">
                  <c:v>39199</c:v>
                </c:pt>
                <c:pt idx="549">
                  <c:v>39200</c:v>
                </c:pt>
                <c:pt idx="550">
                  <c:v>39204</c:v>
                </c:pt>
                <c:pt idx="551">
                  <c:v>39205</c:v>
                </c:pt>
                <c:pt idx="552">
                  <c:v>39206</c:v>
                </c:pt>
                <c:pt idx="553">
                  <c:v>39209</c:v>
                </c:pt>
                <c:pt idx="554">
                  <c:v>39210</c:v>
                </c:pt>
                <c:pt idx="555">
                  <c:v>39212</c:v>
                </c:pt>
                <c:pt idx="556">
                  <c:v>39213</c:v>
                </c:pt>
                <c:pt idx="557">
                  <c:v>39216</c:v>
                </c:pt>
                <c:pt idx="558">
                  <c:v>39217</c:v>
                </c:pt>
                <c:pt idx="559">
                  <c:v>39218</c:v>
                </c:pt>
                <c:pt idx="560">
                  <c:v>39219</c:v>
                </c:pt>
                <c:pt idx="561">
                  <c:v>39220</c:v>
                </c:pt>
                <c:pt idx="562">
                  <c:v>39223</c:v>
                </c:pt>
                <c:pt idx="563">
                  <c:v>39224</c:v>
                </c:pt>
                <c:pt idx="564">
                  <c:v>39225</c:v>
                </c:pt>
                <c:pt idx="565">
                  <c:v>39226</c:v>
                </c:pt>
                <c:pt idx="566">
                  <c:v>39227</c:v>
                </c:pt>
                <c:pt idx="567">
                  <c:v>39230</c:v>
                </c:pt>
                <c:pt idx="568">
                  <c:v>39231</c:v>
                </c:pt>
                <c:pt idx="569">
                  <c:v>39232</c:v>
                </c:pt>
                <c:pt idx="570">
                  <c:v>39233</c:v>
                </c:pt>
                <c:pt idx="571">
                  <c:v>39234</c:v>
                </c:pt>
                <c:pt idx="572">
                  <c:v>39237</c:v>
                </c:pt>
                <c:pt idx="573">
                  <c:v>39238</c:v>
                </c:pt>
                <c:pt idx="574">
                  <c:v>39239</c:v>
                </c:pt>
                <c:pt idx="575">
                  <c:v>39240</c:v>
                </c:pt>
                <c:pt idx="576">
                  <c:v>39241</c:v>
                </c:pt>
                <c:pt idx="577">
                  <c:v>39242</c:v>
                </c:pt>
                <c:pt idx="578">
                  <c:v>39246</c:v>
                </c:pt>
                <c:pt idx="579">
                  <c:v>39247</c:v>
                </c:pt>
                <c:pt idx="580">
                  <c:v>39248</c:v>
                </c:pt>
                <c:pt idx="581">
                  <c:v>39251</c:v>
                </c:pt>
                <c:pt idx="582">
                  <c:v>39252</c:v>
                </c:pt>
                <c:pt idx="583">
                  <c:v>39253</c:v>
                </c:pt>
                <c:pt idx="584">
                  <c:v>39254</c:v>
                </c:pt>
                <c:pt idx="585">
                  <c:v>39255</c:v>
                </c:pt>
                <c:pt idx="586">
                  <c:v>39258</c:v>
                </c:pt>
                <c:pt idx="587">
                  <c:v>39259</c:v>
                </c:pt>
                <c:pt idx="588">
                  <c:v>39260</c:v>
                </c:pt>
                <c:pt idx="589">
                  <c:v>39261</c:v>
                </c:pt>
                <c:pt idx="590">
                  <c:v>39262</c:v>
                </c:pt>
                <c:pt idx="591">
                  <c:v>39265</c:v>
                </c:pt>
                <c:pt idx="592">
                  <c:v>39266</c:v>
                </c:pt>
                <c:pt idx="593">
                  <c:v>39267</c:v>
                </c:pt>
                <c:pt idx="594">
                  <c:v>39268</c:v>
                </c:pt>
                <c:pt idx="595">
                  <c:v>39269</c:v>
                </c:pt>
                <c:pt idx="596">
                  <c:v>39272</c:v>
                </c:pt>
                <c:pt idx="597">
                  <c:v>39273</c:v>
                </c:pt>
                <c:pt idx="598">
                  <c:v>39274</c:v>
                </c:pt>
                <c:pt idx="599">
                  <c:v>39275</c:v>
                </c:pt>
                <c:pt idx="600">
                  <c:v>39276</c:v>
                </c:pt>
                <c:pt idx="601">
                  <c:v>39279</c:v>
                </c:pt>
                <c:pt idx="602">
                  <c:v>39280</c:v>
                </c:pt>
                <c:pt idx="603">
                  <c:v>39281</c:v>
                </c:pt>
                <c:pt idx="604">
                  <c:v>39282</c:v>
                </c:pt>
                <c:pt idx="605">
                  <c:v>39283</c:v>
                </c:pt>
                <c:pt idx="606">
                  <c:v>39286</c:v>
                </c:pt>
                <c:pt idx="607">
                  <c:v>39287</c:v>
                </c:pt>
                <c:pt idx="608">
                  <c:v>39288</c:v>
                </c:pt>
                <c:pt idx="609">
                  <c:v>39289</c:v>
                </c:pt>
                <c:pt idx="610">
                  <c:v>39290</c:v>
                </c:pt>
                <c:pt idx="611">
                  <c:v>39293</c:v>
                </c:pt>
                <c:pt idx="612">
                  <c:v>39294</c:v>
                </c:pt>
                <c:pt idx="613">
                  <c:v>39295</c:v>
                </c:pt>
                <c:pt idx="614">
                  <c:v>39296</c:v>
                </c:pt>
                <c:pt idx="615">
                  <c:v>39297</c:v>
                </c:pt>
                <c:pt idx="616">
                  <c:v>39300</c:v>
                </c:pt>
                <c:pt idx="617">
                  <c:v>39301</c:v>
                </c:pt>
                <c:pt idx="618">
                  <c:v>39302</c:v>
                </c:pt>
                <c:pt idx="619">
                  <c:v>39303</c:v>
                </c:pt>
                <c:pt idx="620">
                  <c:v>39304</c:v>
                </c:pt>
                <c:pt idx="621">
                  <c:v>39307</c:v>
                </c:pt>
                <c:pt idx="622">
                  <c:v>39308</c:v>
                </c:pt>
                <c:pt idx="623">
                  <c:v>39309</c:v>
                </c:pt>
                <c:pt idx="624">
                  <c:v>39310</c:v>
                </c:pt>
                <c:pt idx="625">
                  <c:v>39311</c:v>
                </c:pt>
                <c:pt idx="626">
                  <c:v>39314</c:v>
                </c:pt>
                <c:pt idx="627">
                  <c:v>39315</c:v>
                </c:pt>
                <c:pt idx="628">
                  <c:v>39316</c:v>
                </c:pt>
                <c:pt idx="629">
                  <c:v>39317</c:v>
                </c:pt>
                <c:pt idx="630">
                  <c:v>39318</c:v>
                </c:pt>
                <c:pt idx="631">
                  <c:v>39321</c:v>
                </c:pt>
                <c:pt idx="632">
                  <c:v>39322</c:v>
                </c:pt>
                <c:pt idx="633">
                  <c:v>39323</c:v>
                </c:pt>
                <c:pt idx="634">
                  <c:v>39324</c:v>
                </c:pt>
                <c:pt idx="635">
                  <c:v>39325</c:v>
                </c:pt>
                <c:pt idx="636">
                  <c:v>39328</c:v>
                </c:pt>
                <c:pt idx="637">
                  <c:v>39329</c:v>
                </c:pt>
                <c:pt idx="638">
                  <c:v>39330</c:v>
                </c:pt>
                <c:pt idx="639">
                  <c:v>39331</c:v>
                </c:pt>
                <c:pt idx="640">
                  <c:v>39332</c:v>
                </c:pt>
                <c:pt idx="641">
                  <c:v>39335</c:v>
                </c:pt>
                <c:pt idx="642">
                  <c:v>39336</c:v>
                </c:pt>
                <c:pt idx="643">
                  <c:v>39337</c:v>
                </c:pt>
                <c:pt idx="644">
                  <c:v>39338</c:v>
                </c:pt>
                <c:pt idx="645">
                  <c:v>39339</c:v>
                </c:pt>
                <c:pt idx="646">
                  <c:v>39342</c:v>
                </c:pt>
                <c:pt idx="647">
                  <c:v>39343</c:v>
                </c:pt>
                <c:pt idx="648">
                  <c:v>39344</c:v>
                </c:pt>
                <c:pt idx="649">
                  <c:v>39345</c:v>
                </c:pt>
                <c:pt idx="650">
                  <c:v>39346</c:v>
                </c:pt>
                <c:pt idx="651">
                  <c:v>39349</c:v>
                </c:pt>
                <c:pt idx="652">
                  <c:v>39350</c:v>
                </c:pt>
                <c:pt idx="653">
                  <c:v>39351</c:v>
                </c:pt>
                <c:pt idx="654">
                  <c:v>39352</c:v>
                </c:pt>
                <c:pt idx="655">
                  <c:v>39353</c:v>
                </c:pt>
                <c:pt idx="656">
                  <c:v>39356</c:v>
                </c:pt>
                <c:pt idx="657">
                  <c:v>39357</c:v>
                </c:pt>
                <c:pt idx="658">
                  <c:v>39358</c:v>
                </c:pt>
                <c:pt idx="659">
                  <c:v>39359</c:v>
                </c:pt>
                <c:pt idx="660">
                  <c:v>39360</c:v>
                </c:pt>
                <c:pt idx="661">
                  <c:v>39363</c:v>
                </c:pt>
                <c:pt idx="662">
                  <c:v>39364</c:v>
                </c:pt>
                <c:pt idx="663">
                  <c:v>39365</c:v>
                </c:pt>
                <c:pt idx="664">
                  <c:v>39366</c:v>
                </c:pt>
                <c:pt idx="665">
                  <c:v>39367</c:v>
                </c:pt>
                <c:pt idx="666">
                  <c:v>39370</c:v>
                </c:pt>
                <c:pt idx="667">
                  <c:v>39371</c:v>
                </c:pt>
                <c:pt idx="668">
                  <c:v>39372</c:v>
                </c:pt>
                <c:pt idx="669">
                  <c:v>39373</c:v>
                </c:pt>
                <c:pt idx="670">
                  <c:v>39374</c:v>
                </c:pt>
                <c:pt idx="671">
                  <c:v>39377</c:v>
                </c:pt>
                <c:pt idx="672">
                  <c:v>39378</c:v>
                </c:pt>
                <c:pt idx="673">
                  <c:v>39379</c:v>
                </c:pt>
                <c:pt idx="674">
                  <c:v>39380</c:v>
                </c:pt>
                <c:pt idx="675">
                  <c:v>39381</c:v>
                </c:pt>
                <c:pt idx="676">
                  <c:v>39384</c:v>
                </c:pt>
                <c:pt idx="677">
                  <c:v>39385</c:v>
                </c:pt>
                <c:pt idx="678">
                  <c:v>39386</c:v>
                </c:pt>
                <c:pt idx="679">
                  <c:v>39387</c:v>
                </c:pt>
                <c:pt idx="680">
                  <c:v>39388</c:v>
                </c:pt>
                <c:pt idx="681">
                  <c:v>39392</c:v>
                </c:pt>
                <c:pt idx="682">
                  <c:v>39393</c:v>
                </c:pt>
                <c:pt idx="683">
                  <c:v>39394</c:v>
                </c:pt>
                <c:pt idx="684">
                  <c:v>39395</c:v>
                </c:pt>
                <c:pt idx="685">
                  <c:v>39398</c:v>
                </c:pt>
                <c:pt idx="686">
                  <c:v>39399</c:v>
                </c:pt>
                <c:pt idx="687">
                  <c:v>39400</c:v>
                </c:pt>
                <c:pt idx="688">
                  <c:v>39401</c:v>
                </c:pt>
                <c:pt idx="689">
                  <c:v>39402</c:v>
                </c:pt>
                <c:pt idx="690">
                  <c:v>39405</c:v>
                </c:pt>
                <c:pt idx="691">
                  <c:v>39406</c:v>
                </c:pt>
                <c:pt idx="692">
                  <c:v>39407</c:v>
                </c:pt>
                <c:pt idx="693">
                  <c:v>39408</c:v>
                </c:pt>
                <c:pt idx="694">
                  <c:v>39409</c:v>
                </c:pt>
                <c:pt idx="695">
                  <c:v>39412</c:v>
                </c:pt>
                <c:pt idx="696">
                  <c:v>39413</c:v>
                </c:pt>
                <c:pt idx="697">
                  <c:v>39414</c:v>
                </c:pt>
                <c:pt idx="698">
                  <c:v>39415</c:v>
                </c:pt>
                <c:pt idx="699">
                  <c:v>39416</c:v>
                </c:pt>
                <c:pt idx="700">
                  <c:v>39419</c:v>
                </c:pt>
                <c:pt idx="701">
                  <c:v>39420</c:v>
                </c:pt>
                <c:pt idx="702">
                  <c:v>39421</c:v>
                </c:pt>
                <c:pt idx="703">
                  <c:v>39422</c:v>
                </c:pt>
                <c:pt idx="704">
                  <c:v>39423</c:v>
                </c:pt>
                <c:pt idx="705">
                  <c:v>39426</c:v>
                </c:pt>
                <c:pt idx="706">
                  <c:v>39427</c:v>
                </c:pt>
                <c:pt idx="707">
                  <c:v>39428</c:v>
                </c:pt>
                <c:pt idx="708">
                  <c:v>39429</c:v>
                </c:pt>
                <c:pt idx="709">
                  <c:v>39430</c:v>
                </c:pt>
                <c:pt idx="710">
                  <c:v>39433</c:v>
                </c:pt>
                <c:pt idx="711">
                  <c:v>39434</c:v>
                </c:pt>
                <c:pt idx="712">
                  <c:v>39435</c:v>
                </c:pt>
                <c:pt idx="713">
                  <c:v>39436</c:v>
                </c:pt>
                <c:pt idx="714">
                  <c:v>39437</c:v>
                </c:pt>
                <c:pt idx="715">
                  <c:v>39440</c:v>
                </c:pt>
                <c:pt idx="716">
                  <c:v>39441</c:v>
                </c:pt>
                <c:pt idx="717">
                  <c:v>39442</c:v>
                </c:pt>
                <c:pt idx="718">
                  <c:v>39443</c:v>
                </c:pt>
                <c:pt idx="719">
                  <c:v>39444</c:v>
                </c:pt>
                <c:pt idx="720">
                  <c:v>39445</c:v>
                </c:pt>
                <c:pt idx="721">
                  <c:v>39456</c:v>
                </c:pt>
                <c:pt idx="722">
                  <c:v>39457</c:v>
                </c:pt>
                <c:pt idx="723">
                  <c:v>39458</c:v>
                </c:pt>
                <c:pt idx="724">
                  <c:v>39461</c:v>
                </c:pt>
                <c:pt idx="725">
                  <c:v>39462</c:v>
                </c:pt>
                <c:pt idx="726">
                  <c:v>39463</c:v>
                </c:pt>
                <c:pt idx="727">
                  <c:v>39464</c:v>
                </c:pt>
                <c:pt idx="728">
                  <c:v>39465</c:v>
                </c:pt>
                <c:pt idx="729">
                  <c:v>39468</c:v>
                </c:pt>
                <c:pt idx="730">
                  <c:v>39469</c:v>
                </c:pt>
                <c:pt idx="731">
                  <c:v>39470</c:v>
                </c:pt>
                <c:pt idx="732">
                  <c:v>39471</c:v>
                </c:pt>
                <c:pt idx="733">
                  <c:v>39472</c:v>
                </c:pt>
                <c:pt idx="734">
                  <c:v>39475</c:v>
                </c:pt>
                <c:pt idx="735">
                  <c:v>39476</c:v>
                </c:pt>
                <c:pt idx="736">
                  <c:v>39477</c:v>
                </c:pt>
                <c:pt idx="737">
                  <c:v>39478</c:v>
                </c:pt>
                <c:pt idx="738">
                  <c:v>39479</c:v>
                </c:pt>
                <c:pt idx="739">
                  <c:v>39482</c:v>
                </c:pt>
                <c:pt idx="740">
                  <c:v>39483</c:v>
                </c:pt>
                <c:pt idx="741">
                  <c:v>39484</c:v>
                </c:pt>
                <c:pt idx="742">
                  <c:v>39485</c:v>
                </c:pt>
                <c:pt idx="743">
                  <c:v>39486</c:v>
                </c:pt>
                <c:pt idx="744">
                  <c:v>39489</c:v>
                </c:pt>
                <c:pt idx="745">
                  <c:v>39490</c:v>
                </c:pt>
                <c:pt idx="746">
                  <c:v>39491</c:v>
                </c:pt>
                <c:pt idx="747">
                  <c:v>39492</c:v>
                </c:pt>
                <c:pt idx="748">
                  <c:v>39493</c:v>
                </c:pt>
                <c:pt idx="749">
                  <c:v>39496</c:v>
                </c:pt>
                <c:pt idx="750">
                  <c:v>39497</c:v>
                </c:pt>
                <c:pt idx="751">
                  <c:v>39498</c:v>
                </c:pt>
                <c:pt idx="752">
                  <c:v>39499</c:v>
                </c:pt>
                <c:pt idx="753">
                  <c:v>39500</c:v>
                </c:pt>
                <c:pt idx="754">
                  <c:v>39504</c:v>
                </c:pt>
                <c:pt idx="755">
                  <c:v>39505</c:v>
                </c:pt>
                <c:pt idx="756">
                  <c:v>39506</c:v>
                </c:pt>
                <c:pt idx="757">
                  <c:v>39507</c:v>
                </c:pt>
                <c:pt idx="758">
                  <c:v>39510</c:v>
                </c:pt>
                <c:pt idx="759">
                  <c:v>39511</c:v>
                </c:pt>
                <c:pt idx="760">
                  <c:v>39512</c:v>
                </c:pt>
                <c:pt idx="761">
                  <c:v>39513</c:v>
                </c:pt>
                <c:pt idx="762">
                  <c:v>39514</c:v>
                </c:pt>
                <c:pt idx="763">
                  <c:v>39518</c:v>
                </c:pt>
                <c:pt idx="764">
                  <c:v>39519</c:v>
                </c:pt>
                <c:pt idx="765">
                  <c:v>39520</c:v>
                </c:pt>
                <c:pt idx="766">
                  <c:v>39521</c:v>
                </c:pt>
                <c:pt idx="767">
                  <c:v>39524</c:v>
                </c:pt>
                <c:pt idx="768">
                  <c:v>39525</c:v>
                </c:pt>
                <c:pt idx="769">
                  <c:v>39526</c:v>
                </c:pt>
                <c:pt idx="770">
                  <c:v>39527</c:v>
                </c:pt>
                <c:pt idx="771">
                  <c:v>39528</c:v>
                </c:pt>
                <c:pt idx="772">
                  <c:v>39531</c:v>
                </c:pt>
                <c:pt idx="773">
                  <c:v>39532</c:v>
                </c:pt>
                <c:pt idx="774">
                  <c:v>39533</c:v>
                </c:pt>
                <c:pt idx="775">
                  <c:v>39534</c:v>
                </c:pt>
                <c:pt idx="776">
                  <c:v>39535</c:v>
                </c:pt>
                <c:pt idx="777">
                  <c:v>39538</c:v>
                </c:pt>
                <c:pt idx="778">
                  <c:v>39539</c:v>
                </c:pt>
                <c:pt idx="779">
                  <c:v>39540</c:v>
                </c:pt>
                <c:pt idx="780">
                  <c:v>39541</c:v>
                </c:pt>
                <c:pt idx="781">
                  <c:v>39542</c:v>
                </c:pt>
                <c:pt idx="782">
                  <c:v>39545</c:v>
                </c:pt>
                <c:pt idx="783">
                  <c:v>39546</c:v>
                </c:pt>
                <c:pt idx="784">
                  <c:v>39547</c:v>
                </c:pt>
                <c:pt idx="785">
                  <c:v>39548</c:v>
                </c:pt>
                <c:pt idx="786">
                  <c:v>39549</c:v>
                </c:pt>
                <c:pt idx="787">
                  <c:v>39552</c:v>
                </c:pt>
                <c:pt idx="788">
                  <c:v>39553</c:v>
                </c:pt>
                <c:pt idx="789">
                  <c:v>39554</c:v>
                </c:pt>
                <c:pt idx="790">
                  <c:v>39555</c:v>
                </c:pt>
                <c:pt idx="791">
                  <c:v>39556</c:v>
                </c:pt>
                <c:pt idx="792">
                  <c:v>39559</c:v>
                </c:pt>
                <c:pt idx="793">
                  <c:v>39560</c:v>
                </c:pt>
                <c:pt idx="794">
                  <c:v>39561</c:v>
                </c:pt>
                <c:pt idx="795">
                  <c:v>39562</c:v>
                </c:pt>
                <c:pt idx="796">
                  <c:v>39563</c:v>
                </c:pt>
                <c:pt idx="797">
                  <c:v>39566</c:v>
                </c:pt>
                <c:pt idx="798">
                  <c:v>39567</c:v>
                </c:pt>
                <c:pt idx="799">
                  <c:v>39568</c:v>
                </c:pt>
                <c:pt idx="800">
                  <c:v>39572</c:v>
                </c:pt>
                <c:pt idx="801">
                  <c:v>39573</c:v>
                </c:pt>
                <c:pt idx="802">
                  <c:v>39574</c:v>
                </c:pt>
                <c:pt idx="803">
                  <c:v>39575</c:v>
                </c:pt>
                <c:pt idx="804">
                  <c:v>39576</c:v>
                </c:pt>
                <c:pt idx="805">
                  <c:v>39580</c:v>
                </c:pt>
                <c:pt idx="806">
                  <c:v>39581</c:v>
                </c:pt>
                <c:pt idx="807">
                  <c:v>39582</c:v>
                </c:pt>
                <c:pt idx="808">
                  <c:v>39583</c:v>
                </c:pt>
                <c:pt idx="809">
                  <c:v>39584</c:v>
                </c:pt>
                <c:pt idx="810">
                  <c:v>39587</c:v>
                </c:pt>
                <c:pt idx="811">
                  <c:v>39588</c:v>
                </c:pt>
                <c:pt idx="812">
                  <c:v>39589</c:v>
                </c:pt>
                <c:pt idx="813">
                  <c:v>39590</c:v>
                </c:pt>
                <c:pt idx="814">
                  <c:v>39591</c:v>
                </c:pt>
                <c:pt idx="815">
                  <c:v>39594</c:v>
                </c:pt>
                <c:pt idx="816">
                  <c:v>39595</c:v>
                </c:pt>
                <c:pt idx="817">
                  <c:v>39596</c:v>
                </c:pt>
                <c:pt idx="818">
                  <c:v>39597</c:v>
                </c:pt>
                <c:pt idx="819">
                  <c:v>39598</c:v>
                </c:pt>
                <c:pt idx="820">
                  <c:v>39601</c:v>
                </c:pt>
                <c:pt idx="821">
                  <c:v>39602</c:v>
                </c:pt>
                <c:pt idx="822">
                  <c:v>39603</c:v>
                </c:pt>
                <c:pt idx="823">
                  <c:v>39604</c:v>
                </c:pt>
                <c:pt idx="824">
                  <c:v>39605</c:v>
                </c:pt>
                <c:pt idx="825">
                  <c:v>39606</c:v>
                </c:pt>
                <c:pt idx="826">
                  <c:v>39608</c:v>
                </c:pt>
                <c:pt idx="827">
                  <c:v>39609</c:v>
                </c:pt>
                <c:pt idx="828">
                  <c:v>39610</c:v>
                </c:pt>
                <c:pt idx="829">
                  <c:v>39615</c:v>
                </c:pt>
                <c:pt idx="830">
                  <c:v>39616</c:v>
                </c:pt>
                <c:pt idx="831">
                  <c:v>39617</c:v>
                </c:pt>
                <c:pt idx="832">
                  <c:v>39618</c:v>
                </c:pt>
                <c:pt idx="833">
                  <c:v>39619</c:v>
                </c:pt>
                <c:pt idx="834">
                  <c:v>39622</c:v>
                </c:pt>
                <c:pt idx="835">
                  <c:v>39623</c:v>
                </c:pt>
                <c:pt idx="836">
                  <c:v>39624</c:v>
                </c:pt>
                <c:pt idx="837">
                  <c:v>39625</c:v>
                </c:pt>
                <c:pt idx="838">
                  <c:v>39626</c:v>
                </c:pt>
                <c:pt idx="839">
                  <c:v>39629</c:v>
                </c:pt>
                <c:pt idx="840">
                  <c:v>39630</c:v>
                </c:pt>
                <c:pt idx="841">
                  <c:v>39631</c:v>
                </c:pt>
                <c:pt idx="842">
                  <c:v>39632</c:v>
                </c:pt>
                <c:pt idx="843">
                  <c:v>39633</c:v>
                </c:pt>
                <c:pt idx="844">
                  <c:v>39636</c:v>
                </c:pt>
                <c:pt idx="845">
                  <c:v>39637</c:v>
                </c:pt>
                <c:pt idx="846">
                  <c:v>39638</c:v>
                </c:pt>
                <c:pt idx="847">
                  <c:v>39639</c:v>
                </c:pt>
                <c:pt idx="848">
                  <c:v>39640</c:v>
                </c:pt>
                <c:pt idx="849">
                  <c:v>39643</c:v>
                </c:pt>
                <c:pt idx="850">
                  <c:v>39644</c:v>
                </c:pt>
                <c:pt idx="851">
                  <c:v>39645</c:v>
                </c:pt>
                <c:pt idx="852">
                  <c:v>39646</c:v>
                </c:pt>
                <c:pt idx="853">
                  <c:v>39647</c:v>
                </c:pt>
                <c:pt idx="854">
                  <c:v>39650</c:v>
                </c:pt>
                <c:pt idx="855">
                  <c:v>39651</c:v>
                </c:pt>
                <c:pt idx="856">
                  <c:v>39652</c:v>
                </c:pt>
                <c:pt idx="857">
                  <c:v>39653</c:v>
                </c:pt>
                <c:pt idx="858">
                  <c:v>39654</c:v>
                </c:pt>
                <c:pt idx="859">
                  <c:v>39657</c:v>
                </c:pt>
                <c:pt idx="860">
                  <c:v>39658</c:v>
                </c:pt>
                <c:pt idx="861">
                  <c:v>39659</c:v>
                </c:pt>
                <c:pt idx="862">
                  <c:v>39660</c:v>
                </c:pt>
                <c:pt idx="863">
                  <c:v>39661</c:v>
                </c:pt>
                <c:pt idx="864">
                  <c:v>39664</c:v>
                </c:pt>
                <c:pt idx="865">
                  <c:v>39665</c:v>
                </c:pt>
                <c:pt idx="866">
                  <c:v>39666</c:v>
                </c:pt>
                <c:pt idx="867">
                  <c:v>39667</c:v>
                </c:pt>
                <c:pt idx="868">
                  <c:v>39668</c:v>
                </c:pt>
                <c:pt idx="869">
                  <c:v>39671</c:v>
                </c:pt>
                <c:pt idx="870">
                  <c:v>39672</c:v>
                </c:pt>
                <c:pt idx="871">
                  <c:v>39673</c:v>
                </c:pt>
                <c:pt idx="872">
                  <c:v>39674</c:v>
                </c:pt>
                <c:pt idx="873">
                  <c:v>39675</c:v>
                </c:pt>
                <c:pt idx="874">
                  <c:v>39678</c:v>
                </c:pt>
                <c:pt idx="875">
                  <c:v>39679</c:v>
                </c:pt>
                <c:pt idx="876">
                  <c:v>39680</c:v>
                </c:pt>
                <c:pt idx="877">
                  <c:v>39681</c:v>
                </c:pt>
                <c:pt idx="878">
                  <c:v>39682</c:v>
                </c:pt>
                <c:pt idx="879">
                  <c:v>39685</c:v>
                </c:pt>
                <c:pt idx="880">
                  <c:v>39686</c:v>
                </c:pt>
                <c:pt idx="881">
                  <c:v>39687</c:v>
                </c:pt>
                <c:pt idx="882">
                  <c:v>39688</c:v>
                </c:pt>
                <c:pt idx="883">
                  <c:v>39689</c:v>
                </c:pt>
                <c:pt idx="884">
                  <c:v>39692</c:v>
                </c:pt>
                <c:pt idx="885">
                  <c:v>39693</c:v>
                </c:pt>
                <c:pt idx="886">
                  <c:v>39694</c:v>
                </c:pt>
                <c:pt idx="887">
                  <c:v>39695</c:v>
                </c:pt>
                <c:pt idx="888">
                  <c:v>39696</c:v>
                </c:pt>
                <c:pt idx="889">
                  <c:v>39699</c:v>
                </c:pt>
                <c:pt idx="890">
                  <c:v>39700</c:v>
                </c:pt>
                <c:pt idx="891">
                  <c:v>39701</c:v>
                </c:pt>
                <c:pt idx="892">
                  <c:v>39702</c:v>
                </c:pt>
                <c:pt idx="893">
                  <c:v>39703</c:v>
                </c:pt>
                <c:pt idx="894">
                  <c:v>39706</c:v>
                </c:pt>
                <c:pt idx="895">
                  <c:v>39707</c:v>
                </c:pt>
                <c:pt idx="896">
                  <c:v>39708</c:v>
                </c:pt>
                <c:pt idx="897">
                  <c:v>39709</c:v>
                </c:pt>
                <c:pt idx="898">
                  <c:v>39710</c:v>
                </c:pt>
                <c:pt idx="899">
                  <c:v>39713</c:v>
                </c:pt>
                <c:pt idx="900">
                  <c:v>39714</c:v>
                </c:pt>
                <c:pt idx="901">
                  <c:v>39715</c:v>
                </c:pt>
                <c:pt idx="902">
                  <c:v>39716</c:v>
                </c:pt>
                <c:pt idx="903">
                  <c:v>39717</c:v>
                </c:pt>
                <c:pt idx="904">
                  <c:v>39720</c:v>
                </c:pt>
                <c:pt idx="905">
                  <c:v>39721</c:v>
                </c:pt>
                <c:pt idx="906">
                  <c:v>39722</c:v>
                </c:pt>
                <c:pt idx="907">
                  <c:v>39723</c:v>
                </c:pt>
                <c:pt idx="908">
                  <c:v>39724</c:v>
                </c:pt>
                <c:pt idx="909">
                  <c:v>39727</c:v>
                </c:pt>
                <c:pt idx="910">
                  <c:v>39728</c:v>
                </c:pt>
                <c:pt idx="911">
                  <c:v>39729</c:v>
                </c:pt>
                <c:pt idx="912">
                  <c:v>39730</c:v>
                </c:pt>
                <c:pt idx="913">
                  <c:v>39731</c:v>
                </c:pt>
                <c:pt idx="914">
                  <c:v>39734</c:v>
                </c:pt>
                <c:pt idx="915">
                  <c:v>39735</c:v>
                </c:pt>
                <c:pt idx="916">
                  <c:v>39736</c:v>
                </c:pt>
                <c:pt idx="917">
                  <c:v>39737</c:v>
                </c:pt>
                <c:pt idx="918">
                  <c:v>39738</c:v>
                </c:pt>
                <c:pt idx="919">
                  <c:v>39741</c:v>
                </c:pt>
                <c:pt idx="920">
                  <c:v>39742</c:v>
                </c:pt>
                <c:pt idx="921">
                  <c:v>39743</c:v>
                </c:pt>
                <c:pt idx="922">
                  <c:v>39744</c:v>
                </c:pt>
                <c:pt idx="923">
                  <c:v>39745</c:v>
                </c:pt>
                <c:pt idx="924">
                  <c:v>39748</c:v>
                </c:pt>
                <c:pt idx="925">
                  <c:v>39749</c:v>
                </c:pt>
                <c:pt idx="926">
                  <c:v>39750</c:v>
                </c:pt>
                <c:pt idx="927">
                  <c:v>39751</c:v>
                </c:pt>
                <c:pt idx="928">
                  <c:v>39752</c:v>
                </c:pt>
                <c:pt idx="929">
                  <c:v>39753</c:v>
                </c:pt>
                <c:pt idx="930">
                  <c:v>39757</c:v>
                </c:pt>
                <c:pt idx="931">
                  <c:v>39758</c:v>
                </c:pt>
                <c:pt idx="932">
                  <c:v>39759</c:v>
                </c:pt>
                <c:pt idx="933">
                  <c:v>39762</c:v>
                </c:pt>
                <c:pt idx="934">
                  <c:v>39763</c:v>
                </c:pt>
                <c:pt idx="935">
                  <c:v>39764</c:v>
                </c:pt>
                <c:pt idx="936">
                  <c:v>39765</c:v>
                </c:pt>
                <c:pt idx="937">
                  <c:v>39766</c:v>
                </c:pt>
                <c:pt idx="938">
                  <c:v>39769</c:v>
                </c:pt>
                <c:pt idx="939">
                  <c:v>39770</c:v>
                </c:pt>
                <c:pt idx="940">
                  <c:v>39771</c:v>
                </c:pt>
                <c:pt idx="941">
                  <c:v>39772</c:v>
                </c:pt>
                <c:pt idx="942">
                  <c:v>39773</c:v>
                </c:pt>
                <c:pt idx="943">
                  <c:v>39776</c:v>
                </c:pt>
                <c:pt idx="944">
                  <c:v>39777</c:v>
                </c:pt>
                <c:pt idx="945">
                  <c:v>39778</c:v>
                </c:pt>
                <c:pt idx="946">
                  <c:v>39779</c:v>
                </c:pt>
                <c:pt idx="947">
                  <c:v>39780</c:v>
                </c:pt>
                <c:pt idx="948">
                  <c:v>39783</c:v>
                </c:pt>
                <c:pt idx="949">
                  <c:v>39784</c:v>
                </c:pt>
                <c:pt idx="950">
                  <c:v>39785</c:v>
                </c:pt>
                <c:pt idx="951">
                  <c:v>39786</c:v>
                </c:pt>
                <c:pt idx="952">
                  <c:v>39787</c:v>
                </c:pt>
                <c:pt idx="953">
                  <c:v>39790</c:v>
                </c:pt>
                <c:pt idx="954">
                  <c:v>39791</c:v>
                </c:pt>
                <c:pt idx="955">
                  <c:v>39792</c:v>
                </c:pt>
                <c:pt idx="956">
                  <c:v>39793</c:v>
                </c:pt>
                <c:pt idx="957">
                  <c:v>39794</c:v>
                </c:pt>
                <c:pt idx="958">
                  <c:v>39797</c:v>
                </c:pt>
                <c:pt idx="959">
                  <c:v>39798</c:v>
                </c:pt>
                <c:pt idx="960">
                  <c:v>39799</c:v>
                </c:pt>
                <c:pt idx="961">
                  <c:v>39800</c:v>
                </c:pt>
                <c:pt idx="962">
                  <c:v>39801</c:v>
                </c:pt>
                <c:pt idx="963">
                  <c:v>39804</c:v>
                </c:pt>
                <c:pt idx="964">
                  <c:v>39805</c:v>
                </c:pt>
                <c:pt idx="965">
                  <c:v>39806</c:v>
                </c:pt>
                <c:pt idx="966">
                  <c:v>39807</c:v>
                </c:pt>
                <c:pt idx="967">
                  <c:v>39808</c:v>
                </c:pt>
                <c:pt idx="968">
                  <c:v>39811</c:v>
                </c:pt>
                <c:pt idx="969">
                  <c:v>39812</c:v>
                </c:pt>
                <c:pt idx="970">
                  <c:v>39813</c:v>
                </c:pt>
                <c:pt idx="971">
                  <c:v>39824</c:v>
                </c:pt>
                <c:pt idx="972">
                  <c:v>39825</c:v>
                </c:pt>
                <c:pt idx="973">
                  <c:v>39826</c:v>
                </c:pt>
                <c:pt idx="974">
                  <c:v>39827</c:v>
                </c:pt>
                <c:pt idx="975">
                  <c:v>39828</c:v>
                </c:pt>
                <c:pt idx="976">
                  <c:v>39829</c:v>
                </c:pt>
                <c:pt idx="977">
                  <c:v>39832</c:v>
                </c:pt>
                <c:pt idx="978">
                  <c:v>39833</c:v>
                </c:pt>
                <c:pt idx="979">
                  <c:v>39834</c:v>
                </c:pt>
                <c:pt idx="980">
                  <c:v>39835</c:v>
                </c:pt>
                <c:pt idx="981">
                  <c:v>39836</c:v>
                </c:pt>
                <c:pt idx="982">
                  <c:v>39839</c:v>
                </c:pt>
                <c:pt idx="983">
                  <c:v>39840</c:v>
                </c:pt>
                <c:pt idx="984">
                  <c:v>39841</c:v>
                </c:pt>
                <c:pt idx="985">
                  <c:v>39842</c:v>
                </c:pt>
                <c:pt idx="986">
                  <c:v>39843</c:v>
                </c:pt>
                <c:pt idx="987">
                  <c:v>39846</c:v>
                </c:pt>
                <c:pt idx="988">
                  <c:v>39847</c:v>
                </c:pt>
                <c:pt idx="989">
                  <c:v>39848</c:v>
                </c:pt>
                <c:pt idx="990">
                  <c:v>39849</c:v>
                </c:pt>
                <c:pt idx="991">
                  <c:v>39850</c:v>
                </c:pt>
                <c:pt idx="992">
                  <c:v>39853</c:v>
                </c:pt>
                <c:pt idx="993">
                  <c:v>39854</c:v>
                </c:pt>
                <c:pt idx="994">
                  <c:v>39855</c:v>
                </c:pt>
                <c:pt idx="995">
                  <c:v>39856</c:v>
                </c:pt>
                <c:pt idx="996">
                  <c:v>39857</c:v>
                </c:pt>
                <c:pt idx="997">
                  <c:v>39860</c:v>
                </c:pt>
                <c:pt idx="998">
                  <c:v>39861</c:v>
                </c:pt>
                <c:pt idx="999">
                  <c:v>39862</c:v>
                </c:pt>
                <c:pt idx="1000">
                  <c:v>39863</c:v>
                </c:pt>
                <c:pt idx="1001">
                  <c:v>39864</c:v>
                </c:pt>
                <c:pt idx="1002">
                  <c:v>39868</c:v>
                </c:pt>
                <c:pt idx="1003">
                  <c:v>39869</c:v>
                </c:pt>
                <c:pt idx="1004">
                  <c:v>39870</c:v>
                </c:pt>
                <c:pt idx="1005">
                  <c:v>39871</c:v>
                </c:pt>
                <c:pt idx="1006">
                  <c:v>39874</c:v>
                </c:pt>
                <c:pt idx="1007">
                  <c:v>39875</c:v>
                </c:pt>
                <c:pt idx="1008">
                  <c:v>39876</c:v>
                </c:pt>
                <c:pt idx="1009">
                  <c:v>39877</c:v>
                </c:pt>
                <c:pt idx="1010">
                  <c:v>39878</c:v>
                </c:pt>
                <c:pt idx="1011">
                  <c:v>39882</c:v>
                </c:pt>
                <c:pt idx="1012">
                  <c:v>39883</c:v>
                </c:pt>
                <c:pt idx="1013">
                  <c:v>39884</c:v>
                </c:pt>
                <c:pt idx="1014">
                  <c:v>39885</c:v>
                </c:pt>
                <c:pt idx="1015">
                  <c:v>39888</c:v>
                </c:pt>
                <c:pt idx="1016">
                  <c:v>39889</c:v>
                </c:pt>
                <c:pt idx="1017">
                  <c:v>39890</c:v>
                </c:pt>
                <c:pt idx="1018">
                  <c:v>39891</c:v>
                </c:pt>
                <c:pt idx="1019">
                  <c:v>39892</c:v>
                </c:pt>
                <c:pt idx="1020">
                  <c:v>39895</c:v>
                </c:pt>
                <c:pt idx="1021">
                  <c:v>39896</c:v>
                </c:pt>
                <c:pt idx="1022">
                  <c:v>39897</c:v>
                </c:pt>
                <c:pt idx="1023">
                  <c:v>39898</c:v>
                </c:pt>
                <c:pt idx="1024">
                  <c:v>39899</c:v>
                </c:pt>
                <c:pt idx="1025">
                  <c:v>39902</c:v>
                </c:pt>
                <c:pt idx="1026">
                  <c:v>39903</c:v>
                </c:pt>
                <c:pt idx="1027">
                  <c:v>39904</c:v>
                </c:pt>
                <c:pt idx="1028">
                  <c:v>39905</c:v>
                </c:pt>
                <c:pt idx="1029">
                  <c:v>39906</c:v>
                </c:pt>
                <c:pt idx="1030">
                  <c:v>39909</c:v>
                </c:pt>
                <c:pt idx="1031">
                  <c:v>39910</c:v>
                </c:pt>
                <c:pt idx="1032">
                  <c:v>39911</c:v>
                </c:pt>
                <c:pt idx="1033">
                  <c:v>39912</c:v>
                </c:pt>
                <c:pt idx="1034">
                  <c:v>39913</c:v>
                </c:pt>
                <c:pt idx="1035">
                  <c:v>39916</c:v>
                </c:pt>
                <c:pt idx="1036">
                  <c:v>39917</c:v>
                </c:pt>
                <c:pt idx="1037">
                  <c:v>39918</c:v>
                </c:pt>
                <c:pt idx="1038">
                  <c:v>39919</c:v>
                </c:pt>
                <c:pt idx="1039">
                  <c:v>39920</c:v>
                </c:pt>
                <c:pt idx="1040">
                  <c:v>39923</c:v>
                </c:pt>
                <c:pt idx="1041">
                  <c:v>39924</c:v>
                </c:pt>
                <c:pt idx="1042">
                  <c:v>39925</c:v>
                </c:pt>
                <c:pt idx="1043">
                  <c:v>39926</c:v>
                </c:pt>
                <c:pt idx="1044">
                  <c:v>39927</c:v>
                </c:pt>
                <c:pt idx="1045">
                  <c:v>39930</c:v>
                </c:pt>
                <c:pt idx="1046">
                  <c:v>39931</c:v>
                </c:pt>
                <c:pt idx="1047">
                  <c:v>39932</c:v>
                </c:pt>
                <c:pt idx="1048">
                  <c:v>39933</c:v>
                </c:pt>
                <c:pt idx="1049">
                  <c:v>39937</c:v>
                </c:pt>
                <c:pt idx="1050">
                  <c:v>39938</c:v>
                </c:pt>
                <c:pt idx="1051">
                  <c:v>39939</c:v>
                </c:pt>
                <c:pt idx="1052">
                  <c:v>39940</c:v>
                </c:pt>
                <c:pt idx="1053">
                  <c:v>39941</c:v>
                </c:pt>
                <c:pt idx="1054">
                  <c:v>39945</c:v>
                </c:pt>
                <c:pt idx="1055">
                  <c:v>39946</c:v>
                </c:pt>
                <c:pt idx="1056">
                  <c:v>39947</c:v>
                </c:pt>
                <c:pt idx="1057">
                  <c:v>39948</c:v>
                </c:pt>
                <c:pt idx="1058">
                  <c:v>39951</c:v>
                </c:pt>
                <c:pt idx="1059">
                  <c:v>39952</c:v>
                </c:pt>
                <c:pt idx="1060">
                  <c:v>39953</c:v>
                </c:pt>
                <c:pt idx="1061">
                  <c:v>39954</c:v>
                </c:pt>
                <c:pt idx="1062">
                  <c:v>39955</c:v>
                </c:pt>
                <c:pt idx="1063">
                  <c:v>39958</c:v>
                </c:pt>
                <c:pt idx="1064">
                  <c:v>39959</c:v>
                </c:pt>
                <c:pt idx="1065">
                  <c:v>39960</c:v>
                </c:pt>
                <c:pt idx="1066">
                  <c:v>39961</c:v>
                </c:pt>
                <c:pt idx="1067">
                  <c:v>39962</c:v>
                </c:pt>
                <c:pt idx="1068">
                  <c:v>39965</c:v>
                </c:pt>
                <c:pt idx="1069">
                  <c:v>39966</c:v>
                </c:pt>
                <c:pt idx="1070">
                  <c:v>39967</c:v>
                </c:pt>
                <c:pt idx="1071">
                  <c:v>39968</c:v>
                </c:pt>
                <c:pt idx="1072">
                  <c:v>39969</c:v>
                </c:pt>
                <c:pt idx="1073">
                  <c:v>39972</c:v>
                </c:pt>
                <c:pt idx="1074">
                  <c:v>39973</c:v>
                </c:pt>
                <c:pt idx="1075">
                  <c:v>39974</c:v>
                </c:pt>
                <c:pt idx="1076">
                  <c:v>39975</c:v>
                </c:pt>
                <c:pt idx="1077">
                  <c:v>39979</c:v>
                </c:pt>
                <c:pt idx="1078">
                  <c:v>39980</c:v>
                </c:pt>
                <c:pt idx="1079">
                  <c:v>39981</c:v>
                </c:pt>
                <c:pt idx="1080">
                  <c:v>39982</c:v>
                </c:pt>
                <c:pt idx="1081">
                  <c:v>39983</c:v>
                </c:pt>
                <c:pt idx="1082">
                  <c:v>39986</c:v>
                </c:pt>
                <c:pt idx="1083">
                  <c:v>39987</c:v>
                </c:pt>
                <c:pt idx="1084">
                  <c:v>39988</c:v>
                </c:pt>
                <c:pt idx="1085">
                  <c:v>39989</c:v>
                </c:pt>
                <c:pt idx="1086">
                  <c:v>39990</c:v>
                </c:pt>
                <c:pt idx="1087">
                  <c:v>39993</c:v>
                </c:pt>
                <c:pt idx="1088">
                  <c:v>39994</c:v>
                </c:pt>
                <c:pt idx="1089">
                  <c:v>39995</c:v>
                </c:pt>
                <c:pt idx="1090">
                  <c:v>39996</c:v>
                </c:pt>
                <c:pt idx="1091">
                  <c:v>39997</c:v>
                </c:pt>
                <c:pt idx="1092">
                  <c:v>40000</c:v>
                </c:pt>
                <c:pt idx="1093">
                  <c:v>40001</c:v>
                </c:pt>
                <c:pt idx="1094">
                  <c:v>40002</c:v>
                </c:pt>
                <c:pt idx="1095">
                  <c:v>40003</c:v>
                </c:pt>
                <c:pt idx="1096">
                  <c:v>40004</c:v>
                </c:pt>
                <c:pt idx="1097">
                  <c:v>40007</c:v>
                </c:pt>
                <c:pt idx="1098">
                  <c:v>40008</c:v>
                </c:pt>
                <c:pt idx="1099">
                  <c:v>40009</c:v>
                </c:pt>
                <c:pt idx="1100">
                  <c:v>40010</c:v>
                </c:pt>
                <c:pt idx="1101">
                  <c:v>40011</c:v>
                </c:pt>
                <c:pt idx="1102">
                  <c:v>40014</c:v>
                </c:pt>
                <c:pt idx="1103">
                  <c:v>40015</c:v>
                </c:pt>
                <c:pt idx="1104">
                  <c:v>40016</c:v>
                </c:pt>
                <c:pt idx="1105">
                  <c:v>40017</c:v>
                </c:pt>
                <c:pt idx="1106">
                  <c:v>40018</c:v>
                </c:pt>
                <c:pt idx="1107">
                  <c:v>40021</c:v>
                </c:pt>
                <c:pt idx="1108">
                  <c:v>40022</c:v>
                </c:pt>
                <c:pt idx="1109">
                  <c:v>40023</c:v>
                </c:pt>
                <c:pt idx="1110">
                  <c:v>40024</c:v>
                </c:pt>
                <c:pt idx="1111">
                  <c:v>40025</c:v>
                </c:pt>
                <c:pt idx="1112">
                  <c:v>40028</c:v>
                </c:pt>
                <c:pt idx="1113">
                  <c:v>40029</c:v>
                </c:pt>
                <c:pt idx="1114">
                  <c:v>40030</c:v>
                </c:pt>
                <c:pt idx="1115">
                  <c:v>40031</c:v>
                </c:pt>
                <c:pt idx="1116">
                  <c:v>40032</c:v>
                </c:pt>
                <c:pt idx="1117">
                  <c:v>40035</c:v>
                </c:pt>
                <c:pt idx="1118">
                  <c:v>40036</c:v>
                </c:pt>
                <c:pt idx="1119">
                  <c:v>40037</c:v>
                </c:pt>
                <c:pt idx="1120">
                  <c:v>40038</c:v>
                </c:pt>
                <c:pt idx="1121">
                  <c:v>40039</c:v>
                </c:pt>
                <c:pt idx="1122">
                  <c:v>40042</c:v>
                </c:pt>
                <c:pt idx="1123">
                  <c:v>40043</c:v>
                </c:pt>
                <c:pt idx="1124">
                  <c:v>40044</c:v>
                </c:pt>
                <c:pt idx="1125">
                  <c:v>40045</c:v>
                </c:pt>
                <c:pt idx="1126">
                  <c:v>40046</c:v>
                </c:pt>
                <c:pt idx="1127">
                  <c:v>40049</c:v>
                </c:pt>
                <c:pt idx="1128">
                  <c:v>40050</c:v>
                </c:pt>
                <c:pt idx="1129">
                  <c:v>40051</c:v>
                </c:pt>
                <c:pt idx="1130">
                  <c:v>40052</c:v>
                </c:pt>
                <c:pt idx="1131">
                  <c:v>40053</c:v>
                </c:pt>
                <c:pt idx="1132">
                  <c:v>40056</c:v>
                </c:pt>
                <c:pt idx="1133">
                  <c:v>40057</c:v>
                </c:pt>
                <c:pt idx="1134">
                  <c:v>40058</c:v>
                </c:pt>
                <c:pt idx="1135">
                  <c:v>40059</c:v>
                </c:pt>
                <c:pt idx="1136">
                  <c:v>40060</c:v>
                </c:pt>
                <c:pt idx="1137">
                  <c:v>40063</c:v>
                </c:pt>
                <c:pt idx="1138">
                  <c:v>40064</c:v>
                </c:pt>
                <c:pt idx="1139">
                  <c:v>40065</c:v>
                </c:pt>
                <c:pt idx="1140">
                  <c:v>40066</c:v>
                </c:pt>
                <c:pt idx="1141">
                  <c:v>40067</c:v>
                </c:pt>
                <c:pt idx="1142">
                  <c:v>40070</c:v>
                </c:pt>
                <c:pt idx="1143">
                  <c:v>40071</c:v>
                </c:pt>
                <c:pt idx="1144">
                  <c:v>40072</c:v>
                </c:pt>
                <c:pt idx="1145">
                  <c:v>40073</c:v>
                </c:pt>
                <c:pt idx="1146">
                  <c:v>40074</c:v>
                </c:pt>
                <c:pt idx="1147">
                  <c:v>40077</c:v>
                </c:pt>
                <c:pt idx="1148">
                  <c:v>40078</c:v>
                </c:pt>
                <c:pt idx="1149">
                  <c:v>40079</c:v>
                </c:pt>
                <c:pt idx="1150">
                  <c:v>40080</c:v>
                </c:pt>
                <c:pt idx="1151">
                  <c:v>40081</c:v>
                </c:pt>
                <c:pt idx="1152">
                  <c:v>40084</c:v>
                </c:pt>
                <c:pt idx="1153">
                  <c:v>40085</c:v>
                </c:pt>
                <c:pt idx="1154">
                  <c:v>40086</c:v>
                </c:pt>
                <c:pt idx="1155">
                  <c:v>40087</c:v>
                </c:pt>
                <c:pt idx="1156">
                  <c:v>40088</c:v>
                </c:pt>
                <c:pt idx="1157">
                  <c:v>40091</c:v>
                </c:pt>
                <c:pt idx="1158">
                  <c:v>40092</c:v>
                </c:pt>
                <c:pt idx="1159">
                  <c:v>40093</c:v>
                </c:pt>
                <c:pt idx="1160">
                  <c:v>40094</c:v>
                </c:pt>
                <c:pt idx="1161">
                  <c:v>40095</c:v>
                </c:pt>
                <c:pt idx="1162">
                  <c:v>40098</c:v>
                </c:pt>
                <c:pt idx="1163">
                  <c:v>40099</c:v>
                </c:pt>
                <c:pt idx="1164">
                  <c:v>40100</c:v>
                </c:pt>
                <c:pt idx="1165">
                  <c:v>40101</c:v>
                </c:pt>
                <c:pt idx="1166">
                  <c:v>40102</c:v>
                </c:pt>
                <c:pt idx="1167">
                  <c:v>40105</c:v>
                </c:pt>
                <c:pt idx="1168">
                  <c:v>40106</c:v>
                </c:pt>
                <c:pt idx="1169">
                  <c:v>40107</c:v>
                </c:pt>
                <c:pt idx="1170">
                  <c:v>40108</c:v>
                </c:pt>
                <c:pt idx="1171">
                  <c:v>40109</c:v>
                </c:pt>
                <c:pt idx="1172">
                  <c:v>40112</c:v>
                </c:pt>
                <c:pt idx="1173">
                  <c:v>40113</c:v>
                </c:pt>
                <c:pt idx="1174">
                  <c:v>40114</c:v>
                </c:pt>
                <c:pt idx="1175">
                  <c:v>40115</c:v>
                </c:pt>
                <c:pt idx="1176">
                  <c:v>40116</c:v>
                </c:pt>
                <c:pt idx="1177">
                  <c:v>40119</c:v>
                </c:pt>
                <c:pt idx="1178">
                  <c:v>40120</c:v>
                </c:pt>
                <c:pt idx="1179">
                  <c:v>40122</c:v>
                </c:pt>
                <c:pt idx="1180">
                  <c:v>40123</c:v>
                </c:pt>
                <c:pt idx="1181">
                  <c:v>40126</c:v>
                </c:pt>
                <c:pt idx="1182">
                  <c:v>40127</c:v>
                </c:pt>
                <c:pt idx="1183">
                  <c:v>40128</c:v>
                </c:pt>
                <c:pt idx="1184">
                  <c:v>40129</c:v>
                </c:pt>
                <c:pt idx="1185">
                  <c:v>40130</c:v>
                </c:pt>
                <c:pt idx="1186">
                  <c:v>40133</c:v>
                </c:pt>
                <c:pt idx="1187">
                  <c:v>40134</c:v>
                </c:pt>
                <c:pt idx="1188">
                  <c:v>40135</c:v>
                </c:pt>
                <c:pt idx="1189">
                  <c:v>40136</c:v>
                </c:pt>
                <c:pt idx="1190">
                  <c:v>40137</c:v>
                </c:pt>
                <c:pt idx="1191">
                  <c:v>40140</c:v>
                </c:pt>
                <c:pt idx="1192">
                  <c:v>40141</c:v>
                </c:pt>
                <c:pt idx="1193">
                  <c:v>40142</c:v>
                </c:pt>
                <c:pt idx="1194">
                  <c:v>40143</c:v>
                </c:pt>
                <c:pt idx="1195">
                  <c:v>40144</c:v>
                </c:pt>
                <c:pt idx="1196">
                  <c:v>40147</c:v>
                </c:pt>
                <c:pt idx="1197">
                  <c:v>40148</c:v>
                </c:pt>
                <c:pt idx="1198">
                  <c:v>40149</c:v>
                </c:pt>
                <c:pt idx="1199">
                  <c:v>40150</c:v>
                </c:pt>
                <c:pt idx="1200">
                  <c:v>40151</c:v>
                </c:pt>
                <c:pt idx="1201">
                  <c:v>40154</c:v>
                </c:pt>
                <c:pt idx="1202">
                  <c:v>40155</c:v>
                </c:pt>
                <c:pt idx="1203">
                  <c:v>40156</c:v>
                </c:pt>
                <c:pt idx="1204">
                  <c:v>40157</c:v>
                </c:pt>
                <c:pt idx="1205">
                  <c:v>40158</c:v>
                </c:pt>
                <c:pt idx="1206">
                  <c:v>40161</c:v>
                </c:pt>
                <c:pt idx="1207">
                  <c:v>40162</c:v>
                </c:pt>
                <c:pt idx="1208">
                  <c:v>40163</c:v>
                </c:pt>
                <c:pt idx="1209">
                  <c:v>40164</c:v>
                </c:pt>
                <c:pt idx="1210">
                  <c:v>40165</c:v>
                </c:pt>
                <c:pt idx="1211">
                  <c:v>40168</c:v>
                </c:pt>
                <c:pt idx="1212">
                  <c:v>40169</c:v>
                </c:pt>
                <c:pt idx="1213">
                  <c:v>40170</c:v>
                </c:pt>
                <c:pt idx="1214">
                  <c:v>40171</c:v>
                </c:pt>
                <c:pt idx="1215">
                  <c:v>40172</c:v>
                </c:pt>
                <c:pt idx="1216">
                  <c:v>40175</c:v>
                </c:pt>
                <c:pt idx="1217">
                  <c:v>40176</c:v>
                </c:pt>
                <c:pt idx="1218">
                  <c:v>40177</c:v>
                </c:pt>
                <c:pt idx="1219">
                  <c:v>40178</c:v>
                </c:pt>
                <c:pt idx="1220">
                  <c:v>40189</c:v>
                </c:pt>
                <c:pt idx="1221">
                  <c:v>40190</c:v>
                </c:pt>
                <c:pt idx="1222">
                  <c:v>40191</c:v>
                </c:pt>
                <c:pt idx="1223">
                  <c:v>40192</c:v>
                </c:pt>
                <c:pt idx="1224">
                  <c:v>40193</c:v>
                </c:pt>
                <c:pt idx="1225">
                  <c:v>40196</c:v>
                </c:pt>
                <c:pt idx="1226">
                  <c:v>40197</c:v>
                </c:pt>
                <c:pt idx="1227">
                  <c:v>40198</c:v>
                </c:pt>
                <c:pt idx="1228">
                  <c:v>40199</c:v>
                </c:pt>
                <c:pt idx="1229">
                  <c:v>40200</c:v>
                </c:pt>
                <c:pt idx="1230">
                  <c:v>40203</c:v>
                </c:pt>
                <c:pt idx="1231">
                  <c:v>40204</c:v>
                </c:pt>
                <c:pt idx="1232">
                  <c:v>40205</c:v>
                </c:pt>
                <c:pt idx="1233">
                  <c:v>40206</c:v>
                </c:pt>
                <c:pt idx="1234">
                  <c:v>40207</c:v>
                </c:pt>
                <c:pt idx="1235">
                  <c:v>40210</c:v>
                </c:pt>
                <c:pt idx="1236">
                  <c:v>40211</c:v>
                </c:pt>
                <c:pt idx="1237">
                  <c:v>40212</c:v>
                </c:pt>
                <c:pt idx="1238">
                  <c:v>40213</c:v>
                </c:pt>
                <c:pt idx="1239">
                  <c:v>40214</c:v>
                </c:pt>
                <c:pt idx="1240">
                  <c:v>40217</c:v>
                </c:pt>
                <c:pt idx="1241">
                  <c:v>40218</c:v>
                </c:pt>
                <c:pt idx="1242">
                  <c:v>40219</c:v>
                </c:pt>
                <c:pt idx="1243">
                  <c:v>40220</c:v>
                </c:pt>
                <c:pt idx="1244">
                  <c:v>40221</c:v>
                </c:pt>
                <c:pt idx="1245">
                  <c:v>40224</c:v>
                </c:pt>
                <c:pt idx="1246">
                  <c:v>40225</c:v>
                </c:pt>
                <c:pt idx="1247">
                  <c:v>40226</c:v>
                </c:pt>
                <c:pt idx="1248">
                  <c:v>40227</c:v>
                </c:pt>
                <c:pt idx="1249">
                  <c:v>40228</c:v>
                </c:pt>
                <c:pt idx="1250">
                  <c:v>40233</c:v>
                </c:pt>
                <c:pt idx="1251">
                  <c:v>40234</c:v>
                </c:pt>
                <c:pt idx="1252">
                  <c:v>40235</c:v>
                </c:pt>
                <c:pt idx="1253">
                  <c:v>40236</c:v>
                </c:pt>
                <c:pt idx="1254">
                  <c:v>40238</c:v>
                </c:pt>
                <c:pt idx="1255">
                  <c:v>40239</c:v>
                </c:pt>
                <c:pt idx="1256">
                  <c:v>40240</c:v>
                </c:pt>
                <c:pt idx="1257">
                  <c:v>40241</c:v>
                </c:pt>
                <c:pt idx="1258">
                  <c:v>40242</c:v>
                </c:pt>
                <c:pt idx="1259">
                  <c:v>40246</c:v>
                </c:pt>
                <c:pt idx="1260">
                  <c:v>40247</c:v>
                </c:pt>
                <c:pt idx="1261">
                  <c:v>40248</c:v>
                </c:pt>
                <c:pt idx="1262">
                  <c:v>40249</c:v>
                </c:pt>
                <c:pt idx="1263">
                  <c:v>40252</c:v>
                </c:pt>
                <c:pt idx="1264">
                  <c:v>40253</c:v>
                </c:pt>
                <c:pt idx="1265">
                  <c:v>40254</c:v>
                </c:pt>
                <c:pt idx="1266">
                  <c:v>40255</c:v>
                </c:pt>
                <c:pt idx="1267">
                  <c:v>40256</c:v>
                </c:pt>
                <c:pt idx="1268">
                  <c:v>40259</c:v>
                </c:pt>
                <c:pt idx="1269">
                  <c:v>40260</c:v>
                </c:pt>
                <c:pt idx="1270">
                  <c:v>40261</c:v>
                </c:pt>
                <c:pt idx="1271">
                  <c:v>40262</c:v>
                </c:pt>
                <c:pt idx="1272">
                  <c:v>40263</c:v>
                </c:pt>
                <c:pt idx="1273">
                  <c:v>40266</c:v>
                </c:pt>
                <c:pt idx="1274">
                  <c:v>40267</c:v>
                </c:pt>
                <c:pt idx="1275">
                  <c:v>40268</c:v>
                </c:pt>
                <c:pt idx="1276">
                  <c:v>40269</c:v>
                </c:pt>
                <c:pt idx="1277">
                  <c:v>40270</c:v>
                </c:pt>
                <c:pt idx="1278">
                  <c:v>40273</c:v>
                </c:pt>
                <c:pt idx="1279">
                  <c:v>40274</c:v>
                </c:pt>
                <c:pt idx="1280">
                  <c:v>40275</c:v>
                </c:pt>
                <c:pt idx="1281">
                  <c:v>40276</c:v>
                </c:pt>
                <c:pt idx="1282">
                  <c:v>40277</c:v>
                </c:pt>
                <c:pt idx="1283">
                  <c:v>40280</c:v>
                </c:pt>
                <c:pt idx="1284">
                  <c:v>40281</c:v>
                </c:pt>
                <c:pt idx="1285">
                  <c:v>40282</c:v>
                </c:pt>
                <c:pt idx="1286">
                  <c:v>40283</c:v>
                </c:pt>
                <c:pt idx="1287">
                  <c:v>40284</c:v>
                </c:pt>
                <c:pt idx="1288">
                  <c:v>40287</c:v>
                </c:pt>
                <c:pt idx="1289">
                  <c:v>40288</c:v>
                </c:pt>
                <c:pt idx="1290">
                  <c:v>40289</c:v>
                </c:pt>
                <c:pt idx="1291">
                  <c:v>40290</c:v>
                </c:pt>
                <c:pt idx="1292">
                  <c:v>40291</c:v>
                </c:pt>
                <c:pt idx="1293">
                  <c:v>40294</c:v>
                </c:pt>
                <c:pt idx="1294">
                  <c:v>40295</c:v>
                </c:pt>
                <c:pt idx="1295">
                  <c:v>40296</c:v>
                </c:pt>
                <c:pt idx="1296">
                  <c:v>40297</c:v>
                </c:pt>
                <c:pt idx="1297">
                  <c:v>40298</c:v>
                </c:pt>
                <c:pt idx="1298">
                  <c:v>40302</c:v>
                </c:pt>
                <c:pt idx="1299">
                  <c:v>40303</c:v>
                </c:pt>
                <c:pt idx="1300">
                  <c:v>40304</c:v>
                </c:pt>
                <c:pt idx="1301">
                  <c:v>40305</c:v>
                </c:pt>
                <c:pt idx="1302">
                  <c:v>40309</c:v>
                </c:pt>
                <c:pt idx="1303">
                  <c:v>40310</c:v>
                </c:pt>
                <c:pt idx="1304">
                  <c:v>40311</c:v>
                </c:pt>
                <c:pt idx="1305">
                  <c:v>40312</c:v>
                </c:pt>
                <c:pt idx="1306">
                  <c:v>40315</c:v>
                </c:pt>
                <c:pt idx="1307">
                  <c:v>40316</c:v>
                </c:pt>
                <c:pt idx="1308">
                  <c:v>40317</c:v>
                </c:pt>
                <c:pt idx="1309">
                  <c:v>40318</c:v>
                </c:pt>
                <c:pt idx="1310">
                  <c:v>40319</c:v>
                </c:pt>
                <c:pt idx="1311">
                  <c:v>40322</c:v>
                </c:pt>
                <c:pt idx="1312">
                  <c:v>40323</c:v>
                </c:pt>
                <c:pt idx="1313">
                  <c:v>40324</c:v>
                </c:pt>
                <c:pt idx="1314">
                  <c:v>40325</c:v>
                </c:pt>
                <c:pt idx="1315">
                  <c:v>40326</c:v>
                </c:pt>
                <c:pt idx="1316">
                  <c:v>40329</c:v>
                </c:pt>
                <c:pt idx="1317">
                  <c:v>40330</c:v>
                </c:pt>
                <c:pt idx="1318">
                  <c:v>40331</c:v>
                </c:pt>
                <c:pt idx="1319">
                  <c:v>40332</c:v>
                </c:pt>
                <c:pt idx="1320">
                  <c:v>40333</c:v>
                </c:pt>
                <c:pt idx="1321">
                  <c:v>40336</c:v>
                </c:pt>
                <c:pt idx="1322">
                  <c:v>40337</c:v>
                </c:pt>
                <c:pt idx="1323">
                  <c:v>40338</c:v>
                </c:pt>
                <c:pt idx="1324">
                  <c:v>40339</c:v>
                </c:pt>
                <c:pt idx="1325">
                  <c:v>40340</c:v>
                </c:pt>
                <c:pt idx="1326">
                  <c:v>40344</c:v>
                </c:pt>
                <c:pt idx="1327">
                  <c:v>40345</c:v>
                </c:pt>
                <c:pt idx="1328">
                  <c:v>40346</c:v>
                </c:pt>
                <c:pt idx="1329">
                  <c:v>40347</c:v>
                </c:pt>
                <c:pt idx="1330">
                  <c:v>40350</c:v>
                </c:pt>
                <c:pt idx="1331">
                  <c:v>40351</c:v>
                </c:pt>
                <c:pt idx="1332">
                  <c:v>40352</c:v>
                </c:pt>
                <c:pt idx="1333">
                  <c:v>40353</c:v>
                </c:pt>
                <c:pt idx="1334">
                  <c:v>40354</c:v>
                </c:pt>
                <c:pt idx="1335">
                  <c:v>40357</c:v>
                </c:pt>
                <c:pt idx="1336">
                  <c:v>40358</c:v>
                </c:pt>
                <c:pt idx="1337">
                  <c:v>40359</c:v>
                </c:pt>
                <c:pt idx="1338">
                  <c:v>40360</c:v>
                </c:pt>
                <c:pt idx="1339">
                  <c:v>40361</c:v>
                </c:pt>
                <c:pt idx="1340">
                  <c:v>40364</c:v>
                </c:pt>
                <c:pt idx="1341">
                  <c:v>40365</c:v>
                </c:pt>
                <c:pt idx="1342">
                  <c:v>40366</c:v>
                </c:pt>
                <c:pt idx="1343">
                  <c:v>40367</c:v>
                </c:pt>
                <c:pt idx="1344">
                  <c:v>40368</c:v>
                </c:pt>
                <c:pt idx="1345">
                  <c:v>40371</c:v>
                </c:pt>
                <c:pt idx="1346">
                  <c:v>40372</c:v>
                </c:pt>
                <c:pt idx="1347">
                  <c:v>40373</c:v>
                </c:pt>
                <c:pt idx="1348">
                  <c:v>40374</c:v>
                </c:pt>
                <c:pt idx="1349">
                  <c:v>40375</c:v>
                </c:pt>
                <c:pt idx="1350">
                  <c:v>40378</c:v>
                </c:pt>
                <c:pt idx="1351">
                  <c:v>40379</c:v>
                </c:pt>
                <c:pt idx="1352">
                  <c:v>40380</c:v>
                </c:pt>
                <c:pt idx="1353">
                  <c:v>40381</c:v>
                </c:pt>
                <c:pt idx="1354">
                  <c:v>40382</c:v>
                </c:pt>
                <c:pt idx="1355">
                  <c:v>40385</c:v>
                </c:pt>
                <c:pt idx="1356">
                  <c:v>40386</c:v>
                </c:pt>
                <c:pt idx="1357">
                  <c:v>40387</c:v>
                </c:pt>
                <c:pt idx="1358">
                  <c:v>40388</c:v>
                </c:pt>
                <c:pt idx="1359">
                  <c:v>40389</c:v>
                </c:pt>
                <c:pt idx="1360">
                  <c:v>40392</c:v>
                </c:pt>
                <c:pt idx="1361">
                  <c:v>40393</c:v>
                </c:pt>
                <c:pt idx="1362">
                  <c:v>40394</c:v>
                </c:pt>
                <c:pt idx="1363">
                  <c:v>40395</c:v>
                </c:pt>
                <c:pt idx="1364">
                  <c:v>40396</c:v>
                </c:pt>
                <c:pt idx="1365">
                  <c:v>40399</c:v>
                </c:pt>
                <c:pt idx="1366">
                  <c:v>40400</c:v>
                </c:pt>
                <c:pt idx="1367">
                  <c:v>40401</c:v>
                </c:pt>
                <c:pt idx="1368">
                  <c:v>40402</c:v>
                </c:pt>
                <c:pt idx="1369">
                  <c:v>40403</c:v>
                </c:pt>
                <c:pt idx="1370">
                  <c:v>40406</c:v>
                </c:pt>
                <c:pt idx="1371">
                  <c:v>40407</c:v>
                </c:pt>
                <c:pt idx="1372">
                  <c:v>40408</c:v>
                </c:pt>
                <c:pt idx="1373">
                  <c:v>40409</c:v>
                </c:pt>
                <c:pt idx="1374">
                  <c:v>40410</c:v>
                </c:pt>
                <c:pt idx="1375">
                  <c:v>40413</c:v>
                </c:pt>
                <c:pt idx="1376">
                  <c:v>40414</c:v>
                </c:pt>
                <c:pt idx="1377">
                  <c:v>40415</c:v>
                </c:pt>
                <c:pt idx="1378">
                  <c:v>40416</c:v>
                </c:pt>
                <c:pt idx="1379">
                  <c:v>40417</c:v>
                </c:pt>
                <c:pt idx="1380">
                  <c:v>40420</c:v>
                </c:pt>
                <c:pt idx="1381">
                  <c:v>40421</c:v>
                </c:pt>
                <c:pt idx="1382">
                  <c:v>40422</c:v>
                </c:pt>
                <c:pt idx="1383">
                  <c:v>40423</c:v>
                </c:pt>
                <c:pt idx="1384">
                  <c:v>40424</c:v>
                </c:pt>
                <c:pt idx="1385">
                  <c:v>40427</c:v>
                </c:pt>
                <c:pt idx="1386">
                  <c:v>40428</c:v>
                </c:pt>
                <c:pt idx="1387">
                  <c:v>40429</c:v>
                </c:pt>
                <c:pt idx="1388">
                  <c:v>40430</c:v>
                </c:pt>
                <c:pt idx="1389">
                  <c:v>40431</c:v>
                </c:pt>
                <c:pt idx="1390">
                  <c:v>40434</c:v>
                </c:pt>
                <c:pt idx="1391">
                  <c:v>40435</c:v>
                </c:pt>
                <c:pt idx="1392">
                  <c:v>40436</c:v>
                </c:pt>
                <c:pt idx="1393">
                  <c:v>40437</c:v>
                </c:pt>
                <c:pt idx="1394">
                  <c:v>40438</c:v>
                </c:pt>
                <c:pt idx="1395">
                  <c:v>40441</c:v>
                </c:pt>
                <c:pt idx="1396">
                  <c:v>40442</c:v>
                </c:pt>
                <c:pt idx="1397">
                  <c:v>40443</c:v>
                </c:pt>
                <c:pt idx="1398">
                  <c:v>40444</c:v>
                </c:pt>
                <c:pt idx="1399">
                  <c:v>40445</c:v>
                </c:pt>
                <c:pt idx="1400">
                  <c:v>40448</c:v>
                </c:pt>
                <c:pt idx="1401">
                  <c:v>40449</c:v>
                </c:pt>
                <c:pt idx="1402">
                  <c:v>40450</c:v>
                </c:pt>
                <c:pt idx="1403">
                  <c:v>40451</c:v>
                </c:pt>
                <c:pt idx="1404">
                  <c:v>40452</c:v>
                </c:pt>
                <c:pt idx="1405">
                  <c:v>40455</c:v>
                </c:pt>
                <c:pt idx="1406">
                  <c:v>40456</c:v>
                </c:pt>
                <c:pt idx="1407">
                  <c:v>40457</c:v>
                </c:pt>
                <c:pt idx="1408">
                  <c:v>40458</c:v>
                </c:pt>
                <c:pt idx="1409">
                  <c:v>40459</c:v>
                </c:pt>
                <c:pt idx="1410">
                  <c:v>40462</c:v>
                </c:pt>
                <c:pt idx="1411">
                  <c:v>40463</c:v>
                </c:pt>
                <c:pt idx="1412">
                  <c:v>40464</c:v>
                </c:pt>
                <c:pt idx="1413">
                  <c:v>40465</c:v>
                </c:pt>
                <c:pt idx="1414">
                  <c:v>40466</c:v>
                </c:pt>
                <c:pt idx="1415">
                  <c:v>40469</c:v>
                </c:pt>
                <c:pt idx="1416">
                  <c:v>40470</c:v>
                </c:pt>
                <c:pt idx="1417">
                  <c:v>40471</c:v>
                </c:pt>
                <c:pt idx="1418">
                  <c:v>40472</c:v>
                </c:pt>
                <c:pt idx="1419">
                  <c:v>40473</c:v>
                </c:pt>
                <c:pt idx="1420">
                  <c:v>40476</c:v>
                </c:pt>
                <c:pt idx="1421">
                  <c:v>40477</c:v>
                </c:pt>
                <c:pt idx="1422">
                  <c:v>40478</c:v>
                </c:pt>
                <c:pt idx="1423">
                  <c:v>40479</c:v>
                </c:pt>
                <c:pt idx="1424">
                  <c:v>40480</c:v>
                </c:pt>
                <c:pt idx="1425">
                  <c:v>40483</c:v>
                </c:pt>
                <c:pt idx="1426">
                  <c:v>40484</c:v>
                </c:pt>
                <c:pt idx="1427">
                  <c:v>40485</c:v>
                </c:pt>
                <c:pt idx="1428">
                  <c:v>40490</c:v>
                </c:pt>
                <c:pt idx="1429">
                  <c:v>40491</c:v>
                </c:pt>
                <c:pt idx="1430">
                  <c:v>40492</c:v>
                </c:pt>
                <c:pt idx="1431">
                  <c:v>40493</c:v>
                </c:pt>
                <c:pt idx="1432">
                  <c:v>40494</c:v>
                </c:pt>
                <c:pt idx="1433">
                  <c:v>40495</c:v>
                </c:pt>
                <c:pt idx="1434">
                  <c:v>40497</c:v>
                </c:pt>
                <c:pt idx="1435">
                  <c:v>40498</c:v>
                </c:pt>
                <c:pt idx="1436">
                  <c:v>40499</c:v>
                </c:pt>
                <c:pt idx="1437">
                  <c:v>40500</c:v>
                </c:pt>
                <c:pt idx="1438">
                  <c:v>40501</c:v>
                </c:pt>
                <c:pt idx="1439">
                  <c:v>40504</c:v>
                </c:pt>
                <c:pt idx="1440">
                  <c:v>40505</c:v>
                </c:pt>
                <c:pt idx="1441">
                  <c:v>40506</c:v>
                </c:pt>
                <c:pt idx="1442">
                  <c:v>40507</c:v>
                </c:pt>
                <c:pt idx="1443">
                  <c:v>40508</c:v>
                </c:pt>
                <c:pt idx="1444">
                  <c:v>40511</c:v>
                </c:pt>
                <c:pt idx="1445">
                  <c:v>40512</c:v>
                </c:pt>
                <c:pt idx="1446">
                  <c:v>40513</c:v>
                </c:pt>
                <c:pt idx="1447">
                  <c:v>40514</c:v>
                </c:pt>
                <c:pt idx="1448">
                  <c:v>40515</c:v>
                </c:pt>
                <c:pt idx="1449">
                  <c:v>40518</c:v>
                </c:pt>
                <c:pt idx="1450">
                  <c:v>40519</c:v>
                </c:pt>
                <c:pt idx="1451">
                  <c:v>40520</c:v>
                </c:pt>
                <c:pt idx="1452">
                  <c:v>40521</c:v>
                </c:pt>
                <c:pt idx="1453">
                  <c:v>40522</c:v>
                </c:pt>
                <c:pt idx="1454">
                  <c:v>40525</c:v>
                </c:pt>
                <c:pt idx="1455">
                  <c:v>40526</c:v>
                </c:pt>
                <c:pt idx="1456">
                  <c:v>40527</c:v>
                </c:pt>
                <c:pt idx="1457">
                  <c:v>40528</c:v>
                </c:pt>
                <c:pt idx="1458">
                  <c:v>40529</c:v>
                </c:pt>
                <c:pt idx="1459">
                  <c:v>40532</c:v>
                </c:pt>
                <c:pt idx="1460">
                  <c:v>40533</c:v>
                </c:pt>
                <c:pt idx="1461">
                  <c:v>40534</c:v>
                </c:pt>
                <c:pt idx="1462">
                  <c:v>40535</c:v>
                </c:pt>
                <c:pt idx="1463">
                  <c:v>40536</c:v>
                </c:pt>
                <c:pt idx="1464">
                  <c:v>40539</c:v>
                </c:pt>
                <c:pt idx="1465">
                  <c:v>40540</c:v>
                </c:pt>
                <c:pt idx="1466">
                  <c:v>40541</c:v>
                </c:pt>
                <c:pt idx="1467">
                  <c:v>40542</c:v>
                </c:pt>
                <c:pt idx="1468">
                  <c:v>40543</c:v>
                </c:pt>
                <c:pt idx="1469">
                  <c:v>40554</c:v>
                </c:pt>
                <c:pt idx="1470">
                  <c:v>40555</c:v>
                </c:pt>
                <c:pt idx="1471">
                  <c:v>40556</c:v>
                </c:pt>
                <c:pt idx="1472">
                  <c:v>40557</c:v>
                </c:pt>
                <c:pt idx="1473">
                  <c:v>40560</c:v>
                </c:pt>
                <c:pt idx="1474">
                  <c:v>40561</c:v>
                </c:pt>
                <c:pt idx="1475">
                  <c:v>40562</c:v>
                </c:pt>
                <c:pt idx="1476">
                  <c:v>40563</c:v>
                </c:pt>
                <c:pt idx="1477">
                  <c:v>40564</c:v>
                </c:pt>
                <c:pt idx="1478">
                  <c:v>40567</c:v>
                </c:pt>
                <c:pt idx="1479">
                  <c:v>40568</c:v>
                </c:pt>
                <c:pt idx="1480">
                  <c:v>40569</c:v>
                </c:pt>
                <c:pt idx="1481">
                  <c:v>40570</c:v>
                </c:pt>
                <c:pt idx="1482">
                  <c:v>40571</c:v>
                </c:pt>
                <c:pt idx="1483">
                  <c:v>40574</c:v>
                </c:pt>
                <c:pt idx="1484">
                  <c:v>40575</c:v>
                </c:pt>
                <c:pt idx="1485">
                  <c:v>40576</c:v>
                </c:pt>
                <c:pt idx="1486">
                  <c:v>40577</c:v>
                </c:pt>
                <c:pt idx="1487">
                  <c:v>40578</c:v>
                </c:pt>
                <c:pt idx="1488">
                  <c:v>40581</c:v>
                </c:pt>
                <c:pt idx="1489">
                  <c:v>40582</c:v>
                </c:pt>
                <c:pt idx="1490">
                  <c:v>40583</c:v>
                </c:pt>
                <c:pt idx="1491">
                  <c:v>40584</c:v>
                </c:pt>
                <c:pt idx="1492">
                  <c:v>40585</c:v>
                </c:pt>
                <c:pt idx="1493">
                  <c:v>40588</c:v>
                </c:pt>
                <c:pt idx="1494">
                  <c:v>40589</c:v>
                </c:pt>
                <c:pt idx="1495">
                  <c:v>40590</c:v>
                </c:pt>
                <c:pt idx="1496">
                  <c:v>40591</c:v>
                </c:pt>
                <c:pt idx="1497">
                  <c:v>40592</c:v>
                </c:pt>
                <c:pt idx="1498">
                  <c:v>40595</c:v>
                </c:pt>
                <c:pt idx="1499">
                  <c:v>40596</c:v>
                </c:pt>
                <c:pt idx="1500">
                  <c:v>40598</c:v>
                </c:pt>
                <c:pt idx="1501">
                  <c:v>40599</c:v>
                </c:pt>
                <c:pt idx="1502">
                  <c:v>40602</c:v>
                </c:pt>
                <c:pt idx="1503">
                  <c:v>40603</c:v>
                </c:pt>
                <c:pt idx="1504">
                  <c:v>40604</c:v>
                </c:pt>
                <c:pt idx="1505">
                  <c:v>40605</c:v>
                </c:pt>
                <c:pt idx="1506">
                  <c:v>40606</c:v>
                </c:pt>
                <c:pt idx="1507">
                  <c:v>40607</c:v>
                </c:pt>
                <c:pt idx="1508">
                  <c:v>40611</c:v>
                </c:pt>
                <c:pt idx="1509">
                  <c:v>40612</c:v>
                </c:pt>
                <c:pt idx="1510">
                  <c:v>40613</c:v>
                </c:pt>
                <c:pt idx="1511">
                  <c:v>40616</c:v>
                </c:pt>
                <c:pt idx="1512">
                  <c:v>40617</c:v>
                </c:pt>
                <c:pt idx="1513">
                  <c:v>40618</c:v>
                </c:pt>
                <c:pt idx="1514">
                  <c:v>40619</c:v>
                </c:pt>
                <c:pt idx="1515">
                  <c:v>40620</c:v>
                </c:pt>
                <c:pt idx="1516">
                  <c:v>40623</c:v>
                </c:pt>
                <c:pt idx="1517">
                  <c:v>40624</c:v>
                </c:pt>
                <c:pt idx="1518">
                  <c:v>40625</c:v>
                </c:pt>
                <c:pt idx="1519">
                  <c:v>40626</c:v>
                </c:pt>
                <c:pt idx="1520">
                  <c:v>40627</c:v>
                </c:pt>
                <c:pt idx="1521">
                  <c:v>40630</c:v>
                </c:pt>
                <c:pt idx="1522">
                  <c:v>40631</c:v>
                </c:pt>
                <c:pt idx="1523">
                  <c:v>40632</c:v>
                </c:pt>
                <c:pt idx="1524">
                  <c:v>40633</c:v>
                </c:pt>
                <c:pt idx="1525">
                  <c:v>40634</c:v>
                </c:pt>
                <c:pt idx="1526">
                  <c:v>40637</c:v>
                </c:pt>
                <c:pt idx="1527">
                  <c:v>40638</c:v>
                </c:pt>
                <c:pt idx="1528">
                  <c:v>40639</c:v>
                </c:pt>
                <c:pt idx="1529">
                  <c:v>40640</c:v>
                </c:pt>
                <c:pt idx="1530">
                  <c:v>40641</c:v>
                </c:pt>
                <c:pt idx="1531">
                  <c:v>40644</c:v>
                </c:pt>
                <c:pt idx="1532">
                  <c:v>40645</c:v>
                </c:pt>
                <c:pt idx="1533">
                  <c:v>40646</c:v>
                </c:pt>
                <c:pt idx="1534">
                  <c:v>40647</c:v>
                </c:pt>
                <c:pt idx="1535">
                  <c:v>40648</c:v>
                </c:pt>
                <c:pt idx="1536">
                  <c:v>40651</c:v>
                </c:pt>
                <c:pt idx="1537">
                  <c:v>40652</c:v>
                </c:pt>
                <c:pt idx="1538">
                  <c:v>40653</c:v>
                </c:pt>
                <c:pt idx="1539">
                  <c:v>40654</c:v>
                </c:pt>
                <c:pt idx="1540">
                  <c:v>40655</c:v>
                </c:pt>
                <c:pt idx="1541">
                  <c:v>40658</c:v>
                </c:pt>
                <c:pt idx="1542">
                  <c:v>40659</c:v>
                </c:pt>
                <c:pt idx="1543">
                  <c:v>40660</c:v>
                </c:pt>
                <c:pt idx="1544">
                  <c:v>40661</c:v>
                </c:pt>
                <c:pt idx="1545">
                  <c:v>40662</c:v>
                </c:pt>
                <c:pt idx="1546">
                  <c:v>40666</c:v>
                </c:pt>
                <c:pt idx="1547">
                  <c:v>40667</c:v>
                </c:pt>
                <c:pt idx="1548">
                  <c:v>40668</c:v>
                </c:pt>
                <c:pt idx="1549">
                  <c:v>40669</c:v>
                </c:pt>
                <c:pt idx="1550">
                  <c:v>40673</c:v>
                </c:pt>
                <c:pt idx="1551">
                  <c:v>40674</c:v>
                </c:pt>
                <c:pt idx="1552">
                  <c:v>40675</c:v>
                </c:pt>
                <c:pt idx="1553">
                  <c:v>40676</c:v>
                </c:pt>
                <c:pt idx="1554">
                  <c:v>40679</c:v>
                </c:pt>
                <c:pt idx="1555">
                  <c:v>40680</c:v>
                </c:pt>
                <c:pt idx="1556">
                  <c:v>40681</c:v>
                </c:pt>
                <c:pt idx="1557">
                  <c:v>40682</c:v>
                </c:pt>
                <c:pt idx="1558">
                  <c:v>40683</c:v>
                </c:pt>
                <c:pt idx="1559">
                  <c:v>40686</c:v>
                </c:pt>
                <c:pt idx="1560">
                  <c:v>40687</c:v>
                </c:pt>
                <c:pt idx="1561">
                  <c:v>40688</c:v>
                </c:pt>
                <c:pt idx="1562">
                  <c:v>40689</c:v>
                </c:pt>
                <c:pt idx="1563">
                  <c:v>40690</c:v>
                </c:pt>
                <c:pt idx="1564">
                  <c:v>40693</c:v>
                </c:pt>
                <c:pt idx="1565">
                  <c:v>40694</c:v>
                </c:pt>
                <c:pt idx="1566">
                  <c:v>40695</c:v>
                </c:pt>
                <c:pt idx="1567">
                  <c:v>40696</c:v>
                </c:pt>
                <c:pt idx="1568">
                  <c:v>40697</c:v>
                </c:pt>
                <c:pt idx="1569">
                  <c:v>40700</c:v>
                </c:pt>
                <c:pt idx="1570">
                  <c:v>40701</c:v>
                </c:pt>
                <c:pt idx="1571">
                  <c:v>40702</c:v>
                </c:pt>
                <c:pt idx="1572">
                  <c:v>40703</c:v>
                </c:pt>
                <c:pt idx="1573">
                  <c:v>40704</c:v>
                </c:pt>
                <c:pt idx="1574">
                  <c:v>40708</c:v>
                </c:pt>
                <c:pt idx="1575">
                  <c:v>40709</c:v>
                </c:pt>
                <c:pt idx="1576">
                  <c:v>40710</c:v>
                </c:pt>
                <c:pt idx="1577">
                  <c:v>40711</c:v>
                </c:pt>
                <c:pt idx="1578">
                  <c:v>40714</c:v>
                </c:pt>
                <c:pt idx="1579">
                  <c:v>40715</c:v>
                </c:pt>
                <c:pt idx="1580">
                  <c:v>40716</c:v>
                </c:pt>
                <c:pt idx="1581">
                  <c:v>40717</c:v>
                </c:pt>
                <c:pt idx="1582">
                  <c:v>40718</c:v>
                </c:pt>
                <c:pt idx="1583">
                  <c:v>40721</c:v>
                </c:pt>
                <c:pt idx="1584">
                  <c:v>40722</c:v>
                </c:pt>
                <c:pt idx="1585">
                  <c:v>40723</c:v>
                </c:pt>
                <c:pt idx="1586">
                  <c:v>40724</c:v>
                </c:pt>
                <c:pt idx="1587">
                  <c:v>40725</c:v>
                </c:pt>
                <c:pt idx="1588">
                  <c:v>40728</c:v>
                </c:pt>
                <c:pt idx="1589">
                  <c:v>40729</c:v>
                </c:pt>
                <c:pt idx="1590">
                  <c:v>40730</c:v>
                </c:pt>
                <c:pt idx="1591">
                  <c:v>40731</c:v>
                </c:pt>
                <c:pt idx="1592">
                  <c:v>40732</c:v>
                </c:pt>
                <c:pt idx="1593">
                  <c:v>40735</c:v>
                </c:pt>
                <c:pt idx="1594">
                  <c:v>40736</c:v>
                </c:pt>
                <c:pt idx="1595">
                  <c:v>40737</c:v>
                </c:pt>
                <c:pt idx="1596">
                  <c:v>40738</c:v>
                </c:pt>
                <c:pt idx="1597">
                  <c:v>40739</c:v>
                </c:pt>
                <c:pt idx="1598">
                  <c:v>40742</c:v>
                </c:pt>
                <c:pt idx="1599">
                  <c:v>40743</c:v>
                </c:pt>
                <c:pt idx="1600">
                  <c:v>40744</c:v>
                </c:pt>
                <c:pt idx="1601">
                  <c:v>40745</c:v>
                </c:pt>
                <c:pt idx="1602">
                  <c:v>40746</c:v>
                </c:pt>
                <c:pt idx="1603">
                  <c:v>40749</c:v>
                </c:pt>
                <c:pt idx="1604">
                  <c:v>40750</c:v>
                </c:pt>
                <c:pt idx="1605">
                  <c:v>40751</c:v>
                </c:pt>
                <c:pt idx="1606">
                  <c:v>40752</c:v>
                </c:pt>
                <c:pt idx="1607">
                  <c:v>40753</c:v>
                </c:pt>
                <c:pt idx="1608">
                  <c:v>40756</c:v>
                </c:pt>
                <c:pt idx="1609">
                  <c:v>40757</c:v>
                </c:pt>
                <c:pt idx="1610">
                  <c:v>40758</c:v>
                </c:pt>
                <c:pt idx="1611">
                  <c:v>40759</c:v>
                </c:pt>
                <c:pt idx="1612">
                  <c:v>40760</c:v>
                </c:pt>
                <c:pt idx="1613">
                  <c:v>40763</c:v>
                </c:pt>
                <c:pt idx="1614">
                  <c:v>40764</c:v>
                </c:pt>
                <c:pt idx="1615">
                  <c:v>40765</c:v>
                </c:pt>
                <c:pt idx="1616">
                  <c:v>40766</c:v>
                </c:pt>
                <c:pt idx="1617">
                  <c:v>40767</c:v>
                </c:pt>
                <c:pt idx="1618">
                  <c:v>40770</c:v>
                </c:pt>
                <c:pt idx="1619">
                  <c:v>40771</c:v>
                </c:pt>
                <c:pt idx="1620">
                  <c:v>40772</c:v>
                </c:pt>
                <c:pt idx="1621">
                  <c:v>40773</c:v>
                </c:pt>
                <c:pt idx="1622">
                  <c:v>40774</c:v>
                </c:pt>
                <c:pt idx="1623">
                  <c:v>40777</c:v>
                </c:pt>
                <c:pt idx="1624">
                  <c:v>40778</c:v>
                </c:pt>
                <c:pt idx="1625">
                  <c:v>40779</c:v>
                </c:pt>
                <c:pt idx="1626">
                  <c:v>40780</c:v>
                </c:pt>
                <c:pt idx="1627">
                  <c:v>40781</c:v>
                </c:pt>
                <c:pt idx="1628">
                  <c:v>40784</c:v>
                </c:pt>
                <c:pt idx="1629">
                  <c:v>40785</c:v>
                </c:pt>
                <c:pt idx="1630">
                  <c:v>40786</c:v>
                </c:pt>
                <c:pt idx="1631">
                  <c:v>40787</c:v>
                </c:pt>
                <c:pt idx="1632">
                  <c:v>40788</c:v>
                </c:pt>
                <c:pt idx="1633">
                  <c:v>40791</c:v>
                </c:pt>
                <c:pt idx="1634">
                  <c:v>40792</c:v>
                </c:pt>
                <c:pt idx="1635">
                  <c:v>40793</c:v>
                </c:pt>
                <c:pt idx="1636">
                  <c:v>40794</c:v>
                </c:pt>
                <c:pt idx="1637">
                  <c:v>40795</c:v>
                </c:pt>
                <c:pt idx="1638">
                  <c:v>40798</c:v>
                </c:pt>
                <c:pt idx="1639">
                  <c:v>40799</c:v>
                </c:pt>
                <c:pt idx="1640">
                  <c:v>40800</c:v>
                </c:pt>
                <c:pt idx="1641">
                  <c:v>40801</c:v>
                </c:pt>
                <c:pt idx="1642">
                  <c:v>40802</c:v>
                </c:pt>
                <c:pt idx="1643">
                  <c:v>40805</c:v>
                </c:pt>
                <c:pt idx="1644">
                  <c:v>40806</c:v>
                </c:pt>
                <c:pt idx="1645">
                  <c:v>40807</c:v>
                </c:pt>
                <c:pt idx="1646">
                  <c:v>40808</c:v>
                </c:pt>
                <c:pt idx="1647">
                  <c:v>40809</c:v>
                </c:pt>
                <c:pt idx="1648">
                  <c:v>40812</c:v>
                </c:pt>
                <c:pt idx="1649">
                  <c:v>40813</c:v>
                </c:pt>
                <c:pt idx="1650">
                  <c:v>40814</c:v>
                </c:pt>
                <c:pt idx="1651">
                  <c:v>40815</c:v>
                </c:pt>
                <c:pt idx="1652">
                  <c:v>40816</c:v>
                </c:pt>
                <c:pt idx="1653">
                  <c:v>40819</c:v>
                </c:pt>
                <c:pt idx="1654">
                  <c:v>40820</c:v>
                </c:pt>
                <c:pt idx="1655">
                  <c:v>40821</c:v>
                </c:pt>
                <c:pt idx="1656">
                  <c:v>40822</c:v>
                </c:pt>
                <c:pt idx="1657">
                  <c:v>40823</c:v>
                </c:pt>
                <c:pt idx="1658">
                  <c:v>40826</c:v>
                </c:pt>
                <c:pt idx="1659">
                  <c:v>40827</c:v>
                </c:pt>
                <c:pt idx="1660">
                  <c:v>40828</c:v>
                </c:pt>
                <c:pt idx="1661">
                  <c:v>40829</c:v>
                </c:pt>
                <c:pt idx="1662">
                  <c:v>40830</c:v>
                </c:pt>
                <c:pt idx="1663">
                  <c:v>40833</c:v>
                </c:pt>
                <c:pt idx="1664">
                  <c:v>40834</c:v>
                </c:pt>
                <c:pt idx="1665">
                  <c:v>40835</c:v>
                </c:pt>
                <c:pt idx="1666">
                  <c:v>40836</c:v>
                </c:pt>
                <c:pt idx="1667">
                  <c:v>40837</c:v>
                </c:pt>
                <c:pt idx="1668">
                  <c:v>40840</c:v>
                </c:pt>
                <c:pt idx="1669">
                  <c:v>40841</c:v>
                </c:pt>
                <c:pt idx="1670">
                  <c:v>40842</c:v>
                </c:pt>
                <c:pt idx="1671">
                  <c:v>40843</c:v>
                </c:pt>
                <c:pt idx="1672">
                  <c:v>40844</c:v>
                </c:pt>
                <c:pt idx="1673">
                  <c:v>40847</c:v>
                </c:pt>
                <c:pt idx="1674">
                  <c:v>40848</c:v>
                </c:pt>
                <c:pt idx="1675">
                  <c:v>40849</c:v>
                </c:pt>
                <c:pt idx="1676">
                  <c:v>40850</c:v>
                </c:pt>
                <c:pt idx="1677">
                  <c:v>40854</c:v>
                </c:pt>
                <c:pt idx="1678">
                  <c:v>40855</c:v>
                </c:pt>
                <c:pt idx="1679">
                  <c:v>40856</c:v>
                </c:pt>
                <c:pt idx="1680">
                  <c:v>40857</c:v>
                </c:pt>
                <c:pt idx="1681">
                  <c:v>40858</c:v>
                </c:pt>
                <c:pt idx="1682">
                  <c:v>40861</c:v>
                </c:pt>
                <c:pt idx="1683">
                  <c:v>40862</c:v>
                </c:pt>
                <c:pt idx="1684">
                  <c:v>40863</c:v>
                </c:pt>
                <c:pt idx="1685">
                  <c:v>40864</c:v>
                </c:pt>
                <c:pt idx="1686">
                  <c:v>40865</c:v>
                </c:pt>
                <c:pt idx="1687">
                  <c:v>40868</c:v>
                </c:pt>
                <c:pt idx="1688">
                  <c:v>40869</c:v>
                </c:pt>
                <c:pt idx="1689">
                  <c:v>40870</c:v>
                </c:pt>
                <c:pt idx="1690">
                  <c:v>40871</c:v>
                </c:pt>
                <c:pt idx="1691">
                  <c:v>40872</c:v>
                </c:pt>
                <c:pt idx="1692">
                  <c:v>40875</c:v>
                </c:pt>
                <c:pt idx="1693">
                  <c:v>40876</c:v>
                </c:pt>
                <c:pt idx="1694">
                  <c:v>40877</c:v>
                </c:pt>
                <c:pt idx="1695">
                  <c:v>40878</c:v>
                </c:pt>
                <c:pt idx="1696">
                  <c:v>40879</c:v>
                </c:pt>
                <c:pt idx="1697">
                  <c:v>40882</c:v>
                </c:pt>
                <c:pt idx="1698">
                  <c:v>40883</c:v>
                </c:pt>
                <c:pt idx="1699">
                  <c:v>40884</c:v>
                </c:pt>
                <c:pt idx="1700">
                  <c:v>40885</c:v>
                </c:pt>
                <c:pt idx="1701">
                  <c:v>40886</c:v>
                </c:pt>
                <c:pt idx="1702">
                  <c:v>40889</c:v>
                </c:pt>
                <c:pt idx="1703">
                  <c:v>40890</c:v>
                </c:pt>
                <c:pt idx="1704">
                  <c:v>40891</c:v>
                </c:pt>
                <c:pt idx="1705">
                  <c:v>40892</c:v>
                </c:pt>
                <c:pt idx="1706">
                  <c:v>40893</c:v>
                </c:pt>
                <c:pt idx="1707">
                  <c:v>40896</c:v>
                </c:pt>
                <c:pt idx="1708">
                  <c:v>40897</c:v>
                </c:pt>
                <c:pt idx="1709">
                  <c:v>40898</c:v>
                </c:pt>
                <c:pt idx="1710">
                  <c:v>40899</c:v>
                </c:pt>
                <c:pt idx="1711">
                  <c:v>40900</c:v>
                </c:pt>
                <c:pt idx="1712">
                  <c:v>40903</c:v>
                </c:pt>
                <c:pt idx="1713">
                  <c:v>40904</c:v>
                </c:pt>
                <c:pt idx="1714">
                  <c:v>40905</c:v>
                </c:pt>
                <c:pt idx="1715">
                  <c:v>40906</c:v>
                </c:pt>
                <c:pt idx="1716">
                  <c:v>40907</c:v>
                </c:pt>
                <c:pt idx="1717">
                  <c:v>40918</c:v>
                </c:pt>
                <c:pt idx="1718">
                  <c:v>40919</c:v>
                </c:pt>
                <c:pt idx="1719">
                  <c:v>40920</c:v>
                </c:pt>
                <c:pt idx="1720">
                  <c:v>40921</c:v>
                </c:pt>
                <c:pt idx="1721">
                  <c:v>40924</c:v>
                </c:pt>
                <c:pt idx="1722">
                  <c:v>40925</c:v>
                </c:pt>
                <c:pt idx="1723">
                  <c:v>40926</c:v>
                </c:pt>
                <c:pt idx="1724">
                  <c:v>40927</c:v>
                </c:pt>
                <c:pt idx="1725">
                  <c:v>40928</c:v>
                </c:pt>
                <c:pt idx="1726">
                  <c:v>40931</c:v>
                </c:pt>
                <c:pt idx="1727">
                  <c:v>40932</c:v>
                </c:pt>
                <c:pt idx="1728">
                  <c:v>40933</c:v>
                </c:pt>
                <c:pt idx="1729">
                  <c:v>40934</c:v>
                </c:pt>
                <c:pt idx="1730">
                  <c:v>40935</c:v>
                </c:pt>
                <c:pt idx="1731">
                  <c:v>40938</c:v>
                </c:pt>
                <c:pt idx="1732">
                  <c:v>40939</c:v>
                </c:pt>
                <c:pt idx="1733">
                  <c:v>40940</c:v>
                </c:pt>
                <c:pt idx="1734">
                  <c:v>40941</c:v>
                </c:pt>
                <c:pt idx="1735">
                  <c:v>40942</c:v>
                </c:pt>
                <c:pt idx="1736">
                  <c:v>40945</c:v>
                </c:pt>
                <c:pt idx="1737">
                  <c:v>40946</c:v>
                </c:pt>
                <c:pt idx="1738">
                  <c:v>40947</c:v>
                </c:pt>
                <c:pt idx="1739">
                  <c:v>40948</c:v>
                </c:pt>
                <c:pt idx="1740">
                  <c:v>40949</c:v>
                </c:pt>
                <c:pt idx="1741">
                  <c:v>40952</c:v>
                </c:pt>
                <c:pt idx="1742">
                  <c:v>40953</c:v>
                </c:pt>
                <c:pt idx="1743">
                  <c:v>40954</c:v>
                </c:pt>
                <c:pt idx="1744">
                  <c:v>40955</c:v>
                </c:pt>
                <c:pt idx="1745">
                  <c:v>40956</c:v>
                </c:pt>
                <c:pt idx="1746">
                  <c:v>40959</c:v>
                </c:pt>
                <c:pt idx="1747">
                  <c:v>40960</c:v>
                </c:pt>
                <c:pt idx="1748">
                  <c:v>40961</c:v>
                </c:pt>
                <c:pt idx="1749">
                  <c:v>40963</c:v>
                </c:pt>
                <c:pt idx="1750">
                  <c:v>40966</c:v>
                </c:pt>
                <c:pt idx="1751">
                  <c:v>40967</c:v>
                </c:pt>
                <c:pt idx="1752">
                  <c:v>40968</c:v>
                </c:pt>
                <c:pt idx="1753">
                  <c:v>40969</c:v>
                </c:pt>
                <c:pt idx="1754">
                  <c:v>40970</c:v>
                </c:pt>
                <c:pt idx="1755">
                  <c:v>40973</c:v>
                </c:pt>
                <c:pt idx="1756">
                  <c:v>40974</c:v>
                </c:pt>
                <c:pt idx="1757">
                  <c:v>40975</c:v>
                </c:pt>
                <c:pt idx="1758">
                  <c:v>40979</c:v>
                </c:pt>
                <c:pt idx="1759">
                  <c:v>40980</c:v>
                </c:pt>
                <c:pt idx="1760">
                  <c:v>40981</c:v>
                </c:pt>
                <c:pt idx="1761">
                  <c:v>40982</c:v>
                </c:pt>
                <c:pt idx="1762">
                  <c:v>40983</c:v>
                </c:pt>
                <c:pt idx="1763">
                  <c:v>40984</c:v>
                </c:pt>
                <c:pt idx="1764">
                  <c:v>40987</c:v>
                </c:pt>
                <c:pt idx="1765">
                  <c:v>40988</c:v>
                </c:pt>
                <c:pt idx="1766">
                  <c:v>40989</c:v>
                </c:pt>
                <c:pt idx="1767">
                  <c:v>40990</c:v>
                </c:pt>
                <c:pt idx="1768">
                  <c:v>40991</c:v>
                </c:pt>
                <c:pt idx="1769">
                  <c:v>40994</c:v>
                </c:pt>
                <c:pt idx="1770">
                  <c:v>40995</c:v>
                </c:pt>
                <c:pt idx="1771">
                  <c:v>40996</c:v>
                </c:pt>
                <c:pt idx="1772">
                  <c:v>40997</c:v>
                </c:pt>
                <c:pt idx="1773">
                  <c:v>40998</c:v>
                </c:pt>
                <c:pt idx="1774">
                  <c:v>41001</c:v>
                </c:pt>
                <c:pt idx="1775">
                  <c:v>41002</c:v>
                </c:pt>
                <c:pt idx="1776">
                  <c:v>41003</c:v>
                </c:pt>
                <c:pt idx="1777">
                  <c:v>41004</c:v>
                </c:pt>
                <c:pt idx="1778">
                  <c:v>41005</c:v>
                </c:pt>
                <c:pt idx="1779">
                  <c:v>41008</c:v>
                </c:pt>
                <c:pt idx="1780">
                  <c:v>41009</c:v>
                </c:pt>
                <c:pt idx="1781">
                  <c:v>41010</c:v>
                </c:pt>
                <c:pt idx="1782">
                  <c:v>41011</c:v>
                </c:pt>
                <c:pt idx="1783">
                  <c:v>41012</c:v>
                </c:pt>
                <c:pt idx="1784">
                  <c:v>41015</c:v>
                </c:pt>
                <c:pt idx="1785">
                  <c:v>41016</c:v>
                </c:pt>
                <c:pt idx="1786">
                  <c:v>41017</c:v>
                </c:pt>
                <c:pt idx="1787">
                  <c:v>41018</c:v>
                </c:pt>
                <c:pt idx="1788">
                  <c:v>41019</c:v>
                </c:pt>
                <c:pt idx="1789">
                  <c:v>41022</c:v>
                </c:pt>
                <c:pt idx="1790">
                  <c:v>41023</c:v>
                </c:pt>
                <c:pt idx="1791">
                  <c:v>41024</c:v>
                </c:pt>
                <c:pt idx="1792">
                  <c:v>41025</c:v>
                </c:pt>
                <c:pt idx="1793">
                  <c:v>41026</c:v>
                </c:pt>
                <c:pt idx="1794">
                  <c:v>41027</c:v>
                </c:pt>
                <c:pt idx="1795">
                  <c:v>41031</c:v>
                </c:pt>
                <c:pt idx="1796">
                  <c:v>41032</c:v>
                </c:pt>
                <c:pt idx="1797">
                  <c:v>41033</c:v>
                </c:pt>
                <c:pt idx="1798">
                  <c:v>41034</c:v>
                </c:pt>
                <c:pt idx="1799">
                  <c:v>41039</c:v>
                </c:pt>
                <c:pt idx="1800">
                  <c:v>41040</c:v>
                </c:pt>
                <c:pt idx="1801">
                  <c:v>41041</c:v>
                </c:pt>
                <c:pt idx="1802">
                  <c:v>41043</c:v>
                </c:pt>
                <c:pt idx="1803">
                  <c:v>41044</c:v>
                </c:pt>
                <c:pt idx="1804">
                  <c:v>41045</c:v>
                </c:pt>
                <c:pt idx="1805">
                  <c:v>41046</c:v>
                </c:pt>
                <c:pt idx="1806">
                  <c:v>41047</c:v>
                </c:pt>
                <c:pt idx="1807">
                  <c:v>41050</c:v>
                </c:pt>
                <c:pt idx="1808">
                  <c:v>41051</c:v>
                </c:pt>
                <c:pt idx="1809">
                  <c:v>41052</c:v>
                </c:pt>
                <c:pt idx="1810">
                  <c:v>41053</c:v>
                </c:pt>
                <c:pt idx="1811">
                  <c:v>41054</c:v>
                </c:pt>
                <c:pt idx="1812">
                  <c:v>41057</c:v>
                </c:pt>
                <c:pt idx="1813">
                  <c:v>41058</c:v>
                </c:pt>
                <c:pt idx="1814">
                  <c:v>41059</c:v>
                </c:pt>
                <c:pt idx="1815">
                  <c:v>41060</c:v>
                </c:pt>
                <c:pt idx="1816">
                  <c:v>41061</c:v>
                </c:pt>
                <c:pt idx="1817">
                  <c:v>41064</c:v>
                </c:pt>
                <c:pt idx="1818">
                  <c:v>41065</c:v>
                </c:pt>
                <c:pt idx="1819">
                  <c:v>41066</c:v>
                </c:pt>
                <c:pt idx="1820">
                  <c:v>41067</c:v>
                </c:pt>
                <c:pt idx="1821">
                  <c:v>41068</c:v>
                </c:pt>
                <c:pt idx="1822">
                  <c:v>41069</c:v>
                </c:pt>
                <c:pt idx="1823">
                  <c:v>41073</c:v>
                </c:pt>
                <c:pt idx="1824">
                  <c:v>41074</c:v>
                </c:pt>
                <c:pt idx="1825">
                  <c:v>41075</c:v>
                </c:pt>
                <c:pt idx="1826">
                  <c:v>41078</c:v>
                </c:pt>
                <c:pt idx="1827">
                  <c:v>41079</c:v>
                </c:pt>
                <c:pt idx="1828">
                  <c:v>41080</c:v>
                </c:pt>
                <c:pt idx="1829">
                  <c:v>41081</c:v>
                </c:pt>
                <c:pt idx="1830">
                  <c:v>41082</c:v>
                </c:pt>
                <c:pt idx="1831">
                  <c:v>41085</c:v>
                </c:pt>
                <c:pt idx="1832">
                  <c:v>41086</c:v>
                </c:pt>
                <c:pt idx="1833">
                  <c:v>41087</c:v>
                </c:pt>
                <c:pt idx="1834">
                  <c:v>41088</c:v>
                </c:pt>
                <c:pt idx="1835">
                  <c:v>41089</c:v>
                </c:pt>
                <c:pt idx="1836">
                  <c:v>41092</c:v>
                </c:pt>
                <c:pt idx="1837">
                  <c:v>41093</c:v>
                </c:pt>
                <c:pt idx="1838">
                  <c:v>41094</c:v>
                </c:pt>
                <c:pt idx="1839">
                  <c:v>41095</c:v>
                </c:pt>
                <c:pt idx="1840">
                  <c:v>41096</c:v>
                </c:pt>
                <c:pt idx="1841">
                  <c:v>41099</c:v>
                </c:pt>
                <c:pt idx="1842">
                  <c:v>41100</c:v>
                </c:pt>
                <c:pt idx="1843">
                  <c:v>41101</c:v>
                </c:pt>
                <c:pt idx="1844">
                  <c:v>41102</c:v>
                </c:pt>
                <c:pt idx="1845">
                  <c:v>41103</c:v>
                </c:pt>
                <c:pt idx="1846">
                  <c:v>41106</c:v>
                </c:pt>
                <c:pt idx="1847">
                  <c:v>41107</c:v>
                </c:pt>
                <c:pt idx="1848">
                  <c:v>41108</c:v>
                </c:pt>
                <c:pt idx="1849">
                  <c:v>41109</c:v>
                </c:pt>
                <c:pt idx="1850">
                  <c:v>41110</c:v>
                </c:pt>
                <c:pt idx="1851">
                  <c:v>41113</c:v>
                </c:pt>
                <c:pt idx="1852">
                  <c:v>41114</c:v>
                </c:pt>
                <c:pt idx="1853">
                  <c:v>41115</c:v>
                </c:pt>
                <c:pt idx="1854">
                  <c:v>41116</c:v>
                </c:pt>
                <c:pt idx="1855">
                  <c:v>41117</c:v>
                </c:pt>
                <c:pt idx="1856">
                  <c:v>41120</c:v>
                </c:pt>
                <c:pt idx="1857">
                  <c:v>41121</c:v>
                </c:pt>
                <c:pt idx="1858">
                  <c:v>41122</c:v>
                </c:pt>
                <c:pt idx="1859">
                  <c:v>41123</c:v>
                </c:pt>
                <c:pt idx="1860">
                  <c:v>41124</c:v>
                </c:pt>
                <c:pt idx="1861">
                  <c:v>41127</c:v>
                </c:pt>
                <c:pt idx="1862">
                  <c:v>41128</c:v>
                </c:pt>
                <c:pt idx="1863">
                  <c:v>41129</c:v>
                </c:pt>
                <c:pt idx="1864">
                  <c:v>41130</c:v>
                </c:pt>
                <c:pt idx="1865">
                  <c:v>41131</c:v>
                </c:pt>
                <c:pt idx="1866">
                  <c:v>41134</c:v>
                </c:pt>
                <c:pt idx="1867">
                  <c:v>41135</c:v>
                </c:pt>
                <c:pt idx="1868">
                  <c:v>41136</c:v>
                </c:pt>
                <c:pt idx="1869">
                  <c:v>41137</c:v>
                </c:pt>
                <c:pt idx="1870">
                  <c:v>41138</c:v>
                </c:pt>
                <c:pt idx="1871">
                  <c:v>41141</c:v>
                </c:pt>
                <c:pt idx="1872">
                  <c:v>41142</c:v>
                </c:pt>
                <c:pt idx="1873">
                  <c:v>41143</c:v>
                </c:pt>
                <c:pt idx="1874">
                  <c:v>41144</c:v>
                </c:pt>
                <c:pt idx="1875">
                  <c:v>41145</c:v>
                </c:pt>
                <c:pt idx="1876">
                  <c:v>41148</c:v>
                </c:pt>
                <c:pt idx="1877">
                  <c:v>41149</c:v>
                </c:pt>
                <c:pt idx="1878">
                  <c:v>41150</c:v>
                </c:pt>
                <c:pt idx="1879">
                  <c:v>41151</c:v>
                </c:pt>
                <c:pt idx="1880">
                  <c:v>41152</c:v>
                </c:pt>
                <c:pt idx="1881">
                  <c:v>41155</c:v>
                </c:pt>
                <c:pt idx="1882">
                  <c:v>41156</c:v>
                </c:pt>
                <c:pt idx="1883">
                  <c:v>41157</c:v>
                </c:pt>
                <c:pt idx="1884">
                  <c:v>41158</c:v>
                </c:pt>
                <c:pt idx="1885">
                  <c:v>41159</c:v>
                </c:pt>
                <c:pt idx="1886">
                  <c:v>41162</c:v>
                </c:pt>
                <c:pt idx="1887">
                  <c:v>41163</c:v>
                </c:pt>
                <c:pt idx="1888">
                  <c:v>41164</c:v>
                </c:pt>
                <c:pt idx="1889">
                  <c:v>41165</c:v>
                </c:pt>
                <c:pt idx="1890">
                  <c:v>41166</c:v>
                </c:pt>
                <c:pt idx="1891">
                  <c:v>41169</c:v>
                </c:pt>
                <c:pt idx="1892">
                  <c:v>41170</c:v>
                </c:pt>
                <c:pt idx="1893">
                  <c:v>41171</c:v>
                </c:pt>
                <c:pt idx="1894">
                  <c:v>41172</c:v>
                </c:pt>
                <c:pt idx="1895">
                  <c:v>41173</c:v>
                </c:pt>
                <c:pt idx="1896">
                  <c:v>41176</c:v>
                </c:pt>
                <c:pt idx="1897">
                  <c:v>41177</c:v>
                </c:pt>
                <c:pt idx="1898">
                  <c:v>41178</c:v>
                </c:pt>
                <c:pt idx="1899">
                  <c:v>41179</c:v>
                </c:pt>
                <c:pt idx="1900">
                  <c:v>41180</c:v>
                </c:pt>
                <c:pt idx="1901">
                  <c:v>41183</c:v>
                </c:pt>
                <c:pt idx="1902">
                  <c:v>41184</c:v>
                </c:pt>
                <c:pt idx="1903">
                  <c:v>41185</c:v>
                </c:pt>
                <c:pt idx="1904">
                  <c:v>41186</c:v>
                </c:pt>
                <c:pt idx="1905">
                  <c:v>41187</c:v>
                </c:pt>
                <c:pt idx="1906">
                  <c:v>41190</c:v>
                </c:pt>
                <c:pt idx="1907">
                  <c:v>41191</c:v>
                </c:pt>
                <c:pt idx="1908">
                  <c:v>41192</c:v>
                </c:pt>
                <c:pt idx="1909">
                  <c:v>41193</c:v>
                </c:pt>
                <c:pt idx="1910">
                  <c:v>41194</c:v>
                </c:pt>
                <c:pt idx="1911">
                  <c:v>41197</c:v>
                </c:pt>
                <c:pt idx="1912">
                  <c:v>41198</c:v>
                </c:pt>
                <c:pt idx="1913">
                  <c:v>41199</c:v>
                </c:pt>
                <c:pt idx="1914">
                  <c:v>41200</c:v>
                </c:pt>
                <c:pt idx="1915">
                  <c:v>41201</c:v>
                </c:pt>
                <c:pt idx="1916">
                  <c:v>41204</c:v>
                </c:pt>
                <c:pt idx="1917">
                  <c:v>41205</c:v>
                </c:pt>
                <c:pt idx="1918">
                  <c:v>41206</c:v>
                </c:pt>
                <c:pt idx="1919">
                  <c:v>41207</c:v>
                </c:pt>
                <c:pt idx="1920">
                  <c:v>41208</c:v>
                </c:pt>
                <c:pt idx="1921">
                  <c:v>41211</c:v>
                </c:pt>
                <c:pt idx="1922">
                  <c:v>41212</c:v>
                </c:pt>
                <c:pt idx="1923">
                  <c:v>41213</c:v>
                </c:pt>
                <c:pt idx="1924">
                  <c:v>41214</c:v>
                </c:pt>
                <c:pt idx="1925">
                  <c:v>41215</c:v>
                </c:pt>
                <c:pt idx="1926">
                  <c:v>41219</c:v>
                </c:pt>
                <c:pt idx="1927">
                  <c:v>41220</c:v>
                </c:pt>
                <c:pt idx="1928">
                  <c:v>41221</c:v>
                </c:pt>
                <c:pt idx="1929">
                  <c:v>41222</c:v>
                </c:pt>
                <c:pt idx="1930">
                  <c:v>41225</c:v>
                </c:pt>
                <c:pt idx="1931">
                  <c:v>41226</c:v>
                </c:pt>
                <c:pt idx="1932">
                  <c:v>41227</c:v>
                </c:pt>
                <c:pt idx="1933">
                  <c:v>41228</c:v>
                </c:pt>
                <c:pt idx="1934">
                  <c:v>41229</c:v>
                </c:pt>
                <c:pt idx="1935">
                  <c:v>41232</c:v>
                </c:pt>
                <c:pt idx="1936">
                  <c:v>41233</c:v>
                </c:pt>
                <c:pt idx="1937">
                  <c:v>41234</c:v>
                </c:pt>
                <c:pt idx="1938">
                  <c:v>41235</c:v>
                </c:pt>
                <c:pt idx="1939">
                  <c:v>41236</c:v>
                </c:pt>
                <c:pt idx="1940">
                  <c:v>41239</c:v>
                </c:pt>
                <c:pt idx="1941">
                  <c:v>41240</c:v>
                </c:pt>
                <c:pt idx="1942">
                  <c:v>41241</c:v>
                </c:pt>
                <c:pt idx="1943">
                  <c:v>41242</c:v>
                </c:pt>
                <c:pt idx="1944">
                  <c:v>41243</c:v>
                </c:pt>
                <c:pt idx="1945">
                  <c:v>41246</c:v>
                </c:pt>
                <c:pt idx="1946">
                  <c:v>41247</c:v>
                </c:pt>
                <c:pt idx="1947">
                  <c:v>41248</c:v>
                </c:pt>
                <c:pt idx="1948">
                  <c:v>41249</c:v>
                </c:pt>
                <c:pt idx="1949">
                  <c:v>41250</c:v>
                </c:pt>
                <c:pt idx="1950">
                  <c:v>41253</c:v>
                </c:pt>
              </c:numCache>
            </c:numRef>
          </c:cat>
          <c:val>
            <c:numRef>
              <c:f>Лист2!$E$1132:$E$3082</c:f>
              <c:numCache>
                <c:formatCode>General</c:formatCode>
                <c:ptCount val="1951"/>
                <c:pt idx="0">
                  <c:v>7.1</c:v>
                </c:pt>
                <c:pt idx="1">
                  <c:v>7.1</c:v>
                </c:pt>
                <c:pt idx="2">
                  <c:v>7.1</c:v>
                </c:pt>
                <c:pt idx="3">
                  <c:v>7.1</c:v>
                </c:pt>
                <c:pt idx="4">
                  <c:v>7.1</c:v>
                </c:pt>
                <c:pt idx="5">
                  <c:v>7.1</c:v>
                </c:pt>
                <c:pt idx="6">
                  <c:v>7.1</c:v>
                </c:pt>
                <c:pt idx="7">
                  <c:v>7.1</c:v>
                </c:pt>
                <c:pt idx="8">
                  <c:v>7.1</c:v>
                </c:pt>
                <c:pt idx="9">
                  <c:v>7.1</c:v>
                </c:pt>
                <c:pt idx="10">
                  <c:v>7.1</c:v>
                </c:pt>
                <c:pt idx="11">
                  <c:v>7.1</c:v>
                </c:pt>
                <c:pt idx="12">
                  <c:v>7.1</c:v>
                </c:pt>
                <c:pt idx="13">
                  <c:v>7.1</c:v>
                </c:pt>
                <c:pt idx="14">
                  <c:v>7.1</c:v>
                </c:pt>
                <c:pt idx="15">
                  <c:v>7.1</c:v>
                </c:pt>
                <c:pt idx="16">
                  <c:v>7.1</c:v>
                </c:pt>
                <c:pt idx="17">
                  <c:v>7.1</c:v>
                </c:pt>
                <c:pt idx="18">
                  <c:v>7.1</c:v>
                </c:pt>
                <c:pt idx="19">
                  <c:v>7.1</c:v>
                </c:pt>
                <c:pt idx="20">
                  <c:v>7.1</c:v>
                </c:pt>
                <c:pt idx="21">
                  <c:v>7.1</c:v>
                </c:pt>
                <c:pt idx="22">
                  <c:v>7.1</c:v>
                </c:pt>
                <c:pt idx="23">
                  <c:v>7.1</c:v>
                </c:pt>
                <c:pt idx="24">
                  <c:v>7.1</c:v>
                </c:pt>
                <c:pt idx="25">
                  <c:v>7.1</c:v>
                </c:pt>
                <c:pt idx="26">
                  <c:v>7.1</c:v>
                </c:pt>
                <c:pt idx="27">
                  <c:v>7.1</c:v>
                </c:pt>
                <c:pt idx="28">
                  <c:v>7.1</c:v>
                </c:pt>
                <c:pt idx="29">
                  <c:v>7.1</c:v>
                </c:pt>
                <c:pt idx="30">
                  <c:v>7.1</c:v>
                </c:pt>
                <c:pt idx="31">
                  <c:v>7.1</c:v>
                </c:pt>
                <c:pt idx="32">
                  <c:v>7.1</c:v>
                </c:pt>
                <c:pt idx="33">
                  <c:v>7.1</c:v>
                </c:pt>
                <c:pt idx="34">
                  <c:v>7.1</c:v>
                </c:pt>
                <c:pt idx="35">
                  <c:v>7.1</c:v>
                </c:pt>
                <c:pt idx="36">
                  <c:v>7.1</c:v>
                </c:pt>
                <c:pt idx="37">
                  <c:v>7.1</c:v>
                </c:pt>
                <c:pt idx="38">
                  <c:v>7.1</c:v>
                </c:pt>
                <c:pt idx="39">
                  <c:v>7.1</c:v>
                </c:pt>
                <c:pt idx="40">
                  <c:v>7.1</c:v>
                </c:pt>
                <c:pt idx="41">
                  <c:v>7.1</c:v>
                </c:pt>
                <c:pt idx="42">
                  <c:v>7.1</c:v>
                </c:pt>
                <c:pt idx="43">
                  <c:v>7.1</c:v>
                </c:pt>
                <c:pt idx="44">
                  <c:v>7.1</c:v>
                </c:pt>
                <c:pt idx="45">
                  <c:v>7.1</c:v>
                </c:pt>
                <c:pt idx="46">
                  <c:v>7.1</c:v>
                </c:pt>
                <c:pt idx="47">
                  <c:v>7.1</c:v>
                </c:pt>
                <c:pt idx="48">
                  <c:v>7.1</c:v>
                </c:pt>
                <c:pt idx="49">
                  <c:v>7.1</c:v>
                </c:pt>
                <c:pt idx="50">
                  <c:v>7.1</c:v>
                </c:pt>
                <c:pt idx="51">
                  <c:v>7.1</c:v>
                </c:pt>
                <c:pt idx="52">
                  <c:v>7.1</c:v>
                </c:pt>
                <c:pt idx="53">
                  <c:v>7.1</c:v>
                </c:pt>
                <c:pt idx="54">
                  <c:v>7.1</c:v>
                </c:pt>
                <c:pt idx="55">
                  <c:v>7.1</c:v>
                </c:pt>
                <c:pt idx="56">
                  <c:v>7.1</c:v>
                </c:pt>
                <c:pt idx="57">
                  <c:v>7.1</c:v>
                </c:pt>
                <c:pt idx="58">
                  <c:v>7.1</c:v>
                </c:pt>
                <c:pt idx="59">
                  <c:v>7.1</c:v>
                </c:pt>
                <c:pt idx="60">
                  <c:v>7.1</c:v>
                </c:pt>
                <c:pt idx="61">
                  <c:v>7.1</c:v>
                </c:pt>
                <c:pt idx="62">
                  <c:v>7.1</c:v>
                </c:pt>
                <c:pt idx="63">
                  <c:v>7.1</c:v>
                </c:pt>
                <c:pt idx="64">
                  <c:v>7.1</c:v>
                </c:pt>
                <c:pt idx="65">
                  <c:v>7.1</c:v>
                </c:pt>
                <c:pt idx="66">
                  <c:v>7.1</c:v>
                </c:pt>
                <c:pt idx="67">
                  <c:v>7.1</c:v>
                </c:pt>
                <c:pt idx="68">
                  <c:v>7.1</c:v>
                </c:pt>
                <c:pt idx="69">
                  <c:v>7.1</c:v>
                </c:pt>
                <c:pt idx="70">
                  <c:v>7.1</c:v>
                </c:pt>
                <c:pt idx="71">
                  <c:v>7.1</c:v>
                </c:pt>
                <c:pt idx="72">
                  <c:v>7.1</c:v>
                </c:pt>
                <c:pt idx="73">
                  <c:v>7.1</c:v>
                </c:pt>
                <c:pt idx="74">
                  <c:v>7.1</c:v>
                </c:pt>
                <c:pt idx="75">
                  <c:v>7.1</c:v>
                </c:pt>
                <c:pt idx="76">
                  <c:v>7.1</c:v>
                </c:pt>
                <c:pt idx="77">
                  <c:v>7.1</c:v>
                </c:pt>
                <c:pt idx="78">
                  <c:v>7.1</c:v>
                </c:pt>
                <c:pt idx="79">
                  <c:v>7.1</c:v>
                </c:pt>
                <c:pt idx="80">
                  <c:v>7.1</c:v>
                </c:pt>
                <c:pt idx="81">
                  <c:v>7.1</c:v>
                </c:pt>
                <c:pt idx="82">
                  <c:v>7.1</c:v>
                </c:pt>
                <c:pt idx="83">
                  <c:v>7.1</c:v>
                </c:pt>
                <c:pt idx="84">
                  <c:v>7.1</c:v>
                </c:pt>
                <c:pt idx="85">
                  <c:v>7.1</c:v>
                </c:pt>
                <c:pt idx="86">
                  <c:v>7.1</c:v>
                </c:pt>
                <c:pt idx="87">
                  <c:v>7.1</c:v>
                </c:pt>
                <c:pt idx="88">
                  <c:v>7.1</c:v>
                </c:pt>
                <c:pt idx="89">
                  <c:v>7.1</c:v>
                </c:pt>
                <c:pt idx="90">
                  <c:v>7.1</c:v>
                </c:pt>
                <c:pt idx="91">
                  <c:v>7.1</c:v>
                </c:pt>
                <c:pt idx="92">
                  <c:v>7.1</c:v>
                </c:pt>
                <c:pt idx="93">
                  <c:v>7.1</c:v>
                </c:pt>
                <c:pt idx="94">
                  <c:v>7.1</c:v>
                </c:pt>
                <c:pt idx="95">
                  <c:v>7.1</c:v>
                </c:pt>
                <c:pt idx="96">
                  <c:v>7.1</c:v>
                </c:pt>
                <c:pt idx="97">
                  <c:v>7.1</c:v>
                </c:pt>
                <c:pt idx="98">
                  <c:v>7.1</c:v>
                </c:pt>
                <c:pt idx="99">
                  <c:v>7.1</c:v>
                </c:pt>
                <c:pt idx="100">
                  <c:v>7.1</c:v>
                </c:pt>
                <c:pt idx="101">
                  <c:v>7.1</c:v>
                </c:pt>
                <c:pt idx="102">
                  <c:v>7.1</c:v>
                </c:pt>
                <c:pt idx="103">
                  <c:v>7.1</c:v>
                </c:pt>
                <c:pt idx="104">
                  <c:v>7.1</c:v>
                </c:pt>
                <c:pt idx="105">
                  <c:v>7.1</c:v>
                </c:pt>
                <c:pt idx="106">
                  <c:v>7.1</c:v>
                </c:pt>
                <c:pt idx="107">
                  <c:v>7.1</c:v>
                </c:pt>
                <c:pt idx="108">
                  <c:v>7.1</c:v>
                </c:pt>
                <c:pt idx="109">
                  <c:v>7.1</c:v>
                </c:pt>
                <c:pt idx="110">
                  <c:v>7.1</c:v>
                </c:pt>
                <c:pt idx="111">
                  <c:v>7.1</c:v>
                </c:pt>
                <c:pt idx="112">
                  <c:v>7.1</c:v>
                </c:pt>
                <c:pt idx="113">
                  <c:v>7.1</c:v>
                </c:pt>
                <c:pt idx="114">
                  <c:v>7.1</c:v>
                </c:pt>
                <c:pt idx="115">
                  <c:v>7.1</c:v>
                </c:pt>
                <c:pt idx="116">
                  <c:v>7.1</c:v>
                </c:pt>
                <c:pt idx="117">
                  <c:v>7.1</c:v>
                </c:pt>
                <c:pt idx="118">
                  <c:v>7.1</c:v>
                </c:pt>
                <c:pt idx="119">
                  <c:v>7.1</c:v>
                </c:pt>
                <c:pt idx="120">
                  <c:v>7.1</c:v>
                </c:pt>
                <c:pt idx="121">
                  <c:v>7.1</c:v>
                </c:pt>
                <c:pt idx="122">
                  <c:v>7.1</c:v>
                </c:pt>
                <c:pt idx="123">
                  <c:v>7.1</c:v>
                </c:pt>
                <c:pt idx="124">
                  <c:v>7.1</c:v>
                </c:pt>
                <c:pt idx="125">
                  <c:v>7.1</c:v>
                </c:pt>
                <c:pt idx="126">
                  <c:v>7.1</c:v>
                </c:pt>
                <c:pt idx="127">
                  <c:v>7.1</c:v>
                </c:pt>
                <c:pt idx="128">
                  <c:v>7.1</c:v>
                </c:pt>
                <c:pt idx="129">
                  <c:v>7.1</c:v>
                </c:pt>
                <c:pt idx="130">
                  <c:v>7.1</c:v>
                </c:pt>
                <c:pt idx="131">
                  <c:v>7.1</c:v>
                </c:pt>
                <c:pt idx="132">
                  <c:v>7.1</c:v>
                </c:pt>
                <c:pt idx="133">
                  <c:v>7.1</c:v>
                </c:pt>
                <c:pt idx="134">
                  <c:v>7.1</c:v>
                </c:pt>
                <c:pt idx="135">
                  <c:v>7.1</c:v>
                </c:pt>
                <c:pt idx="136">
                  <c:v>7.1</c:v>
                </c:pt>
                <c:pt idx="137">
                  <c:v>7.1</c:v>
                </c:pt>
                <c:pt idx="138">
                  <c:v>7.1</c:v>
                </c:pt>
                <c:pt idx="139">
                  <c:v>7.1</c:v>
                </c:pt>
                <c:pt idx="140">
                  <c:v>7.1</c:v>
                </c:pt>
                <c:pt idx="141">
                  <c:v>7.1</c:v>
                </c:pt>
                <c:pt idx="142">
                  <c:v>7.1</c:v>
                </c:pt>
                <c:pt idx="143">
                  <c:v>7.1</c:v>
                </c:pt>
                <c:pt idx="144">
                  <c:v>7.1</c:v>
                </c:pt>
                <c:pt idx="145">
                  <c:v>7.1</c:v>
                </c:pt>
                <c:pt idx="146">
                  <c:v>7.1</c:v>
                </c:pt>
                <c:pt idx="147">
                  <c:v>7.1</c:v>
                </c:pt>
                <c:pt idx="148">
                  <c:v>7.1</c:v>
                </c:pt>
                <c:pt idx="149">
                  <c:v>7.1</c:v>
                </c:pt>
                <c:pt idx="150">
                  <c:v>7.1</c:v>
                </c:pt>
                <c:pt idx="151">
                  <c:v>7.1</c:v>
                </c:pt>
                <c:pt idx="152">
                  <c:v>7.1</c:v>
                </c:pt>
                <c:pt idx="153">
                  <c:v>7.1</c:v>
                </c:pt>
                <c:pt idx="154">
                  <c:v>7.1</c:v>
                </c:pt>
                <c:pt idx="155">
                  <c:v>7.1</c:v>
                </c:pt>
                <c:pt idx="156">
                  <c:v>7.1</c:v>
                </c:pt>
                <c:pt idx="157">
                  <c:v>7.1</c:v>
                </c:pt>
                <c:pt idx="158">
                  <c:v>7.1</c:v>
                </c:pt>
                <c:pt idx="159">
                  <c:v>7.1</c:v>
                </c:pt>
                <c:pt idx="160">
                  <c:v>7.1</c:v>
                </c:pt>
                <c:pt idx="161">
                  <c:v>7.1</c:v>
                </c:pt>
                <c:pt idx="162">
                  <c:v>7.1</c:v>
                </c:pt>
                <c:pt idx="163">
                  <c:v>7.1</c:v>
                </c:pt>
                <c:pt idx="164">
                  <c:v>7.1</c:v>
                </c:pt>
                <c:pt idx="165">
                  <c:v>7.1</c:v>
                </c:pt>
                <c:pt idx="166">
                  <c:v>7.1</c:v>
                </c:pt>
                <c:pt idx="167">
                  <c:v>7.1</c:v>
                </c:pt>
                <c:pt idx="168">
                  <c:v>7.1</c:v>
                </c:pt>
                <c:pt idx="169">
                  <c:v>7.1</c:v>
                </c:pt>
                <c:pt idx="170">
                  <c:v>7.1</c:v>
                </c:pt>
                <c:pt idx="171">
                  <c:v>7.1</c:v>
                </c:pt>
                <c:pt idx="172">
                  <c:v>7.1</c:v>
                </c:pt>
                <c:pt idx="173">
                  <c:v>7.1</c:v>
                </c:pt>
                <c:pt idx="174">
                  <c:v>7.1</c:v>
                </c:pt>
                <c:pt idx="175">
                  <c:v>7.1</c:v>
                </c:pt>
                <c:pt idx="176">
                  <c:v>7.1</c:v>
                </c:pt>
                <c:pt idx="177">
                  <c:v>7.1</c:v>
                </c:pt>
                <c:pt idx="178">
                  <c:v>7.1</c:v>
                </c:pt>
                <c:pt idx="179">
                  <c:v>7.1</c:v>
                </c:pt>
                <c:pt idx="180">
                  <c:v>7.1</c:v>
                </c:pt>
                <c:pt idx="181">
                  <c:v>7.1</c:v>
                </c:pt>
                <c:pt idx="182">
                  <c:v>7.1</c:v>
                </c:pt>
                <c:pt idx="183">
                  <c:v>7.1</c:v>
                </c:pt>
                <c:pt idx="184">
                  <c:v>7.1</c:v>
                </c:pt>
                <c:pt idx="185">
                  <c:v>7.1</c:v>
                </c:pt>
                <c:pt idx="186">
                  <c:v>7.1</c:v>
                </c:pt>
                <c:pt idx="187">
                  <c:v>7.1</c:v>
                </c:pt>
                <c:pt idx="188">
                  <c:v>7.1</c:v>
                </c:pt>
                <c:pt idx="189">
                  <c:v>7.1</c:v>
                </c:pt>
                <c:pt idx="190">
                  <c:v>7.1</c:v>
                </c:pt>
                <c:pt idx="191">
                  <c:v>7.1</c:v>
                </c:pt>
                <c:pt idx="192">
                  <c:v>7.1</c:v>
                </c:pt>
                <c:pt idx="193">
                  <c:v>7.1</c:v>
                </c:pt>
                <c:pt idx="194">
                  <c:v>7.1</c:v>
                </c:pt>
                <c:pt idx="195">
                  <c:v>7.1</c:v>
                </c:pt>
                <c:pt idx="196">
                  <c:v>7.1</c:v>
                </c:pt>
                <c:pt idx="197">
                  <c:v>7.1</c:v>
                </c:pt>
                <c:pt idx="198">
                  <c:v>7.1</c:v>
                </c:pt>
                <c:pt idx="199">
                  <c:v>7.1</c:v>
                </c:pt>
                <c:pt idx="200">
                  <c:v>7.1</c:v>
                </c:pt>
                <c:pt idx="201">
                  <c:v>7.1</c:v>
                </c:pt>
                <c:pt idx="202">
                  <c:v>7.1</c:v>
                </c:pt>
                <c:pt idx="203">
                  <c:v>7.1</c:v>
                </c:pt>
                <c:pt idx="204">
                  <c:v>7.1</c:v>
                </c:pt>
                <c:pt idx="205">
                  <c:v>7.1</c:v>
                </c:pt>
                <c:pt idx="206">
                  <c:v>7.1</c:v>
                </c:pt>
                <c:pt idx="207">
                  <c:v>7.1</c:v>
                </c:pt>
                <c:pt idx="208">
                  <c:v>7.1</c:v>
                </c:pt>
                <c:pt idx="209">
                  <c:v>7.1</c:v>
                </c:pt>
                <c:pt idx="210">
                  <c:v>7.1</c:v>
                </c:pt>
                <c:pt idx="211">
                  <c:v>7.1</c:v>
                </c:pt>
                <c:pt idx="212">
                  <c:v>7.1</c:v>
                </c:pt>
                <c:pt idx="213">
                  <c:v>7.1</c:v>
                </c:pt>
                <c:pt idx="214">
                  <c:v>7.1</c:v>
                </c:pt>
                <c:pt idx="215">
                  <c:v>7.1</c:v>
                </c:pt>
                <c:pt idx="216">
                  <c:v>7.1</c:v>
                </c:pt>
                <c:pt idx="217">
                  <c:v>7.1</c:v>
                </c:pt>
                <c:pt idx="218">
                  <c:v>7.1</c:v>
                </c:pt>
                <c:pt idx="219">
                  <c:v>7.1</c:v>
                </c:pt>
                <c:pt idx="220">
                  <c:v>7.1</c:v>
                </c:pt>
                <c:pt idx="221">
                  <c:v>7.1</c:v>
                </c:pt>
                <c:pt idx="222">
                  <c:v>7.1</c:v>
                </c:pt>
                <c:pt idx="223">
                  <c:v>7.1</c:v>
                </c:pt>
                <c:pt idx="224">
                  <c:v>7.1</c:v>
                </c:pt>
                <c:pt idx="225">
                  <c:v>7.1</c:v>
                </c:pt>
                <c:pt idx="226">
                  <c:v>7.1</c:v>
                </c:pt>
                <c:pt idx="227">
                  <c:v>7.1</c:v>
                </c:pt>
                <c:pt idx="228">
                  <c:v>7.1</c:v>
                </c:pt>
                <c:pt idx="229">
                  <c:v>7.1</c:v>
                </c:pt>
                <c:pt idx="230">
                  <c:v>12</c:v>
                </c:pt>
                <c:pt idx="231">
                  <c:v>12</c:v>
                </c:pt>
                <c:pt idx="232">
                  <c:v>12</c:v>
                </c:pt>
                <c:pt idx="233">
                  <c:v>12</c:v>
                </c:pt>
                <c:pt idx="234">
                  <c:v>12</c:v>
                </c:pt>
                <c:pt idx="235">
                  <c:v>7.1</c:v>
                </c:pt>
                <c:pt idx="236">
                  <c:v>7.1</c:v>
                </c:pt>
                <c:pt idx="237">
                  <c:v>7.1</c:v>
                </c:pt>
                <c:pt idx="238">
                  <c:v>7.1</c:v>
                </c:pt>
                <c:pt idx="239">
                  <c:v>7.1</c:v>
                </c:pt>
                <c:pt idx="240">
                  <c:v>7.1</c:v>
                </c:pt>
                <c:pt idx="241">
                  <c:v>7.1</c:v>
                </c:pt>
                <c:pt idx="242">
                  <c:v>7.1</c:v>
                </c:pt>
                <c:pt idx="243">
                  <c:v>7.1</c:v>
                </c:pt>
                <c:pt idx="244">
                  <c:v>7.1</c:v>
                </c:pt>
                <c:pt idx="245">
                  <c:v>7.1</c:v>
                </c:pt>
                <c:pt idx="246">
                  <c:v>7.1</c:v>
                </c:pt>
                <c:pt idx="247">
                  <c:v>7.1</c:v>
                </c:pt>
                <c:pt idx="248">
                  <c:v>7.1</c:v>
                </c:pt>
                <c:pt idx="249">
                  <c:v>7.1</c:v>
                </c:pt>
                <c:pt idx="250">
                  <c:v>7.1</c:v>
                </c:pt>
                <c:pt idx="251">
                  <c:v>7.1</c:v>
                </c:pt>
                <c:pt idx="252">
                  <c:v>7.1</c:v>
                </c:pt>
                <c:pt idx="253">
                  <c:v>7.1</c:v>
                </c:pt>
                <c:pt idx="254">
                  <c:v>7.1</c:v>
                </c:pt>
                <c:pt idx="255">
                  <c:v>7.1</c:v>
                </c:pt>
                <c:pt idx="256">
                  <c:v>7.1</c:v>
                </c:pt>
                <c:pt idx="257">
                  <c:v>7.1</c:v>
                </c:pt>
                <c:pt idx="258">
                  <c:v>7.1</c:v>
                </c:pt>
                <c:pt idx="259">
                  <c:v>7.1</c:v>
                </c:pt>
                <c:pt idx="260">
                  <c:v>7.1</c:v>
                </c:pt>
                <c:pt idx="261">
                  <c:v>7.1</c:v>
                </c:pt>
                <c:pt idx="262">
                  <c:v>7.1</c:v>
                </c:pt>
                <c:pt idx="263">
                  <c:v>7.1</c:v>
                </c:pt>
                <c:pt idx="264">
                  <c:v>7.1</c:v>
                </c:pt>
                <c:pt idx="265">
                  <c:v>7.1</c:v>
                </c:pt>
                <c:pt idx="266">
                  <c:v>7.1</c:v>
                </c:pt>
                <c:pt idx="267">
                  <c:v>7.1</c:v>
                </c:pt>
                <c:pt idx="268">
                  <c:v>7.1</c:v>
                </c:pt>
                <c:pt idx="269">
                  <c:v>7.1</c:v>
                </c:pt>
                <c:pt idx="270">
                  <c:v>7.1</c:v>
                </c:pt>
                <c:pt idx="271">
                  <c:v>7.1</c:v>
                </c:pt>
                <c:pt idx="272">
                  <c:v>7.1</c:v>
                </c:pt>
                <c:pt idx="273">
                  <c:v>7.1</c:v>
                </c:pt>
                <c:pt idx="274">
                  <c:v>7.1</c:v>
                </c:pt>
                <c:pt idx="275">
                  <c:v>7.1</c:v>
                </c:pt>
                <c:pt idx="276">
                  <c:v>7.1</c:v>
                </c:pt>
                <c:pt idx="277">
                  <c:v>7.1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12</c:v>
                </c:pt>
                <c:pt idx="289">
                  <c:v>12</c:v>
                </c:pt>
                <c:pt idx="290">
                  <c:v>12</c:v>
                </c:pt>
                <c:pt idx="291">
                  <c:v>12</c:v>
                </c:pt>
                <c:pt idx="292">
                  <c:v>12</c:v>
                </c:pt>
                <c:pt idx="293">
                  <c:v>12</c:v>
                </c:pt>
                <c:pt idx="294">
                  <c:v>12</c:v>
                </c:pt>
                <c:pt idx="295">
                  <c:v>12</c:v>
                </c:pt>
                <c:pt idx="296">
                  <c:v>12</c:v>
                </c:pt>
                <c:pt idx="297">
                  <c:v>12</c:v>
                </c:pt>
                <c:pt idx="298">
                  <c:v>12</c:v>
                </c:pt>
                <c:pt idx="299">
                  <c:v>12</c:v>
                </c:pt>
                <c:pt idx="300">
                  <c:v>12</c:v>
                </c:pt>
                <c:pt idx="301">
                  <c:v>12</c:v>
                </c:pt>
                <c:pt idx="302">
                  <c:v>7.1</c:v>
                </c:pt>
                <c:pt idx="303">
                  <c:v>7.1</c:v>
                </c:pt>
                <c:pt idx="304">
                  <c:v>7.1</c:v>
                </c:pt>
                <c:pt idx="305">
                  <c:v>7.1</c:v>
                </c:pt>
                <c:pt idx="306">
                  <c:v>7.1</c:v>
                </c:pt>
                <c:pt idx="307">
                  <c:v>7.1</c:v>
                </c:pt>
                <c:pt idx="308">
                  <c:v>7.1</c:v>
                </c:pt>
                <c:pt idx="309">
                  <c:v>7.1</c:v>
                </c:pt>
                <c:pt idx="310">
                  <c:v>7.1</c:v>
                </c:pt>
                <c:pt idx="311">
                  <c:v>12</c:v>
                </c:pt>
                <c:pt idx="312">
                  <c:v>12</c:v>
                </c:pt>
                <c:pt idx="313">
                  <c:v>12</c:v>
                </c:pt>
                <c:pt idx="314">
                  <c:v>12</c:v>
                </c:pt>
                <c:pt idx="315">
                  <c:v>12</c:v>
                </c:pt>
                <c:pt idx="316">
                  <c:v>12</c:v>
                </c:pt>
                <c:pt idx="317">
                  <c:v>12</c:v>
                </c:pt>
                <c:pt idx="318">
                  <c:v>12</c:v>
                </c:pt>
                <c:pt idx="319">
                  <c:v>12</c:v>
                </c:pt>
                <c:pt idx="320">
                  <c:v>12</c:v>
                </c:pt>
                <c:pt idx="321">
                  <c:v>12</c:v>
                </c:pt>
                <c:pt idx="322">
                  <c:v>12</c:v>
                </c:pt>
                <c:pt idx="323">
                  <c:v>12</c:v>
                </c:pt>
                <c:pt idx="324">
                  <c:v>12</c:v>
                </c:pt>
                <c:pt idx="325">
                  <c:v>12</c:v>
                </c:pt>
                <c:pt idx="326">
                  <c:v>7.1</c:v>
                </c:pt>
                <c:pt idx="327">
                  <c:v>7.1</c:v>
                </c:pt>
                <c:pt idx="328">
                  <c:v>7.1</c:v>
                </c:pt>
                <c:pt idx="329">
                  <c:v>7.1</c:v>
                </c:pt>
                <c:pt idx="330">
                  <c:v>7.1</c:v>
                </c:pt>
                <c:pt idx="331">
                  <c:v>7.1</c:v>
                </c:pt>
                <c:pt idx="332">
                  <c:v>7.1</c:v>
                </c:pt>
                <c:pt idx="333">
                  <c:v>7.1</c:v>
                </c:pt>
                <c:pt idx="334">
                  <c:v>7.1</c:v>
                </c:pt>
                <c:pt idx="335">
                  <c:v>12</c:v>
                </c:pt>
                <c:pt idx="336">
                  <c:v>12</c:v>
                </c:pt>
                <c:pt idx="337">
                  <c:v>12</c:v>
                </c:pt>
                <c:pt idx="338">
                  <c:v>11.5</c:v>
                </c:pt>
                <c:pt idx="339">
                  <c:v>11.5</c:v>
                </c:pt>
                <c:pt idx="340">
                  <c:v>7.1</c:v>
                </c:pt>
                <c:pt idx="341">
                  <c:v>7.1</c:v>
                </c:pt>
                <c:pt idx="342">
                  <c:v>7.1</c:v>
                </c:pt>
                <c:pt idx="343">
                  <c:v>7.1</c:v>
                </c:pt>
                <c:pt idx="344">
                  <c:v>7.1</c:v>
                </c:pt>
                <c:pt idx="345">
                  <c:v>7.1</c:v>
                </c:pt>
                <c:pt idx="346">
                  <c:v>7.1</c:v>
                </c:pt>
                <c:pt idx="347">
                  <c:v>7.1</c:v>
                </c:pt>
                <c:pt idx="348">
                  <c:v>7.1</c:v>
                </c:pt>
                <c:pt idx="349">
                  <c:v>7.1</c:v>
                </c:pt>
                <c:pt idx="350">
                  <c:v>11.5</c:v>
                </c:pt>
                <c:pt idx="351">
                  <c:v>11.5</c:v>
                </c:pt>
                <c:pt idx="352">
                  <c:v>11.5</c:v>
                </c:pt>
                <c:pt idx="353">
                  <c:v>11.5</c:v>
                </c:pt>
                <c:pt idx="354">
                  <c:v>11.5</c:v>
                </c:pt>
                <c:pt idx="355">
                  <c:v>11.5</c:v>
                </c:pt>
                <c:pt idx="356">
                  <c:v>11.5</c:v>
                </c:pt>
                <c:pt idx="357">
                  <c:v>11.5</c:v>
                </c:pt>
                <c:pt idx="358">
                  <c:v>11.5</c:v>
                </c:pt>
                <c:pt idx="359">
                  <c:v>11.5</c:v>
                </c:pt>
                <c:pt idx="360">
                  <c:v>11.5</c:v>
                </c:pt>
                <c:pt idx="361">
                  <c:v>11.5</c:v>
                </c:pt>
                <c:pt idx="362">
                  <c:v>11.5</c:v>
                </c:pt>
                <c:pt idx="363">
                  <c:v>11.5</c:v>
                </c:pt>
                <c:pt idx="364">
                  <c:v>11.5</c:v>
                </c:pt>
                <c:pt idx="365">
                  <c:v>11.5</c:v>
                </c:pt>
                <c:pt idx="366">
                  <c:v>11.5</c:v>
                </c:pt>
                <c:pt idx="367">
                  <c:v>11.5</c:v>
                </c:pt>
                <c:pt idx="368">
                  <c:v>11.5</c:v>
                </c:pt>
                <c:pt idx="369">
                  <c:v>11.5</c:v>
                </c:pt>
                <c:pt idx="370">
                  <c:v>11.5</c:v>
                </c:pt>
                <c:pt idx="371">
                  <c:v>11.5</c:v>
                </c:pt>
                <c:pt idx="372">
                  <c:v>11.5</c:v>
                </c:pt>
                <c:pt idx="373">
                  <c:v>11.5</c:v>
                </c:pt>
                <c:pt idx="374">
                  <c:v>11.5</c:v>
                </c:pt>
                <c:pt idx="375">
                  <c:v>11.5</c:v>
                </c:pt>
                <c:pt idx="376">
                  <c:v>11.5</c:v>
                </c:pt>
                <c:pt idx="377">
                  <c:v>11.5</c:v>
                </c:pt>
                <c:pt idx="378">
                  <c:v>11.5</c:v>
                </c:pt>
                <c:pt idx="379">
                  <c:v>11.5</c:v>
                </c:pt>
                <c:pt idx="380">
                  <c:v>11.5</c:v>
                </c:pt>
                <c:pt idx="381">
                  <c:v>11.5</c:v>
                </c:pt>
                <c:pt idx="382">
                  <c:v>11.5</c:v>
                </c:pt>
                <c:pt idx="383">
                  <c:v>11.5</c:v>
                </c:pt>
                <c:pt idx="384">
                  <c:v>11.5</c:v>
                </c:pt>
                <c:pt idx="385">
                  <c:v>7.1</c:v>
                </c:pt>
                <c:pt idx="386">
                  <c:v>7.1</c:v>
                </c:pt>
                <c:pt idx="387">
                  <c:v>7.1</c:v>
                </c:pt>
                <c:pt idx="388">
                  <c:v>7.1</c:v>
                </c:pt>
                <c:pt idx="389">
                  <c:v>7.1</c:v>
                </c:pt>
                <c:pt idx="390">
                  <c:v>7.1</c:v>
                </c:pt>
                <c:pt idx="391">
                  <c:v>7.1</c:v>
                </c:pt>
                <c:pt idx="392">
                  <c:v>7.1</c:v>
                </c:pt>
                <c:pt idx="393">
                  <c:v>7.1</c:v>
                </c:pt>
                <c:pt idx="394">
                  <c:v>7.1</c:v>
                </c:pt>
                <c:pt idx="395">
                  <c:v>7.1</c:v>
                </c:pt>
                <c:pt idx="396">
                  <c:v>7.1</c:v>
                </c:pt>
                <c:pt idx="397">
                  <c:v>7.1</c:v>
                </c:pt>
                <c:pt idx="398">
                  <c:v>7.1</c:v>
                </c:pt>
                <c:pt idx="399">
                  <c:v>7.1</c:v>
                </c:pt>
                <c:pt idx="400">
                  <c:v>7.1</c:v>
                </c:pt>
                <c:pt idx="401">
                  <c:v>7.1</c:v>
                </c:pt>
                <c:pt idx="402">
                  <c:v>7.1</c:v>
                </c:pt>
                <c:pt idx="403">
                  <c:v>7.1</c:v>
                </c:pt>
                <c:pt idx="404">
                  <c:v>7.1</c:v>
                </c:pt>
                <c:pt idx="405">
                  <c:v>7.1</c:v>
                </c:pt>
                <c:pt idx="406">
                  <c:v>7.1</c:v>
                </c:pt>
                <c:pt idx="407">
                  <c:v>7.1</c:v>
                </c:pt>
                <c:pt idx="408">
                  <c:v>7.1</c:v>
                </c:pt>
                <c:pt idx="409">
                  <c:v>7.1</c:v>
                </c:pt>
                <c:pt idx="410">
                  <c:v>7.1</c:v>
                </c:pt>
                <c:pt idx="411">
                  <c:v>7.1</c:v>
                </c:pt>
                <c:pt idx="412">
                  <c:v>7.1</c:v>
                </c:pt>
                <c:pt idx="413">
                  <c:v>7.1</c:v>
                </c:pt>
                <c:pt idx="414">
                  <c:v>7.1</c:v>
                </c:pt>
                <c:pt idx="415">
                  <c:v>7.1</c:v>
                </c:pt>
                <c:pt idx="416">
                  <c:v>7.1</c:v>
                </c:pt>
                <c:pt idx="417">
                  <c:v>7.1</c:v>
                </c:pt>
                <c:pt idx="418">
                  <c:v>7.1</c:v>
                </c:pt>
                <c:pt idx="419">
                  <c:v>7.1</c:v>
                </c:pt>
                <c:pt idx="420">
                  <c:v>7.1</c:v>
                </c:pt>
                <c:pt idx="421">
                  <c:v>7.1</c:v>
                </c:pt>
                <c:pt idx="422">
                  <c:v>7.1</c:v>
                </c:pt>
                <c:pt idx="423">
                  <c:v>7.1</c:v>
                </c:pt>
                <c:pt idx="424">
                  <c:v>7.1</c:v>
                </c:pt>
                <c:pt idx="425">
                  <c:v>7.1</c:v>
                </c:pt>
                <c:pt idx="426">
                  <c:v>7.1</c:v>
                </c:pt>
                <c:pt idx="427">
                  <c:v>7.1</c:v>
                </c:pt>
                <c:pt idx="428">
                  <c:v>7.1</c:v>
                </c:pt>
                <c:pt idx="429">
                  <c:v>7.1</c:v>
                </c:pt>
                <c:pt idx="430">
                  <c:v>11</c:v>
                </c:pt>
                <c:pt idx="431">
                  <c:v>11</c:v>
                </c:pt>
                <c:pt idx="432">
                  <c:v>11</c:v>
                </c:pt>
                <c:pt idx="433">
                  <c:v>11</c:v>
                </c:pt>
                <c:pt idx="434">
                  <c:v>7.1</c:v>
                </c:pt>
                <c:pt idx="435">
                  <c:v>7.1</c:v>
                </c:pt>
                <c:pt idx="436">
                  <c:v>7.1</c:v>
                </c:pt>
                <c:pt idx="437">
                  <c:v>7.1</c:v>
                </c:pt>
                <c:pt idx="438">
                  <c:v>7.1</c:v>
                </c:pt>
                <c:pt idx="439">
                  <c:v>7.1</c:v>
                </c:pt>
                <c:pt idx="440">
                  <c:v>7.1</c:v>
                </c:pt>
                <c:pt idx="441">
                  <c:v>7.1</c:v>
                </c:pt>
                <c:pt idx="442">
                  <c:v>7.1</c:v>
                </c:pt>
                <c:pt idx="443">
                  <c:v>7.1</c:v>
                </c:pt>
                <c:pt idx="444">
                  <c:v>7.18</c:v>
                </c:pt>
                <c:pt idx="445">
                  <c:v>7.18</c:v>
                </c:pt>
                <c:pt idx="446">
                  <c:v>7.18</c:v>
                </c:pt>
                <c:pt idx="447">
                  <c:v>7.18</c:v>
                </c:pt>
                <c:pt idx="448">
                  <c:v>7.18</c:v>
                </c:pt>
                <c:pt idx="449">
                  <c:v>7.17</c:v>
                </c:pt>
                <c:pt idx="450">
                  <c:v>7.17</c:v>
                </c:pt>
                <c:pt idx="451">
                  <c:v>7.17</c:v>
                </c:pt>
                <c:pt idx="452">
                  <c:v>7.17</c:v>
                </c:pt>
                <c:pt idx="453">
                  <c:v>7.17</c:v>
                </c:pt>
                <c:pt idx="454">
                  <c:v>7</c:v>
                </c:pt>
                <c:pt idx="455">
                  <c:v>7</c:v>
                </c:pt>
                <c:pt idx="456">
                  <c:v>7</c:v>
                </c:pt>
                <c:pt idx="457">
                  <c:v>7</c:v>
                </c:pt>
                <c:pt idx="458">
                  <c:v>7</c:v>
                </c:pt>
                <c:pt idx="459">
                  <c:v>7.1</c:v>
                </c:pt>
                <c:pt idx="460">
                  <c:v>7.1</c:v>
                </c:pt>
                <c:pt idx="461">
                  <c:v>7.1</c:v>
                </c:pt>
                <c:pt idx="462">
                  <c:v>7.1</c:v>
                </c:pt>
                <c:pt idx="463">
                  <c:v>7.1</c:v>
                </c:pt>
                <c:pt idx="464">
                  <c:v>7</c:v>
                </c:pt>
                <c:pt idx="465">
                  <c:v>7</c:v>
                </c:pt>
                <c:pt idx="466">
                  <c:v>7</c:v>
                </c:pt>
                <c:pt idx="467">
                  <c:v>7</c:v>
                </c:pt>
                <c:pt idx="468">
                  <c:v>7</c:v>
                </c:pt>
                <c:pt idx="469">
                  <c:v>7</c:v>
                </c:pt>
                <c:pt idx="470">
                  <c:v>7</c:v>
                </c:pt>
                <c:pt idx="471">
                  <c:v>7</c:v>
                </c:pt>
                <c:pt idx="472">
                  <c:v>7</c:v>
                </c:pt>
                <c:pt idx="473">
                  <c:v>7</c:v>
                </c:pt>
                <c:pt idx="474">
                  <c:v>7</c:v>
                </c:pt>
                <c:pt idx="475">
                  <c:v>7</c:v>
                </c:pt>
                <c:pt idx="476">
                  <c:v>7</c:v>
                </c:pt>
                <c:pt idx="477">
                  <c:v>7</c:v>
                </c:pt>
                <c:pt idx="478">
                  <c:v>7</c:v>
                </c:pt>
                <c:pt idx="479">
                  <c:v>7</c:v>
                </c:pt>
                <c:pt idx="480">
                  <c:v>7</c:v>
                </c:pt>
                <c:pt idx="481">
                  <c:v>7</c:v>
                </c:pt>
                <c:pt idx="482">
                  <c:v>7</c:v>
                </c:pt>
                <c:pt idx="483">
                  <c:v>7</c:v>
                </c:pt>
                <c:pt idx="484">
                  <c:v>7</c:v>
                </c:pt>
                <c:pt idx="485">
                  <c:v>7</c:v>
                </c:pt>
                <c:pt idx="486">
                  <c:v>7</c:v>
                </c:pt>
                <c:pt idx="487">
                  <c:v>7</c:v>
                </c:pt>
                <c:pt idx="488">
                  <c:v>7</c:v>
                </c:pt>
                <c:pt idx="489">
                  <c:v>7</c:v>
                </c:pt>
                <c:pt idx="490">
                  <c:v>7</c:v>
                </c:pt>
                <c:pt idx="491">
                  <c:v>7</c:v>
                </c:pt>
                <c:pt idx="492">
                  <c:v>7</c:v>
                </c:pt>
                <c:pt idx="493">
                  <c:v>7</c:v>
                </c:pt>
                <c:pt idx="494">
                  <c:v>7</c:v>
                </c:pt>
                <c:pt idx="495">
                  <c:v>7</c:v>
                </c:pt>
                <c:pt idx="496">
                  <c:v>7</c:v>
                </c:pt>
                <c:pt idx="497">
                  <c:v>7</c:v>
                </c:pt>
                <c:pt idx="498">
                  <c:v>7</c:v>
                </c:pt>
                <c:pt idx="499">
                  <c:v>7</c:v>
                </c:pt>
                <c:pt idx="500">
                  <c:v>7</c:v>
                </c:pt>
                <c:pt idx="501">
                  <c:v>7</c:v>
                </c:pt>
                <c:pt idx="502">
                  <c:v>7</c:v>
                </c:pt>
                <c:pt idx="503">
                  <c:v>7</c:v>
                </c:pt>
                <c:pt idx="504">
                  <c:v>7</c:v>
                </c:pt>
                <c:pt idx="505">
                  <c:v>7</c:v>
                </c:pt>
                <c:pt idx="506">
                  <c:v>7</c:v>
                </c:pt>
                <c:pt idx="507">
                  <c:v>7</c:v>
                </c:pt>
                <c:pt idx="508">
                  <c:v>7</c:v>
                </c:pt>
                <c:pt idx="509">
                  <c:v>7</c:v>
                </c:pt>
                <c:pt idx="510">
                  <c:v>7</c:v>
                </c:pt>
                <c:pt idx="511">
                  <c:v>7</c:v>
                </c:pt>
                <c:pt idx="512">
                  <c:v>7</c:v>
                </c:pt>
                <c:pt idx="513">
                  <c:v>7</c:v>
                </c:pt>
                <c:pt idx="514">
                  <c:v>7</c:v>
                </c:pt>
                <c:pt idx="515">
                  <c:v>7</c:v>
                </c:pt>
                <c:pt idx="516">
                  <c:v>7</c:v>
                </c:pt>
                <c:pt idx="517">
                  <c:v>7</c:v>
                </c:pt>
                <c:pt idx="518">
                  <c:v>7</c:v>
                </c:pt>
                <c:pt idx="519">
                  <c:v>7</c:v>
                </c:pt>
                <c:pt idx="520">
                  <c:v>7</c:v>
                </c:pt>
                <c:pt idx="521">
                  <c:v>7.07</c:v>
                </c:pt>
                <c:pt idx="522">
                  <c:v>7.07</c:v>
                </c:pt>
                <c:pt idx="523">
                  <c:v>7.07</c:v>
                </c:pt>
                <c:pt idx="524">
                  <c:v>7.07</c:v>
                </c:pt>
                <c:pt idx="525">
                  <c:v>7.07</c:v>
                </c:pt>
                <c:pt idx="526">
                  <c:v>7.15</c:v>
                </c:pt>
                <c:pt idx="527">
                  <c:v>7.15</c:v>
                </c:pt>
                <c:pt idx="528">
                  <c:v>7.15</c:v>
                </c:pt>
                <c:pt idx="529">
                  <c:v>7.15</c:v>
                </c:pt>
                <c:pt idx="530">
                  <c:v>7.15</c:v>
                </c:pt>
                <c:pt idx="531">
                  <c:v>7</c:v>
                </c:pt>
                <c:pt idx="532">
                  <c:v>7</c:v>
                </c:pt>
                <c:pt idx="533">
                  <c:v>7</c:v>
                </c:pt>
                <c:pt idx="534">
                  <c:v>7</c:v>
                </c:pt>
                <c:pt idx="535">
                  <c:v>7</c:v>
                </c:pt>
                <c:pt idx="536">
                  <c:v>7</c:v>
                </c:pt>
                <c:pt idx="537">
                  <c:v>7</c:v>
                </c:pt>
                <c:pt idx="538">
                  <c:v>7</c:v>
                </c:pt>
                <c:pt idx="539">
                  <c:v>7</c:v>
                </c:pt>
                <c:pt idx="540">
                  <c:v>7</c:v>
                </c:pt>
                <c:pt idx="541">
                  <c:v>7</c:v>
                </c:pt>
                <c:pt idx="542">
                  <c:v>7</c:v>
                </c:pt>
                <c:pt idx="543">
                  <c:v>7</c:v>
                </c:pt>
                <c:pt idx="544">
                  <c:v>7</c:v>
                </c:pt>
                <c:pt idx="545">
                  <c:v>7</c:v>
                </c:pt>
                <c:pt idx="546">
                  <c:v>7</c:v>
                </c:pt>
                <c:pt idx="547">
                  <c:v>7</c:v>
                </c:pt>
                <c:pt idx="548">
                  <c:v>7</c:v>
                </c:pt>
                <c:pt idx="549">
                  <c:v>7</c:v>
                </c:pt>
                <c:pt idx="550">
                  <c:v>7</c:v>
                </c:pt>
                <c:pt idx="551">
                  <c:v>7</c:v>
                </c:pt>
                <c:pt idx="552">
                  <c:v>7</c:v>
                </c:pt>
                <c:pt idx="553">
                  <c:v>7</c:v>
                </c:pt>
                <c:pt idx="554">
                  <c:v>7</c:v>
                </c:pt>
                <c:pt idx="555">
                  <c:v>7</c:v>
                </c:pt>
                <c:pt idx="556">
                  <c:v>7</c:v>
                </c:pt>
                <c:pt idx="557">
                  <c:v>7</c:v>
                </c:pt>
                <c:pt idx="558">
                  <c:v>7</c:v>
                </c:pt>
                <c:pt idx="559">
                  <c:v>7</c:v>
                </c:pt>
                <c:pt idx="560">
                  <c:v>7</c:v>
                </c:pt>
                <c:pt idx="561">
                  <c:v>7</c:v>
                </c:pt>
                <c:pt idx="562">
                  <c:v>7</c:v>
                </c:pt>
                <c:pt idx="563">
                  <c:v>7</c:v>
                </c:pt>
                <c:pt idx="564">
                  <c:v>7</c:v>
                </c:pt>
                <c:pt idx="565">
                  <c:v>7</c:v>
                </c:pt>
                <c:pt idx="566">
                  <c:v>7</c:v>
                </c:pt>
                <c:pt idx="567">
                  <c:v>7</c:v>
                </c:pt>
                <c:pt idx="568">
                  <c:v>7</c:v>
                </c:pt>
                <c:pt idx="569">
                  <c:v>7</c:v>
                </c:pt>
                <c:pt idx="570">
                  <c:v>7</c:v>
                </c:pt>
                <c:pt idx="571">
                  <c:v>7</c:v>
                </c:pt>
                <c:pt idx="572">
                  <c:v>7</c:v>
                </c:pt>
                <c:pt idx="573">
                  <c:v>7</c:v>
                </c:pt>
                <c:pt idx="574">
                  <c:v>7</c:v>
                </c:pt>
                <c:pt idx="575">
                  <c:v>7</c:v>
                </c:pt>
                <c:pt idx="576">
                  <c:v>7</c:v>
                </c:pt>
                <c:pt idx="577">
                  <c:v>7</c:v>
                </c:pt>
                <c:pt idx="578">
                  <c:v>7</c:v>
                </c:pt>
                <c:pt idx="579">
                  <c:v>7</c:v>
                </c:pt>
                <c:pt idx="580">
                  <c:v>7</c:v>
                </c:pt>
                <c:pt idx="581">
                  <c:v>7</c:v>
                </c:pt>
                <c:pt idx="582">
                  <c:v>7</c:v>
                </c:pt>
                <c:pt idx="583">
                  <c:v>7</c:v>
                </c:pt>
                <c:pt idx="584">
                  <c:v>7</c:v>
                </c:pt>
                <c:pt idx="585">
                  <c:v>7</c:v>
                </c:pt>
                <c:pt idx="586">
                  <c:v>7</c:v>
                </c:pt>
                <c:pt idx="587">
                  <c:v>7</c:v>
                </c:pt>
                <c:pt idx="588">
                  <c:v>7</c:v>
                </c:pt>
                <c:pt idx="589">
                  <c:v>7</c:v>
                </c:pt>
                <c:pt idx="590">
                  <c:v>7</c:v>
                </c:pt>
                <c:pt idx="591">
                  <c:v>7</c:v>
                </c:pt>
                <c:pt idx="592">
                  <c:v>7</c:v>
                </c:pt>
                <c:pt idx="593">
                  <c:v>7</c:v>
                </c:pt>
                <c:pt idx="594">
                  <c:v>7</c:v>
                </c:pt>
                <c:pt idx="595">
                  <c:v>7</c:v>
                </c:pt>
                <c:pt idx="596">
                  <c:v>7</c:v>
                </c:pt>
                <c:pt idx="597">
                  <c:v>7</c:v>
                </c:pt>
                <c:pt idx="598">
                  <c:v>7</c:v>
                </c:pt>
                <c:pt idx="599">
                  <c:v>7</c:v>
                </c:pt>
                <c:pt idx="600">
                  <c:v>7</c:v>
                </c:pt>
                <c:pt idx="601">
                  <c:v>7</c:v>
                </c:pt>
                <c:pt idx="602">
                  <c:v>7</c:v>
                </c:pt>
                <c:pt idx="603">
                  <c:v>7</c:v>
                </c:pt>
                <c:pt idx="604">
                  <c:v>7</c:v>
                </c:pt>
                <c:pt idx="605">
                  <c:v>7</c:v>
                </c:pt>
                <c:pt idx="606">
                  <c:v>7</c:v>
                </c:pt>
                <c:pt idx="607">
                  <c:v>7</c:v>
                </c:pt>
                <c:pt idx="608">
                  <c:v>7</c:v>
                </c:pt>
                <c:pt idx="609">
                  <c:v>7</c:v>
                </c:pt>
                <c:pt idx="610">
                  <c:v>7</c:v>
                </c:pt>
                <c:pt idx="611">
                  <c:v>7</c:v>
                </c:pt>
                <c:pt idx="612">
                  <c:v>7</c:v>
                </c:pt>
                <c:pt idx="613">
                  <c:v>7</c:v>
                </c:pt>
                <c:pt idx="614">
                  <c:v>7</c:v>
                </c:pt>
                <c:pt idx="615">
                  <c:v>7</c:v>
                </c:pt>
                <c:pt idx="616">
                  <c:v>7</c:v>
                </c:pt>
                <c:pt idx="617">
                  <c:v>7</c:v>
                </c:pt>
                <c:pt idx="618">
                  <c:v>7</c:v>
                </c:pt>
                <c:pt idx="619">
                  <c:v>7</c:v>
                </c:pt>
                <c:pt idx="620">
                  <c:v>7</c:v>
                </c:pt>
                <c:pt idx="621">
                  <c:v>7</c:v>
                </c:pt>
                <c:pt idx="622">
                  <c:v>7</c:v>
                </c:pt>
                <c:pt idx="623">
                  <c:v>7</c:v>
                </c:pt>
                <c:pt idx="624">
                  <c:v>7</c:v>
                </c:pt>
                <c:pt idx="625">
                  <c:v>7</c:v>
                </c:pt>
                <c:pt idx="626">
                  <c:v>7</c:v>
                </c:pt>
                <c:pt idx="627">
                  <c:v>7</c:v>
                </c:pt>
                <c:pt idx="628">
                  <c:v>7</c:v>
                </c:pt>
                <c:pt idx="629">
                  <c:v>7</c:v>
                </c:pt>
                <c:pt idx="630">
                  <c:v>7</c:v>
                </c:pt>
                <c:pt idx="631">
                  <c:v>7</c:v>
                </c:pt>
                <c:pt idx="632">
                  <c:v>7</c:v>
                </c:pt>
                <c:pt idx="633">
                  <c:v>7</c:v>
                </c:pt>
                <c:pt idx="634">
                  <c:v>7</c:v>
                </c:pt>
                <c:pt idx="635">
                  <c:v>7</c:v>
                </c:pt>
                <c:pt idx="636">
                  <c:v>7</c:v>
                </c:pt>
                <c:pt idx="637">
                  <c:v>7</c:v>
                </c:pt>
                <c:pt idx="638">
                  <c:v>7</c:v>
                </c:pt>
                <c:pt idx="639">
                  <c:v>7</c:v>
                </c:pt>
                <c:pt idx="640">
                  <c:v>7</c:v>
                </c:pt>
                <c:pt idx="641">
                  <c:v>7</c:v>
                </c:pt>
                <c:pt idx="642">
                  <c:v>7</c:v>
                </c:pt>
                <c:pt idx="643">
                  <c:v>7</c:v>
                </c:pt>
                <c:pt idx="644">
                  <c:v>7</c:v>
                </c:pt>
                <c:pt idx="645">
                  <c:v>7</c:v>
                </c:pt>
                <c:pt idx="646">
                  <c:v>7</c:v>
                </c:pt>
                <c:pt idx="647">
                  <c:v>7</c:v>
                </c:pt>
                <c:pt idx="648">
                  <c:v>7</c:v>
                </c:pt>
                <c:pt idx="649">
                  <c:v>7</c:v>
                </c:pt>
                <c:pt idx="650">
                  <c:v>7</c:v>
                </c:pt>
                <c:pt idx="651">
                  <c:v>7</c:v>
                </c:pt>
                <c:pt idx="652">
                  <c:v>7</c:v>
                </c:pt>
                <c:pt idx="653">
                  <c:v>7</c:v>
                </c:pt>
                <c:pt idx="654">
                  <c:v>7</c:v>
                </c:pt>
                <c:pt idx="655">
                  <c:v>7</c:v>
                </c:pt>
                <c:pt idx="656">
                  <c:v>7</c:v>
                </c:pt>
                <c:pt idx="657">
                  <c:v>7</c:v>
                </c:pt>
                <c:pt idx="658">
                  <c:v>7</c:v>
                </c:pt>
                <c:pt idx="659">
                  <c:v>7</c:v>
                </c:pt>
                <c:pt idx="660">
                  <c:v>7</c:v>
                </c:pt>
                <c:pt idx="661">
                  <c:v>7</c:v>
                </c:pt>
                <c:pt idx="662">
                  <c:v>7</c:v>
                </c:pt>
                <c:pt idx="663">
                  <c:v>7</c:v>
                </c:pt>
                <c:pt idx="664">
                  <c:v>7</c:v>
                </c:pt>
                <c:pt idx="665">
                  <c:v>7</c:v>
                </c:pt>
                <c:pt idx="666">
                  <c:v>7</c:v>
                </c:pt>
                <c:pt idx="667">
                  <c:v>7</c:v>
                </c:pt>
                <c:pt idx="668">
                  <c:v>7</c:v>
                </c:pt>
                <c:pt idx="669">
                  <c:v>7</c:v>
                </c:pt>
                <c:pt idx="670">
                  <c:v>7</c:v>
                </c:pt>
                <c:pt idx="671">
                  <c:v>7</c:v>
                </c:pt>
                <c:pt idx="672">
                  <c:v>7</c:v>
                </c:pt>
                <c:pt idx="673">
                  <c:v>7</c:v>
                </c:pt>
                <c:pt idx="674">
                  <c:v>7</c:v>
                </c:pt>
                <c:pt idx="675">
                  <c:v>7</c:v>
                </c:pt>
                <c:pt idx="676">
                  <c:v>7</c:v>
                </c:pt>
                <c:pt idx="677">
                  <c:v>7</c:v>
                </c:pt>
                <c:pt idx="678">
                  <c:v>7</c:v>
                </c:pt>
                <c:pt idx="679">
                  <c:v>7</c:v>
                </c:pt>
                <c:pt idx="680">
                  <c:v>7</c:v>
                </c:pt>
                <c:pt idx="681">
                  <c:v>7</c:v>
                </c:pt>
                <c:pt idx="682">
                  <c:v>7</c:v>
                </c:pt>
                <c:pt idx="683">
                  <c:v>7</c:v>
                </c:pt>
                <c:pt idx="684">
                  <c:v>7</c:v>
                </c:pt>
                <c:pt idx="685">
                  <c:v>7</c:v>
                </c:pt>
                <c:pt idx="686">
                  <c:v>7</c:v>
                </c:pt>
                <c:pt idx="687">
                  <c:v>7</c:v>
                </c:pt>
                <c:pt idx="688">
                  <c:v>7</c:v>
                </c:pt>
                <c:pt idx="689">
                  <c:v>7</c:v>
                </c:pt>
                <c:pt idx="690">
                  <c:v>7</c:v>
                </c:pt>
                <c:pt idx="691">
                  <c:v>7</c:v>
                </c:pt>
                <c:pt idx="692">
                  <c:v>7</c:v>
                </c:pt>
                <c:pt idx="693">
                  <c:v>7</c:v>
                </c:pt>
                <c:pt idx="694">
                  <c:v>7</c:v>
                </c:pt>
                <c:pt idx="695">
                  <c:v>7</c:v>
                </c:pt>
                <c:pt idx="696">
                  <c:v>7</c:v>
                </c:pt>
                <c:pt idx="697">
                  <c:v>8</c:v>
                </c:pt>
                <c:pt idx="698">
                  <c:v>8</c:v>
                </c:pt>
                <c:pt idx="699">
                  <c:v>8</c:v>
                </c:pt>
                <c:pt idx="700">
                  <c:v>8</c:v>
                </c:pt>
                <c:pt idx="701">
                  <c:v>8</c:v>
                </c:pt>
                <c:pt idx="702">
                  <c:v>8</c:v>
                </c:pt>
                <c:pt idx="703">
                  <c:v>8</c:v>
                </c:pt>
                <c:pt idx="704">
                  <c:v>8</c:v>
                </c:pt>
                <c:pt idx="705">
                  <c:v>8</c:v>
                </c:pt>
                <c:pt idx="706">
                  <c:v>8</c:v>
                </c:pt>
                <c:pt idx="707">
                  <c:v>8</c:v>
                </c:pt>
                <c:pt idx="708">
                  <c:v>8</c:v>
                </c:pt>
                <c:pt idx="709">
                  <c:v>8</c:v>
                </c:pt>
                <c:pt idx="710">
                  <c:v>8</c:v>
                </c:pt>
                <c:pt idx="711">
                  <c:v>8</c:v>
                </c:pt>
                <c:pt idx="712">
                  <c:v>8</c:v>
                </c:pt>
                <c:pt idx="713">
                  <c:v>8</c:v>
                </c:pt>
                <c:pt idx="714">
                  <c:v>8</c:v>
                </c:pt>
                <c:pt idx="715">
                  <c:v>8</c:v>
                </c:pt>
                <c:pt idx="716">
                  <c:v>8</c:v>
                </c:pt>
                <c:pt idx="717">
                  <c:v>8</c:v>
                </c:pt>
                <c:pt idx="718">
                  <c:v>8</c:v>
                </c:pt>
                <c:pt idx="719">
                  <c:v>8</c:v>
                </c:pt>
                <c:pt idx="720">
                  <c:v>8</c:v>
                </c:pt>
                <c:pt idx="721">
                  <c:v>8</c:v>
                </c:pt>
                <c:pt idx="722">
                  <c:v>8</c:v>
                </c:pt>
                <c:pt idx="723">
                  <c:v>8</c:v>
                </c:pt>
                <c:pt idx="724">
                  <c:v>8</c:v>
                </c:pt>
                <c:pt idx="725">
                  <c:v>8</c:v>
                </c:pt>
                <c:pt idx="726">
                  <c:v>8</c:v>
                </c:pt>
                <c:pt idx="727">
                  <c:v>8</c:v>
                </c:pt>
                <c:pt idx="728">
                  <c:v>8</c:v>
                </c:pt>
                <c:pt idx="729">
                  <c:v>8</c:v>
                </c:pt>
                <c:pt idx="730">
                  <c:v>8</c:v>
                </c:pt>
                <c:pt idx="731">
                  <c:v>8</c:v>
                </c:pt>
                <c:pt idx="732">
                  <c:v>8</c:v>
                </c:pt>
                <c:pt idx="733">
                  <c:v>8</c:v>
                </c:pt>
                <c:pt idx="734">
                  <c:v>8</c:v>
                </c:pt>
                <c:pt idx="735">
                  <c:v>8</c:v>
                </c:pt>
                <c:pt idx="736">
                  <c:v>8</c:v>
                </c:pt>
                <c:pt idx="737">
                  <c:v>8</c:v>
                </c:pt>
                <c:pt idx="738">
                  <c:v>8</c:v>
                </c:pt>
                <c:pt idx="739">
                  <c:v>8.25</c:v>
                </c:pt>
                <c:pt idx="740">
                  <c:v>8.25</c:v>
                </c:pt>
                <c:pt idx="741">
                  <c:v>8.25</c:v>
                </c:pt>
                <c:pt idx="742">
                  <c:v>8.25</c:v>
                </c:pt>
                <c:pt idx="743">
                  <c:v>8.25</c:v>
                </c:pt>
                <c:pt idx="744">
                  <c:v>8.25</c:v>
                </c:pt>
                <c:pt idx="745">
                  <c:v>8.25</c:v>
                </c:pt>
                <c:pt idx="746">
                  <c:v>8.25</c:v>
                </c:pt>
                <c:pt idx="747">
                  <c:v>8.25</c:v>
                </c:pt>
                <c:pt idx="748">
                  <c:v>8.25</c:v>
                </c:pt>
                <c:pt idx="749">
                  <c:v>8.25</c:v>
                </c:pt>
                <c:pt idx="750">
                  <c:v>8.25</c:v>
                </c:pt>
                <c:pt idx="751">
                  <c:v>8.25</c:v>
                </c:pt>
                <c:pt idx="752">
                  <c:v>8.25</c:v>
                </c:pt>
                <c:pt idx="753">
                  <c:v>8.25</c:v>
                </c:pt>
                <c:pt idx="754">
                  <c:v>8.25</c:v>
                </c:pt>
                <c:pt idx="755">
                  <c:v>8.25</c:v>
                </c:pt>
                <c:pt idx="756">
                  <c:v>8.25</c:v>
                </c:pt>
                <c:pt idx="757">
                  <c:v>8.25</c:v>
                </c:pt>
                <c:pt idx="758">
                  <c:v>8.25</c:v>
                </c:pt>
                <c:pt idx="759">
                  <c:v>8.25</c:v>
                </c:pt>
                <c:pt idx="760">
                  <c:v>8.25</c:v>
                </c:pt>
                <c:pt idx="761">
                  <c:v>8.25</c:v>
                </c:pt>
                <c:pt idx="762">
                  <c:v>8.25</c:v>
                </c:pt>
                <c:pt idx="763">
                  <c:v>8.25</c:v>
                </c:pt>
                <c:pt idx="764">
                  <c:v>8.25</c:v>
                </c:pt>
                <c:pt idx="765">
                  <c:v>8.25</c:v>
                </c:pt>
                <c:pt idx="766">
                  <c:v>8.25</c:v>
                </c:pt>
                <c:pt idx="767">
                  <c:v>8.25</c:v>
                </c:pt>
                <c:pt idx="768">
                  <c:v>8.25</c:v>
                </c:pt>
                <c:pt idx="769">
                  <c:v>8.25</c:v>
                </c:pt>
                <c:pt idx="770">
                  <c:v>8.25</c:v>
                </c:pt>
                <c:pt idx="771">
                  <c:v>8.25</c:v>
                </c:pt>
                <c:pt idx="772">
                  <c:v>8.25</c:v>
                </c:pt>
                <c:pt idx="773">
                  <c:v>8.25</c:v>
                </c:pt>
                <c:pt idx="774">
                  <c:v>8.25</c:v>
                </c:pt>
                <c:pt idx="775">
                  <c:v>8.25</c:v>
                </c:pt>
                <c:pt idx="776">
                  <c:v>8.25</c:v>
                </c:pt>
                <c:pt idx="777">
                  <c:v>8.25</c:v>
                </c:pt>
                <c:pt idx="778">
                  <c:v>8.25</c:v>
                </c:pt>
                <c:pt idx="779">
                  <c:v>8.25</c:v>
                </c:pt>
                <c:pt idx="780">
                  <c:v>8.25</c:v>
                </c:pt>
                <c:pt idx="781">
                  <c:v>8.25</c:v>
                </c:pt>
                <c:pt idx="782">
                  <c:v>8.25</c:v>
                </c:pt>
                <c:pt idx="783">
                  <c:v>8.25</c:v>
                </c:pt>
                <c:pt idx="784">
                  <c:v>8.25</c:v>
                </c:pt>
                <c:pt idx="785">
                  <c:v>8.25</c:v>
                </c:pt>
                <c:pt idx="786">
                  <c:v>8.25</c:v>
                </c:pt>
                <c:pt idx="787">
                  <c:v>8.25</c:v>
                </c:pt>
                <c:pt idx="788">
                  <c:v>8.25</c:v>
                </c:pt>
                <c:pt idx="789">
                  <c:v>8.25</c:v>
                </c:pt>
                <c:pt idx="790">
                  <c:v>8.25</c:v>
                </c:pt>
                <c:pt idx="791">
                  <c:v>8.25</c:v>
                </c:pt>
                <c:pt idx="792">
                  <c:v>8.25</c:v>
                </c:pt>
                <c:pt idx="793">
                  <c:v>8.25</c:v>
                </c:pt>
                <c:pt idx="794">
                  <c:v>8.25</c:v>
                </c:pt>
                <c:pt idx="795">
                  <c:v>8.25</c:v>
                </c:pt>
                <c:pt idx="796">
                  <c:v>8.25</c:v>
                </c:pt>
                <c:pt idx="797">
                  <c:v>8.25</c:v>
                </c:pt>
                <c:pt idx="798">
                  <c:v>8.5</c:v>
                </c:pt>
                <c:pt idx="799">
                  <c:v>8.5</c:v>
                </c:pt>
                <c:pt idx="800">
                  <c:v>8.5</c:v>
                </c:pt>
                <c:pt idx="801">
                  <c:v>8.5</c:v>
                </c:pt>
                <c:pt idx="802">
                  <c:v>8.5</c:v>
                </c:pt>
                <c:pt idx="803">
                  <c:v>8.5</c:v>
                </c:pt>
                <c:pt idx="804">
                  <c:v>8.5</c:v>
                </c:pt>
                <c:pt idx="805">
                  <c:v>8.5</c:v>
                </c:pt>
                <c:pt idx="806">
                  <c:v>8.5</c:v>
                </c:pt>
                <c:pt idx="807">
                  <c:v>8.5</c:v>
                </c:pt>
                <c:pt idx="808">
                  <c:v>8.5</c:v>
                </c:pt>
                <c:pt idx="809">
                  <c:v>8.5</c:v>
                </c:pt>
                <c:pt idx="810">
                  <c:v>8.5</c:v>
                </c:pt>
                <c:pt idx="811">
                  <c:v>8.5</c:v>
                </c:pt>
                <c:pt idx="812">
                  <c:v>8.5</c:v>
                </c:pt>
                <c:pt idx="813">
                  <c:v>8.5</c:v>
                </c:pt>
                <c:pt idx="814">
                  <c:v>8.5</c:v>
                </c:pt>
                <c:pt idx="815">
                  <c:v>8.5</c:v>
                </c:pt>
                <c:pt idx="816">
                  <c:v>8.5</c:v>
                </c:pt>
                <c:pt idx="817">
                  <c:v>8.5</c:v>
                </c:pt>
                <c:pt idx="818">
                  <c:v>8.5</c:v>
                </c:pt>
                <c:pt idx="819">
                  <c:v>8.5</c:v>
                </c:pt>
                <c:pt idx="820">
                  <c:v>8.5</c:v>
                </c:pt>
                <c:pt idx="821">
                  <c:v>8.5</c:v>
                </c:pt>
                <c:pt idx="822">
                  <c:v>8.5</c:v>
                </c:pt>
                <c:pt idx="823">
                  <c:v>8.5</c:v>
                </c:pt>
                <c:pt idx="824">
                  <c:v>8.5</c:v>
                </c:pt>
                <c:pt idx="825">
                  <c:v>8.5</c:v>
                </c:pt>
                <c:pt idx="826">
                  <c:v>8.5</c:v>
                </c:pt>
                <c:pt idx="827">
                  <c:v>8.75</c:v>
                </c:pt>
                <c:pt idx="828">
                  <c:v>8.75</c:v>
                </c:pt>
                <c:pt idx="829">
                  <c:v>8.75</c:v>
                </c:pt>
                <c:pt idx="830">
                  <c:v>8.75</c:v>
                </c:pt>
                <c:pt idx="831">
                  <c:v>8.75</c:v>
                </c:pt>
                <c:pt idx="832">
                  <c:v>8.75</c:v>
                </c:pt>
                <c:pt idx="833">
                  <c:v>8.75</c:v>
                </c:pt>
                <c:pt idx="834">
                  <c:v>8.75</c:v>
                </c:pt>
                <c:pt idx="835">
                  <c:v>8.75</c:v>
                </c:pt>
                <c:pt idx="836">
                  <c:v>8.75</c:v>
                </c:pt>
                <c:pt idx="837">
                  <c:v>8.75</c:v>
                </c:pt>
                <c:pt idx="838">
                  <c:v>8.75</c:v>
                </c:pt>
                <c:pt idx="839">
                  <c:v>8.75</c:v>
                </c:pt>
                <c:pt idx="840">
                  <c:v>8.75</c:v>
                </c:pt>
                <c:pt idx="841">
                  <c:v>8.75</c:v>
                </c:pt>
                <c:pt idx="842">
                  <c:v>8.75</c:v>
                </c:pt>
                <c:pt idx="843">
                  <c:v>8.75</c:v>
                </c:pt>
                <c:pt idx="844">
                  <c:v>8.75</c:v>
                </c:pt>
                <c:pt idx="845">
                  <c:v>8.75</c:v>
                </c:pt>
                <c:pt idx="846">
                  <c:v>8.75</c:v>
                </c:pt>
                <c:pt idx="847">
                  <c:v>8.75</c:v>
                </c:pt>
                <c:pt idx="848">
                  <c:v>8.75</c:v>
                </c:pt>
                <c:pt idx="849">
                  <c:v>9</c:v>
                </c:pt>
                <c:pt idx="850">
                  <c:v>9</c:v>
                </c:pt>
                <c:pt idx="851">
                  <c:v>9</c:v>
                </c:pt>
                <c:pt idx="852">
                  <c:v>9</c:v>
                </c:pt>
                <c:pt idx="853">
                  <c:v>9</c:v>
                </c:pt>
                <c:pt idx="854">
                  <c:v>9</c:v>
                </c:pt>
                <c:pt idx="855">
                  <c:v>9</c:v>
                </c:pt>
                <c:pt idx="856">
                  <c:v>9</c:v>
                </c:pt>
                <c:pt idx="857">
                  <c:v>9</c:v>
                </c:pt>
                <c:pt idx="858">
                  <c:v>9</c:v>
                </c:pt>
                <c:pt idx="859">
                  <c:v>9</c:v>
                </c:pt>
                <c:pt idx="860">
                  <c:v>9</c:v>
                </c:pt>
                <c:pt idx="861">
                  <c:v>9</c:v>
                </c:pt>
                <c:pt idx="862">
                  <c:v>9</c:v>
                </c:pt>
                <c:pt idx="863">
                  <c:v>9</c:v>
                </c:pt>
                <c:pt idx="864">
                  <c:v>9</c:v>
                </c:pt>
                <c:pt idx="865">
                  <c:v>9</c:v>
                </c:pt>
                <c:pt idx="866">
                  <c:v>9</c:v>
                </c:pt>
                <c:pt idx="867">
                  <c:v>9</c:v>
                </c:pt>
                <c:pt idx="868">
                  <c:v>9</c:v>
                </c:pt>
                <c:pt idx="869">
                  <c:v>9</c:v>
                </c:pt>
                <c:pt idx="870">
                  <c:v>9</c:v>
                </c:pt>
                <c:pt idx="871">
                  <c:v>9</c:v>
                </c:pt>
                <c:pt idx="872">
                  <c:v>9</c:v>
                </c:pt>
                <c:pt idx="873">
                  <c:v>9</c:v>
                </c:pt>
                <c:pt idx="874">
                  <c:v>9</c:v>
                </c:pt>
                <c:pt idx="875">
                  <c:v>9</c:v>
                </c:pt>
                <c:pt idx="876">
                  <c:v>9</c:v>
                </c:pt>
                <c:pt idx="877">
                  <c:v>9</c:v>
                </c:pt>
                <c:pt idx="878">
                  <c:v>9</c:v>
                </c:pt>
                <c:pt idx="879">
                  <c:v>9</c:v>
                </c:pt>
                <c:pt idx="880">
                  <c:v>9</c:v>
                </c:pt>
                <c:pt idx="881">
                  <c:v>9</c:v>
                </c:pt>
                <c:pt idx="882">
                  <c:v>9</c:v>
                </c:pt>
                <c:pt idx="883">
                  <c:v>9</c:v>
                </c:pt>
                <c:pt idx="884">
                  <c:v>9</c:v>
                </c:pt>
                <c:pt idx="885">
                  <c:v>9</c:v>
                </c:pt>
                <c:pt idx="886">
                  <c:v>9</c:v>
                </c:pt>
                <c:pt idx="887">
                  <c:v>9</c:v>
                </c:pt>
                <c:pt idx="888">
                  <c:v>9</c:v>
                </c:pt>
                <c:pt idx="889">
                  <c:v>9</c:v>
                </c:pt>
                <c:pt idx="890">
                  <c:v>9</c:v>
                </c:pt>
                <c:pt idx="891">
                  <c:v>9</c:v>
                </c:pt>
                <c:pt idx="892">
                  <c:v>9</c:v>
                </c:pt>
                <c:pt idx="893">
                  <c:v>9</c:v>
                </c:pt>
                <c:pt idx="894">
                  <c:v>9</c:v>
                </c:pt>
                <c:pt idx="895">
                  <c:v>9</c:v>
                </c:pt>
                <c:pt idx="896">
                  <c:v>9</c:v>
                </c:pt>
                <c:pt idx="897">
                  <c:v>8</c:v>
                </c:pt>
                <c:pt idx="898">
                  <c:v>8</c:v>
                </c:pt>
                <c:pt idx="899">
                  <c:v>8</c:v>
                </c:pt>
                <c:pt idx="900">
                  <c:v>8</c:v>
                </c:pt>
                <c:pt idx="901">
                  <c:v>8</c:v>
                </c:pt>
                <c:pt idx="902">
                  <c:v>8</c:v>
                </c:pt>
                <c:pt idx="903">
                  <c:v>8</c:v>
                </c:pt>
                <c:pt idx="904">
                  <c:v>8</c:v>
                </c:pt>
                <c:pt idx="905">
                  <c:v>8</c:v>
                </c:pt>
                <c:pt idx="906">
                  <c:v>8</c:v>
                </c:pt>
                <c:pt idx="907">
                  <c:v>8</c:v>
                </c:pt>
                <c:pt idx="908">
                  <c:v>8</c:v>
                </c:pt>
                <c:pt idx="909">
                  <c:v>8</c:v>
                </c:pt>
                <c:pt idx="910">
                  <c:v>8</c:v>
                </c:pt>
                <c:pt idx="911">
                  <c:v>8</c:v>
                </c:pt>
                <c:pt idx="912">
                  <c:v>8</c:v>
                </c:pt>
                <c:pt idx="913">
                  <c:v>8</c:v>
                </c:pt>
                <c:pt idx="914">
                  <c:v>8</c:v>
                </c:pt>
                <c:pt idx="915">
                  <c:v>8</c:v>
                </c:pt>
                <c:pt idx="916">
                  <c:v>8</c:v>
                </c:pt>
                <c:pt idx="917">
                  <c:v>8</c:v>
                </c:pt>
                <c:pt idx="918">
                  <c:v>8</c:v>
                </c:pt>
                <c:pt idx="919">
                  <c:v>8</c:v>
                </c:pt>
                <c:pt idx="920">
                  <c:v>8</c:v>
                </c:pt>
                <c:pt idx="921">
                  <c:v>8</c:v>
                </c:pt>
                <c:pt idx="922">
                  <c:v>8</c:v>
                </c:pt>
                <c:pt idx="923">
                  <c:v>8</c:v>
                </c:pt>
                <c:pt idx="924">
                  <c:v>8</c:v>
                </c:pt>
                <c:pt idx="925">
                  <c:v>8</c:v>
                </c:pt>
                <c:pt idx="926">
                  <c:v>8</c:v>
                </c:pt>
                <c:pt idx="927">
                  <c:v>8</c:v>
                </c:pt>
                <c:pt idx="928">
                  <c:v>8</c:v>
                </c:pt>
                <c:pt idx="929">
                  <c:v>8</c:v>
                </c:pt>
                <c:pt idx="930">
                  <c:v>8</c:v>
                </c:pt>
                <c:pt idx="931">
                  <c:v>8</c:v>
                </c:pt>
                <c:pt idx="932">
                  <c:v>8</c:v>
                </c:pt>
                <c:pt idx="933">
                  <c:v>8</c:v>
                </c:pt>
                <c:pt idx="934">
                  <c:v>8</c:v>
                </c:pt>
                <c:pt idx="935">
                  <c:v>9</c:v>
                </c:pt>
                <c:pt idx="936">
                  <c:v>9</c:v>
                </c:pt>
                <c:pt idx="937">
                  <c:v>9</c:v>
                </c:pt>
                <c:pt idx="938">
                  <c:v>9</c:v>
                </c:pt>
                <c:pt idx="939">
                  <c:v>9</c:v>
                </c:pt>
                <c:pt idx="940">
                  <c:v>9</c:v>
                </c:pt>
                <c:pt idx="941">
                  <c:v>9</c:v>
                </c:pt>
                <c:pt idx="942">
                  <c:v>9</c:v>
                </c:pt>
                <c:pt idx="943">
                  <c:v>9</c:v>
                </c:pt>
                <c:pt idx="944">
                  <c:v>9</c:v>
                </c:pt>
                <c:pt idx="945">
                  <c:v>9</c:v>
                </c:pt>
                <c:pt idx="946">
                  <c:v>9</c:v>
                </c:pt>
                <c:pt idx="947">
                  <c:v>9</c:v>
                </c:pt>
                <c:pt idx="948">
                  <c:v>10</c:v>
                </c:pt>
                <c:pt idx="949">
                  <c:v>10</c:v>
                </c:pt>
                <c:pt idx="950">
                  <c:v>10</c:v>
                </c:pt>
                <c:pt idx="951">
                  <c:v>10</c:v>
                </c:pt>
                <c:pt idx="952">
                  <c:v>10</c:v>
                </c:pt>
                <c:pt idx="953">
                  <c:v>10</c:v>
                </c:pt>
                <c:pt idx="954">
                  <c:v>10</c:v>
                </c:pt>
                <c:pt idx="955">
                  <c:v>10</c:v>
                </c:pt>
                <c:pt idx="956">
                  <c:v>10</c:v>
                </c:pt>
                <c:pt idx="957">
                  <c:v>10</c:v>
                </c:pt>
                <c:pt idx="958">
                  <c:v>10</c:v>
                </c:pt>
                <c:pt idx="959">
                  <c:v>10</c:v>
                </c:pt>
                <c:pt idx="960">
                  <c:v>10</c:v>
                </c:pt>
                <c:pt idx="961">
                  <c:v>10</c:v>
                </c:pt>
                <c:pt idx="962">
                  <c:v>10</c:v>
                </c:pt>
                <c:pt idx="963">
                  <c:v>10</c:v>
                </c:pt>
                <c:pt idx="964">
                  <c:v>10</c:v>
                </c:pt>
                <c:pt idx="965">
                  <c:v>10</c:v>
                </c:pt>
                <c:pt idx="966">
                  <c:v>10</c:v>
                </c:pt>
                <c:pt idx="967">
                  <c:v>10</c:v>
                </c:pt>
                <c:pt idx="968">
                  <c:v>10</c:v>
                </c:pt>
                <c:pt idx="969">
                  <c:v>10</c:v>
                </c:pt>
                <c:pt idx="970">
                  <c:v>10</c:v>
                </c:pt>
                <c:pt idx="971">
                  <c:v>10</c:v>
                </c:pt>
                <c:pt idx="972">
                  <c:v>10</c:v>
                </c:pt>
                <c:pt idx="973">
                  <c:v>10</c:v>
                </c:pt>
                <c:pt idx="974">
                  <c:v>10</c:v>
                </c:pt>
                <c:pt idx="975">
                  <c:v>10</c:v>
                </c:pt>
                <c:pt idx="976">
                  <c:v>10</c:v>
                </c:pt>
                <c:pt idx="977">
                  <c:v>10</c:v>
                </c:pt>
                <c:pt idx="978">
                  <c:v>10</c:v>
                </c:pt>
                <c:pt idx="979">
                  <c:v>10</c:v>
                </c:pt>
                <c:pt idx="980">
                  <c:v>10</c:v>
                </c:pt>
                <c:pt idx="981">
                  <c:v>10</c:v>
                </c:pt>
                <c:pt idx="982">
                  <c:v>10</c:v>
                </c:pt>
                <c:pt idx="983">
                  <c:v>10</c:v>
                </c:pt>
                <c:pt idx="984">
                  <c:v>10</c:v>
                </c:pt>
                <c:pt idx="985">
                  <c:v>10</c:v>
                </c:pt>
                <c:pt idx="986">
                  <c:v>10</c:v>
                </c:pt>
                <c:pt idx="987">
                  <c:v>11</c:v>
                </c:pt>
                <c:pt idx="988">
                  <c:v>11</c:v>
                </c:pt>
                <c:pt idx="989">
                  <c:v>11</c:v>
                </c:pt>
                <c:pt idx="990">
                  <c:v>11</c:v>
                </c:pt>
                <c:pt idx="991">
                  <c:v>11</c:v>
                </c:pt>
                <c:pt idx="992">
                  <c:v>11</c:v>
                </c:pt>
                <c:pt idx="993">
                  <c:v>12</c:v>
                </c:pt>
                <c:pt idx="994">
                  <c:v>12</c:v>
                </c:pt>
                <c:pt idx="995">
                  <c:v>12</c:v>
                </c:pt>
                <c:pt idx="996">
                  <c:v>12</c:v>
                </c:pt>
                <c:pt idx="997">
                  <c:v>12</c:v>
                </c:pt>
                <c:pt idx="998">
                  <c:v>12</c:v>
                </c:pt>
                <c:pt idx="999">
                  <c:v>12</c:v>
                </c:pt>
                <c:pt idx="1000">
                  <c:v>12</c:v>
                </c:pt>
                <c:pt idx="1001">
                  <c:v>12</c:v>
                </c:pt>
                <c:pt idx="1002">
                  <c:v>12</c:v>
                </c:pt>
                <c:pt idx="1003">
                  <c:v>12</c:v>
                </c:pt>
                <c:pt idx="1004">
                  <c:v>12</c:v>
                </c:pt>
                <c:pt idx="1005">
                  <c:v>12</c:v>
                </c:pt>
                <c:pt idx="1006">
                  <c:v>12</c:v>
                </c:pt>
                <c:pt idx="1007">
                  <c:v>12</c:v>
                </c:pt>
                <c:pt idx="1008">
                  <c:v>12</c:v>
                </c:pt>
                <c:pt idx="1009">
                  <c:v>12</c:v>
                </c:pt>
                <c:pt idx="1010">
                  <c:v>12</c:v>
                </c:pt>
                <c:pt idx="1011">
                  <c:v>12</c:v>
                </c:pt>
                <c:pt idx="1012">
                  <c:v>12</c:v>
                </c:pt>
                <c:pt idx="1013">
                  <c:v>12</c:v>
                </c:pt>
                <c:pt idx="1014">
                  <c:v>12</c:v>
                </c:pt>
                <c:pt idx="1015">
                  <c:v>12</c:v>
                </c:pt>
                <c:pt idx="1016">
                  <c:v>12</c:v>
                </c:pt>
                <c:pt idx="1017">
                  <c:v>12</c:v>
                </c:pt>
                <c:pt idx="1018">
                  <c:v>12</c:v>
                </c:pt>
                <c:pt idx="1019">
                  <c:v>12</c:v>
                </c:pt>
                <c:pt idx="1020">
                  <c:v>12</c:v>
                </c:pt>
                <c:pt idx="1021">
                  <c:v>12</c:v>
                </c:pt>
                <c:pt idx="1022">
                  <c:v>12</c:v>
                </c:pt>
                <c:pt idx="1023">
                  <c:v>12</c:v>
                </c:pt>
                <c:pt idx="1024">
                  <c:v>12</c:v>
                </c:pt>
                <c:pt idx="1025">
                  <c:v>12</c:v>
                </c:pt>
                <c:pt idx="1026">
                  <c:v>12</c:v>
                </c:pt>
                <c:pt idx="1027">
                  <c:v>12</c:v>
                </c:pt>
                <c:pt idx="1028">
                  <c:v>12</c:v>
                </c:pt>
                <c:pt idx="1029">
                  <c:v>12</c:v>
                </c:pt>
                <c:pt idx="1030">
                  <c:v>12</c:v>
                </c:pt>
                <c:pt idx="1031">
                  <c:v>12</c:v>
                </c:pt>
                <c:pt idx="1032">
                  <c:v>12</c:v>
                </c:pt>
                <c:pt idx="1033">
                  <c:v>12</c:v>
                </c:pt>
                <c:pt idx="1034">
                  <c:v>12</c:v>
                </c:pt>
                <c:pt idx="1035">
                  <c:v>12</c:v>
                </c:pt>
                <c:pt idx="1036">
                  <c:v>12</c:v>
                </c:pt>
                <c:pt idx="1037">
                  <c:v>12</c:v>
                </c:pt>
                <c:pt idx="1038">
                  <c:v>12</c:v>
                </c:pt>
                <c:pt idx="1039">
                  <c:v>12</c:v>
                </c:pt>
                <c:pt idx="1040">
                  <c:v>12</c:v>
                </c:pt>
                <c:pt idx="1041">
                  <c:v>12</c:v>
                </c:pt>
                <c:pt idx="1042">
                  <c:v>12</c:v>
                </c:pt>
                <c:pt idx="1043">
                  <c:v>12</c:v>
                </c:pt>
                <c:pt idx="1044">
                  <c:v>11.5</c:v>
                </c:pt>
                <c:pt idx="1045">
                  <c:v>11.5</c:v>
                </c:pt>
                <c:pt idx="1046">
                  <c:v>11.5</c:v>
                </c:pt>
                <c:pt idx="1047">
                  <c:v>11.5</c:v>
                </c:pt>
                <c:pt idx="1048">
                  <c:v>11.5</c:v>
                </c:pt>
                <c:pt idx="1049">
                  <c:v>11.5</c:v>
                </c:pt>
                <c:pt idx="1050">
                  <c:v>11.5</c:v>
                </c:pt>
                <c:pt idx="1051">
                  <c:v>11.5</c:v>
                </c:pt>
                <c:pt idx="1052">
                  <c:v>11.5</c:v>
                </c:pt>
                <c:pt idx="1053">
                  <c:v>11.5</c:v>
                </c:pt>
                <c:pt idx="1054">
                  <c:v>11.5</c:v>
                </c:pt>
                <c:pt idx="1055">
                  <c:v>11.5</c:v>
                </c:pt>
                <c:pt idx="1056">
                  <c:v>11</c:v>
                </c:pt>
                <c:pt idx="1057">
                  <c:v>11</c:v>
                </c:pt>
                <c:pt idx="1058">
                  <c:v>11</c:v>
                </c:pt>
                <c:pt idx="1059">
                  <c:v>11</c:v>
                </c:pt>
                <c:pt idx="1060">
                  <c:v>11</c:v>
                </c:pt>
                <c:pt idx="1061">
                  <c:v>11</c:v>
                </c:pt>
                <c:pt idx="1062">
                  <c:v>11</c:v>
                </c:pt>
                <c:pt idx="1063">
                  <c:v>11</c:v>
                </c:pt>
                <c:pt idx="1064">
                  <c:v>11</c:v>
                </c:pt>
                <c:pt idx="1065">
                  <c:v>11</c:v>
                </c:pt>
                <c:pt idx="1066">
                  <c:v>11</c:v>
                </c:pt>
                <c:pt idx="1067">
                  <c:v>11</c:v>
                </c:pt>
                <c:pt idx="1068">
                  <c:v>11</c:v>
                </c:pt>
                <c:pt idx="1069">
                  <c:v>11</c:v>
                </c:pt>
                <c:pt idx="1070">
                  <c:v>11</c:v>
                </c:pt>
                <c:pt idx="1071">
                  <c:v>11</c:v>
                </c:pt>
                <c:pt idx="1072">
                  <c:v>10.5</c:v>
                </c:pt>
                <c:pt idx="1073">
                  <c:v>10.5</c:v>
                </c:pt>
                <c:pt idx="1074">
                  <c:v>10.5</c:v>
                </c:pt>
                <c:pt idx="1075">
                  <c:v>10.5</c:v>
                </c:pt>
                <c:pt idx="1076">
                  <c:v>10.5</c:v>
                </c:pt>
                <c:pt idx="1077">
                  <c:v>10.5</c:v>
                </c:pt>
                <c:pt idx="1078">
                  <c:v>10.5</c:v>
                </c:pt>
                <c:pt idx="1079">
                  <c:v>10.5</c:v>
                </c:pt>
                <c:pt idx="1080">
                  <c:v>10.5</c:v>
                </c:pt>
                <c:pt idx="1081">
                  <c:v>10.5</c:v>
                </c:pt>
                <c:pt idx="1082">
                  <c:v>10.5</c:v>
                </c:pt>
                <c:pt idx="1083">
                  <c:v>10.5</c:v>
                </c:pt>
                <c:pt idx="1084">
                  <c:v>10.5</c:v>
                </c:pt>
                <c:pt idx="1085">
                  <c:v>10.5</c:v>
                </c:pt>
                <c:pt idx="1086">
                  <c:v>10.5</c:v>
                </c:pt>
                <c:pt idx="1087">
                  <c:v>10.5</c:v>
                </c:pt>
                <c:pt idx="1088">
                  <c:v>10.5</c:v>
                </c:pt>
                <c:pt idx="1089">
                  <c:v>10.5</c:v>
                </c:pt>
                <c:pt idx="1090">
                  <c:v>10.5</c:v>
                </c:pt>
                <c:pt idx="1091">
                  <c:v>10.5</c:v>
                </c:pt>
                <c:pt idx="1092">
                  <c:v>10.5</c:v>
                </c:pt>
                <c:pt idx="1093">
                  <c:v>10.5</c:v>
                </c:pt>
                <c:pt idx="1094">
                  <c:v>10.5</c:v>
                </c:pt>
                <c:pt idx="1095">
                  <c:v>10.5</c:v>
                </c:pt>
                <c:pt idx="1096">
                  <c:v>10.5</c:v>
                </c:pt>
                <c:pt idx="1097">
                  <c:v>10</c:v>
                </c:pt>
                <c:pt idx="1098">
                  <c:v>10</c:v>
                </c:pt>
                <c:pt idx="1099">
                  <c:v>10</c:v>
                </c:pt>
                <c:pt idx="1100">
                  <c:v>10</c:v>
                </c:pt>
                <c:pt idx="1101">
                  <c:v>10</c:v>
                </c:pt>
                <c:pt idx="1102">
                  <c:v>10</c:v>
                </c:pt>
                <c:pt idx="1103">
                  <c:v>10</c:v>
                </c:pt>
                <c:pt idx="1104">
                  <c:v>10</c:v>
                </c:pt>
                <c:pt idx="1105">
                  <c:v>10</c:v>
                </c:pt>
                <c:pt idx="1106">
                  <c:v>10</c:v>
                </c:pt>
                <c:pt idx="1107">
                  <c:v>10</c:v>
                </c:pt>
                <c:pt idx="1108">
                  <c:v>10</c:v>
                </c:pt>
                <c:pt idx="1109">
                  <c:v>10</c:v>
                </c:pt>
                <c:pt idx="1110">
                  <c:v>10</c:v>
                </c:pt>
                <c:pt idx="1111">
                  <c:v>10</c:v>
                </c:pt>
                <c:pt idx="1112">
                  <c:v>10</c:v>
                </c:pt>
                <c:pt idx="1113">
                  <c:v>10</c:v>
                </c:pt>
                <c:pt idx="1114">
                  <c:v>10</c:v>
                </c:pt>
                <c:pt idx="1115">
                  <c:v>10</c:v>
                </c:pt>
                <c:pt idx="1116">
                  <c:v>10</c:v>
                </c:pt>
                <c:pt idx="1117">
                  <c:v>9.75</c:v>
                </c:pt>
                <c:pt idx="1118">
                  <c:v>9.75</c:v>
                </c:pt>
                <c:pt idx="1119">
                  <c:v>9.75</c:v>
                </c:pt>
                <c:pt idx="1120">
                  <c:v>9.75</c:v>
                </c:pt>
                <c:pt idx="1121">
                  <c:v>9.75</c:v>
                </c:pt>
                <c:pt idx="1122">
                  <c:v>9.75</c:v>
                </c:pt>
                <c:pt idx="1123">
                  <c:v>9.75</c:v>
                </c:pt>
                <c:pt idx="1124">
                  <c:v>9.75</c:v>
                </c:pt>
                <c:pt idx="1125">
                  <c:v>9.75</c:v>
                </c:pt>
                <c:pt idx="1126">
                  <c:v>9.75</c:v>
                </c:pt>
                <c:pt idx="1127">
                  <c:v>9.75</c:v>
                </c:pt>
                <c:pt idx="1128">
                  <c:v>9.75</c:v>
                </c:pt>
                <c:pt idx="1129">
                  <c:v>9.75</c:v>
                </c:pt>
                <c:pt idx="1130">
                  <c:v>9.75</c:v>
                </c:pt>
                <c:pt idx="1131">
                  <c:v>9.75</c:v>
                </c:pt>
                <c:pt idx="1132">
                  <c:v>9.75</c:v>
                </c:pt>
                <c:pt idx="1133">
                  <c:v>9.75</c:v>
                </c:pt>
                <c:pt idx="1134">
                  <c:v>9.75</c:v>
                </c:pt>
                <c:pt idx="1135">
                  <c:v>9.75</c:v>
                </c:pt>
                <c:pt idx="1136">
                  <c:v>9.75</c:v>
                </c:pt>
                <c:pt idx="1137">
                  <c:v>9.75</c:v>
                </c:pt>
                <c:pt idx="1138">
                  <c:v>9.75</c:v>
                </c:pt>
                <c:pt idx="1139">
                  <c:v>9.75</c:v>
                </c:pt>
                <c:pt idx="1140">
                  <c:v>9.75</c:v>
                </c:pt>
                <c:pt idx="1141">
                  <c:v>9.75</c:v>
                </c:pt>
                <c:pt idx="1142">
                  <c:v>9.75</c:v>
                </c:pt>
                <c:pt idx="1143">
                  <c:v>9.5</c:v>
                </c:pt>
                <c:pt idx="1144">
                  <c:v>9.5</c:v>
                </c:pt>
                <c:pt idx="1145">
                  <c:v>9.5</c:v>
                </c:pt>
                <c:pt idx="1146">
                  <c:v>9.5</c:v>
                </c:pt>
                <c:pt idx="1147">
                  <c:v>9.5</c:v>
                </c:pt>
                <c:pt idx="1148">
                  <c:v>9.5</c:v>
                </c:pt>
                <c:pt idx="1149">
                  <c:v>9.5</c:v>
                </c:pt>
                <c:pt idx="1150">
                  <c:v>9.5</c:v>
                </c:pt>
                <c:pt idx="1151">
                  <c:v>9.5</c:v>
                </c:pt>
                <c:pt idx="1152">
                  <c:v>9.5</c:v>
                </c:pt>
                <c:pt idx="1153">
                  <c:v>9.5</c:v>
                </c:pt>
                <c:pt idx="1154">
                  <c:v>9</c:v>
                </c:pt>
                <c:pt idx="1155">
                  <c:v>9</c:v>
                </c:pt>
                <c:pt idx="1156">
                  <c:v>9</c:v>
                </c:pt>
                <c:pt idx="1157">
                  <c:v>9</c:v>
                </c:pt>
                <c:pt idx="1158">
                  <c:v>9</c:v>
                </c:pt>
                <c:pt idx="1159">
                  <c:v>9</c:v>
                </c:pt>
                <c:pt idx="1160">
                  <c:v>9</c:v>
                </c:pt>
                <c:pt idx="1161">
                  <c:v>9</c:v>
                </c:pt>
                <c:pt idx="1162">
                  <c:v>9</c:v>
                </c:pt>
                <c:pt idx="1163">
                  <c:v>9</c:v>
                </c:pt>
                <c:pt idx="1164">
                  <c:v>9</c:v>
                </c:pt>
                <c:pt idx="1165">
                  <c:v>9</c:v>
                </c:pt>
                <c:pt idx="1166">
                  <c:v>9</c:v>
                </c:pt>
                <c:pt idx="1167">
                  <c:v>9</c:v>
                </c:pt>
                <c:pt idx="1168">
                  <c:v>9</c:v>
                </c:pt>
                <c:pt idx="1169">
                  <c:v>9</c:v>
                </c:pt>
                <c:pt idx="1170">
                  <c:v>9</c:v>
                </c:pt>
                <c:pt idx="1171">
                  <c:v>9</c:v>
                </c:pt>
                <c:pt idx="1172">
                  <c:v>9</c:v>
                </c:pt>
                <c:pt idx="1173">
                  <c:v>9</c:v>
                </c:pt>
                <c:pt idx="1174">
                  <c:v>9</c:v>
                </c:pt>
                <c:pt idx="1175">
                  <c:v>9</c:v>
                </c:pt>
                <c:pt idx="1176">
                  <c:v>8.5</c:v>
                </c:pt>
                <c:pt idx="1177">
                  <c:v>8.5</c:v>
                </c:pt>
                <c:pt idx="1178">
                  <c:v>8.5</c:v>
                </c:pt>
                <c:pt idx="1179">
                  <c:v>8.5</c:v>
                </c:pt>
                <c:pt idx="1180">
                  <c:v>8.5</c:v>
                </c:pt>
                <c:pt idx="1181">
                  <c:v>8.5</c:v>
                </c:pt>
                <c:pt idx="1182">
                  <c:v>8.5</c:v>
                </c:pt>
                <c:pt idx="1183">
                  <c:v>8.5</c:v>
                </c:pt>
                <c:pt idx="1184">
                  <c:v>8.5</c:v>
                </c:pt>
                <c:pt idx="1185">
                  <c:v>8.5</c:v>
                </c:pt>
                <c:pt idx="1186">
                  <c:v>8.5</c:v>
                </c:pt>
                <c:pt idx="1187">
                  <c:v>8.5</c:v>
                </c:pt>
                <c:pt idx="1188">
                  <c:v>8.5</c:v>
                </c:pt>
                <c:pt idx="1189">
                  <c:v>8.5</c:v>
                </c:pt>
                <c:pt idx="1190">
                  <c:v>8.5</c:v>
                </c:pt>
                <c:pt idx="1191">
                  <c:v>8.5</c:v>
                </c:pt>
                <c:pt idx="1192">
                  <c:v>8.5</c:v>
                </c:pt>
                <c:pt idx="1193">
                  <c:v>8</c:v>
                </c:pt>
                <c:pt idx="1194">
                  <c:v>8</c:v>
                </c:pt>
                <c:pt idx="1195">
                  <c:v>8</c:v>
                </c:pt>
                <c:pt idx="1196">
                  <c:v>8</c:v>
                </c:pt>
                <c:pt idx="1197">
                  <c:v>8</c:v>
                </c:pt>
                <c:pt idx="1198">
                  <c:v>8</c:v>
                </c:pt>
                <c:pt idx="1199">
                  <c:v>8</c:v>
                </c:pt>
                <c:pt idx="1200">
                  <c:v>8</c:v>
                </c:pt>
                <c:pt idx="1201">
                  <c:v>8</c:v>
                </c:pt>
                <c:pt idx="1202">
                  <c:v>8</c:v>
                </c:pt>
                <c:pt idx="1203">
                  <c:v>8</c:v>
                </c:pt>
                <c:pt idx="1204">
                  <c:v>8</c:v>
                </c:pt>
                <c:pt idx="1205">
                  <c:v>8</c:v>
                </c:pt>
                <c:pt idx="1206">
                  <c:v>8</c:v>
                </c:pt>
                <c:pt idx="1207">
                  <c:v>8</c:v>
                </c:pt>
                <c:pt idx="1208">
                  <c:v>8</c:v>
                </c:pt>
                <c:pt idx="1209">
                  <c:v>8</c:v>
                </c:pt>
                <c:pt idx="1210">
                  <c:v>8</c:v>
                </c:pt>
                <c:pt idx="1211">
                  <c:v>8</c:v>
                </c:pt>
                <c:pt idx="1212">
                  <c:v>8</c:v>
                </c:pt>
                <c:pt idx="1213">
                  <c:v>8</c:v>
                </c:pt>
                <c:pt idx="1214">
                  <c:v>8</c:v>
                </c:pt>
                <c:pt idx="1215">
                  <c:v>8</c:v>
                </c:pt>
                <c:pt idx="1216">
                  <c:v>7.75</c:v>
                </c:pt>
                <c:pt idx="1217">
                  <c:v>7.75</c:v>
                </c:pt>
                <c:pt idx="1218">
                  <c:v>7.75</c:v>
                </c:pt>
                <c:pt idx="1219">
                  <c:v>7.75</c:v>
                </c:pt>
                <c:pt idx="1220">
                  <c:v>7.75</c:v>
                </c:pt>
                <c:pt idx="1221">
                  <c:v>7.75</c:v>
                </c:pt>
                <c:pt idx="1222">
                  <c:v>7.75</c:v>
                </c:pt>
                <c:pt idx="1223">
                  <c:v>7.75</c:v>
                </c:pt>
                <c:pt idx="1224">
                  <c:v>7.75</c:v>
                </c:pt>
                <c:pt idx="1225">
                  <c:v>7.75</c:v>
                </c:pt>
                <c:pt idx="1226">
                  <c:v>7.75</c:v>
                </c:pt>
                <c:pt idx="1227">
                  <c:v>7.75</c:v>
                </c:pt>
                <c:pt idx="1228">
                  <c:v>7.75</c:v>
                </c:pt>
                <c:pt idx="1229">
                  <c:v>7.75</c:v>
                </c:pt>
                <c:pt idx="1230">
                  <c:v>7.75</c:v>
                </c:pt>
                <c:pt idx="1231">
                  <c:v>7.75</c:v>
                </c:pt>
                <c:pt idx="1232">
                  <c:v>7.75</c:v>
                </c:pt>
                <c:pt idx="1233">
                  <c:v>7.75</c:v>
                </c:pt>
                <c:pt idx="1234">
                  <c:v>7.75</c:v>
                </c:pt>
                <c:pt idx="1235">
                  <c:v>7.75</c:v>
                </c:pt>
                <c:pt idx="1236">
                  <c:v>7.75</c:v>
                </c:pt>
                <c:pt idx="1237">
                  <c:v>7.75</c:v>
                </c:pt>
                <c:pt idx="1238">
                  <c:v>7.75</c:v>
                </c:pt>
                <c:pt idx="1239">
                  <c:v>7.75</c:v>
                </c:pt>
                <c:pt idx="1240">
                  <c:v>7.75</c:v>
                </c:pt>
                <c:pt idx="1241">
                  <c:v>7.75</c:v>
                </c:pt>
                <c:pt idx="1242">
                  <c:v>7.75</c:v>
                </c:pt>
                <c:pt idx="1243">
                  <c:v>7.75</c:v>
                </c:pt>
                <c:pt idx="1244">
                  <c:v>7.75</c:v>
                </c:pt>
                <c:pt idx="1245">
                  <c:v>7.75</c:v>
                </c:pt>
                <c:pt idx="1246">
                  <c:v>7.75</c:v>
                </c:pt>
                <c:pt idx="1247">
                  <c:v>7.75</c:v>
                </c:pt>
                <c:pt idx="1248">
                  <c:v>7.75</c:v>
                </c:pt>
                <c:pt idx="1249">
                  <c:v>7.75</c:v>
                </c:pt>
                <c:pt idx="1250">
                  <c:v>7.5</c:v>
                </c:pt>
                <c:pt idx="1251">
                  <c:v>7.5</c:v>
                </c:pt>
                <c:pt idx="1252">
                  <c:v>7.5</c:v>
                </c:pt>
                <c:pt idx="1253">
                  <c:v>7.5</c:v>
                </c:pt>
                <c:pt idx="1254">
                  <c:v>7.5</c:v>
                </c:pt>
                <c:pt idx="1255">
                  <c:v>7.5</c:v>
                </c:pt>
                <c:pt idx="1256">
                  <c:v>7.5</c:v>
                </c:pt>
                <c:pt idx="1257">
                  <c:v>7.5</c:v>
                </c:pt>
                <c:pt idx="1258">
                  <c:v>7.5</c:v>
                </c:pt>
                <c:pt idx="1259">
                  <c:v>7.5</c:v>
                </c:pt>
                <c:pt idx="1260">
                  <c:v>7.5</c:v>
                </c:pt>
                <c:pt idx="1261">
                  <c:v>7.5</c:v>
                </c:pt>
                <c:pt idx="1262">
                  <c:v>7.5</c:v>
                </c:pt>
                <c:pt idx="1263">
                  <c:v>7.5</c:v>
                </c:pt>
                <c:pt idx="1264">
                  <c:v>7.5</c:v>
                </c:pt>
                <c:pt idx="1265">
                  <c:v>7.5</c:v>
                </c:pt>
                <c:pt idx="1266">
                  <c:v>7.5</c:v>
                </c:pt>
                <c:pt idx="1267">
                  <c:v>7.5</c:v>
                </c:pt>
                <c:pt idx="1268">
                  <c:v>7.5</c:v>
                </c:pt>
                <c:pt idx="1269">
                  <c:v>7.5</c:v>
                </c:pt>
                <c:pt idx="1270">
                  <c:v>7.5</c:v>
                </c:pt>
                <c:pt idx="1271">
                  <c:v>7.5</c:v>
                </c:pt>
                <c:pt idx="1272">
                  <c:v>7.5</c:v>
                </c:pt>
                <c:pt idx="1273">
                  <c:v>7.25</c:v>
                </c:pt>
                <c:pt idx="1274">
                  <c:v>7.25</c:v>
                </c:pt>
                <c:pt idx="1275">
                  <c:v>7.25</c:v>
                </c:pt>
                <c:pt idx="1276">
                  <c:v>7.25</c:v>
                </c:pt>
                <c:pt idx="1277">
                  <c:v>7.25</c:v>
                </c:pt>
                <c:pt idx="1278">
                  <c:v>7.25</c:v>
                </c:pt>
                <c:pt idx="1279">
                  <c:v>7.25</c:v>
                </c:pt>
                <c:pt idx="1280">
                  <c:v>7.25</c:v>
                </c:pt>
                <c:pt idx="1281">
                  <c:v>7.25</c:v>
                </c:pt>
                <c:pt idx="1282">
                  <c:v>7.25</c:v>
                </c:pt>
                <c:pt idx="1283">
                  <c:v>7.25</c:v>
                </c:pt>
                <c:pt idx="1284">
                  <c:v>7.25</c:v>
                </c:pt>
                <c:pt idx="1285">
                  <c:v>7.25</c:v>
                </c:pt>
                <c:pt idx="1286">
                  <c:v>7.25</c:v>
                </c:pt>
                <c:pt idx="1287">
                  <c:v>7.25</c:v>
                </c:pt>
                <c:pt idx="1288">
                  <c:v>7.25</c:v>
                </c:pt>
                <c:pt idx="1289">
                  <c:v>7.25</c:v>
                </c:pt>
                <c:pt idx="1290">
                  <c:v>7.25</c:v>
                </c:pt>
                <c:pt idx="1291">
                  <c:v>7.25</c:v>
                </c:pt>
                <c:pt idx="1292">
                  <c:v>7.25</c:v>
                </c:pt>
                <c:pt idx="1293">
                  <c:v>7.25</c:v>
                </c:pt>
                <c:pt idx="1294">
                  <c:v>7.25</c:v>
                </c:pt>
                <c:pt idx="1295">
                  <c:v>7.25</c:v>
                </c:pt>
                <c:pt idx="1296">
                  <c:v>7.25</c:v>
                </c:pt>
                <c:pt idx="1297">
                  <c:v>7</c:v>
                </c:pt>
                <c:pt idx="1298">
                  <c:v>7</c:v>
                </c:pt>
                <c:pt idx="1299">
                  <c:v>7</c:v>
                </c:pt>
                <c:pt idx="1300">
                  <c:v>7</c:v>
                </c:pt>
                <c:pt idx="1301">
                  <c:v>7</c:v>
                </c:pt>
                <c:pt idx="1302">
                  <c:v>7</c:v>
                </c:pt>
                <c:pt idx="1303">
                  <c:v>7</c:v>
                </c:pt>
                <c:pt idx="1304">
                  <c:v>7</c:v>
                </c:pt>
                <c:pt idx="1305">
                  <c:v>7</c:v>
                </c:pt>
                <c:pt idx="1306">
                  <c:v>7</c:v>
                </c:pt>
                <c:pt idx="1307">
                  <c:v>7</c:v>
                </c:pt>
                <c:pt idx="1308">
                  <c:v>7</c:v>
                </c:pt>
                <c:pt idx="1309">
                  <c:v>7</c:v>
                </c:pt>
                <c:pt idx="1310">
                  <c:v>7</c:v>
                </c:pt>
                <c:pt idx="1311">
                  <c:v>7</c:v>
                </c:pt>
                <c:pt idx="1312">
                  <c:v>7</c:v>
                </c:pt>
                <c:pt idx="1313">
                  <c:v>7</c:v>
                </c:pt>
                <c:pt idx="1314">
                  <c:v>7</c:v>
                </c:pt>
                <c:pt idx="1315">
                  <c:v>7</c:v>
                </c:pt>
                <c:pt idx="1316">
                  <c:v>7</c:v>
                </c:pt>
                <c:pt idx="1317">
                  <c:v>6.75</c:v>
                </c:pt>
                <c:pt idx="1318">
                  <c:v>6.75</c:v>
                </c:pt>
                <c:pt idx="1319">
                  <c:v>6.75</c:v>
                </c:pt>
                <c:pt idx="1320">
                  <c:v>6.75</c:v>
                </c:pt>
                <c:pt idx="1321">
                  <c:v>6.75</c:v>
                </c:pt>
                <c:pt idx="1322">
                  <c:v>6.75</c:v>
                </c:pt>
                <c:pt idx="1323">
                  <c:v>6.75</c:v>
                </c:pt>
                <c:pt idx="1324">
                  <c:v>6.75</c:v>
                </c:pt>
                <c:pt idx="1325">
                  <c:v>6.75</c:v>
                </c:pt>
                <c:pt idx="1326">
                  <c:v>6.75</c:v>
                </c:pt>
                <c:pt idx="1327">
                  <c:v>6.75</c:v>
                </c:pt>
                <c:pt idx="1328">
                  <c:v>6.75</c:v>
                </c:pt>
                <c:pt idx="1329">
                  <c:v>6.75</c:v>
                </c:pt>
                <c:pt idx="1330">
                  <c:v>6.75</c:v>
                </c:pt>
                <c:pt idx="1331">
                  <c:v>6.75</c:v>
                </c:pt>
                <c:pt idx="1332">
                  <c:v>6.75</c:v>
                </c:pt>
                <c:pt idx="1333">
                  <c:v>6.75</c:v>
                </c:pt>
                <c:pt idx="1334">
                  <c:v>6.75</c:v>
                </c:pt>
                <c:pt idx="1335">
                  <c:v>6.75</c:v>
                </c:pt>
                <c:pt idx="1336">
                  <c:v>6.75</c:v>
                </c:pt>
                <c:pt idx="1337">
                  <c:v>6.75</c:v>
                </c:pt>
                <c:pt idx="1338">
                  <c:v>6.75</c:v>
                </c:pt>
                <c:pt idx="1339">
                  <c:v>6.75</c:v>
                </c:pt>
                <c:pt idx="1340">
                  <c:v>6.75</c:v>
                </c:pt>
                <c:pt idx="1341">
                  <c:v>6.75</c:v>
                </c:pt>
                <c:pt idx="1342">
                  <c:v>6.75</c:v>
                </c:pt>
                <c:pt idx="1343">
                  <c:v>6.75</c:v>
                </c:pt>
                <c:pt idx="1344">
                  <c:v>6.75</c:v>
                </c:pt>
                <c:pt idx="1345">
                  <c:v>6.75</c:v>
                </c:pt>
                <c:pt idx="1346">
                  <c:v>6.75</c:v>
                </c:pt>
                <c:pt idx="1347">
                  <c:v>6.75</c:v>
                </c:pt>
                <c:pt idx="1348">
                  <c:v>6.75</c:v>
                </c:pt>
                <c:pt idx="1349">
                  <c:v>6.75</c:v>
                </c:pt>
                <c:pt idx="1350">
                  <c:v>6.75</c:v>
                </c:pt>
                <c:pt idx="1351">
                  <c:v>6.75</c:v>
                </c:pt>
                <c:pt idx="1352">
                  <c:v>6.75</c:v>
                </c:pt>
                <c:pt idx="1353">
                  <c:v>6.75</c:v>
                </c:pt>
                <c:pt idx="1354">
                  <c:v>6.75</c:v>
                </c:pt>
                <c:pt idx="1355">
                  <c:v>6.75</c:v>
                </c:pt>
                <c:pt idx="1356">
                  <c:v>6.75</c:v>
                </c:pt>
                <c:pt idx="1357">
                  <c:v>6.75</c:v>
                </c:pt>
                <c:pt idx="1358">
                  <c:v>6.75</c:v>
                </c:pt>
                <c:pt idx="1359">
                  <c:v>6.75</c:v>
                </c:pt>
                <c:pt idx="1360">
                  <c:v>6.75</c:v>
                </c:pt>
                <c:pt idx="1361">
                  <c:v>6.75</c:v>
                </c:pt>
                <c:pt idx="1362">
                  <c:v>6.75</c:v>
                </c:pt>
                <c:pt idx="1363">
                  <c:v>6.75</c:v>
                </c:pt>
                <c:pt idx="1364">
                  <c:v>6.75</c:v>
                </c:pt>
                <c:pt idx="1365">
                  <c:v>6.75</c:v>
                </c:pt>
                <c:pt idx="1366">
                  <c:v>6.75</c:v>
                </c:pt>
                <c:pt idx="1367">
                  <c:v>6.75</c:v>
                </c:pt>
                <c:pt idx="1368">
                  <c:v>6.75</c:v>
                </c:pt>
                <c:pt idx="1369">
                  <c:v>6.75</c:v>
                </c:pt>
                <c:pt idx="1370">
                  <c:v>6.75</c:v>
                </c:pt>
                <c:pt idx="1371">
                  <c:v>6.75</c:v>
                </c:pt>
                <c:pt idx="1372">
                  <c:v>6.75</c:v>
                </c:pt>
                <c:pt idx="1373">
                  <c:v>6.75</c:v>
                </c:pt>
                <c:pt idx="1374">
                  <c:v>6.75</c:v>
                </c:pt>
                <c:pt idx="1375">
                  <c:v>6.75</c:v>
                </c:pt>
                <c:pt idx="1376">
                  <c:v>6.75</c:v>
                </c:pt>
                <c:pt idx="1377">
                  <c:v>6.75</c:v>
                </c:pt>
                <c:pt idx="1378">
                  <c:v>6.75</c:v>
                </c:pt>
                <c:pt idx="1379">
                  <c:v>6.75</c:v>
                </c:pt>
                <c:pt idx="1380">
                  <c:v>6.75</c:v>
                </c:pt>
                <c:pt idx="1381">
                  <c:v>6.75</c:v>
                </c:pt>
                <c:pt idx="1382">
                  <c:v>6.75</c:v>
                </c:pt>
                <c:pt idx="1383">
                  <c:v>6.75</c:v>
                </c:pt>
                <c:pt idx="1384">
                  <c:v>6.75</c:v>
                </c:pt>
                <c:pt idx="1385">
                  <c:v>6.75</c:v>
                </c:pt>
                <c:pt idx="1386">
                  <c:v>6.75</c:v>
                </c:pt>
                <c:pt idx="1387">
                  <c:v>6.75</c:v>
                </c:pt>
                <c:pt idx="1388">
                  <c:v>6.75</c:v>
                </c:pt>
                <c:pt idx="1389">
                  <c:v>6.75</c:v>
                </c:pt>
                <c:pt idx="1390">
                  <c:v>6.75</c:v>
                </c:pt>
                <c:pt idx="1391">
                  <c:v>6.75</c:v>
                </c:pt>
                <c:pt idx="1392">
                  <c:v>6.75</c:v>
                </c:pt>
                <c:pt idx="1393">
                  <c:v>6.75</c:v>
                </c:pt>
                <c:pt idx="1394">
                  <c:v>6.75</c:v>
                </c:pt>
                <c:pt idx="1395">
                  <c:v>6.75</c:v>
                </c:pt>
                <c:pt idx="1396">
                  <c:v>6.75</c:v>
                </c:pt>
                <c:pt idx="1397">
                  <c:v>6.75</c:v>
                </c:pt>
                <c:pt idx="1398">
                  <c:v>6.75</c:v>
                </c:pt>
                <c:pt idx="1399">
                  <c:v>6.75</c:v>
                </c:pt>
                <c:pt idx="1400">
                  <c:v>6.75</c:v>
                </c:pt>
                <c:pt idx="1401">
                  <c:v>6.75</c:v>
                </c:pt>
                <c:pt idx="1402">
                  <c:v>6.75</c:v>
                </c:pt>
                <c:pt idx="1403">
                  <c:v>6.75</c:v>
                </c:pt>
                <c:pt idx="1404">
                  <c:v>6.75</c:v>
                </c:pt>
                <c:pt idx="1405">
                  <c:v>6.75</c:v>
                </c:pt>
                <c:pt idx="1406">
                  <c:v>6.75</c:v>
                </c:pt>
                <c:pt idx="1407">
                  <c:v>6.75</c:v>
                </c:pt>
                <c:pt idx="1408">
                  <c:v>6.75</c:v>
                </c:pt>
                <c:pt idx="1409">
                  <c:v>6.75</c:v>
                </c:pt>
                <c:pt idx="1410">
                  <c:v>6.75</c:v>
                </c:pt>
                <c:pt idx="1411">
                  <c:v>6.75</c:v>
                </c:pt>
                <c:pt idx="1412">
                  <c:v>6.75</c:v>
                </c:pt>
                <c:pt idx="1413">
                  <c:v>6.75</c:v>
                </c:pt>
                <c:pt idx="1414">
                  <c:v>6.75</c:v>
                </c:pt>
                <c:pt idx="1415">
                  <c:v>6.75</c:v>
                </c:pt>
                <c:pt idx="1416">
                  <c:v>6.75</c:v>
                </c:pt>
                <c:pt idx="1417">
                  <c:v>6.75</c:v>
                </c:pt>
                <c:pt idx="1418">
                  <c:v>6.75</c:v>
                </c:pt>
                <c:pt idx="1419">
                  <c:v>6.75</c:v>
                </c:pt>
                <c:pt idx="1420">
                  <c:v>6.75</c:v>
                </c:pt>
                <c:pt idx="1421">
                  <c:v>6.75</c:v>
                </c:pt>
                <c:pt idx="1422">
                  <c:v>6.75</c:v>
                </c:pt>
                <c:pt idx="1423">
                  <c:v>6.75</c:v>
                </c:pt>
                <c:pt idx="1424">
                  <c:v>6.75</c:v>
                </c:pt>
                <c:pt idx="1425">
                  <c:v>6.75</c:v>
                </c:pt>
                <c:pt idx="1426">
                  <c:v>6.75</c:v>
                </c:pt>
                <c:pt idx="1427">
                  <c:v>6.75</c:v>
                </c:pt>
                <c:pt idx="1428">
                  <c:v>6.75</c:v>
                </c:pt>
                <c:pt idx="1429">
                  <c:v>6.75</c:v>
                </c:pt>
                <c:pt idx="1430">
                  <c:v>6.75</c:v>
                </c:pt>
                <c:pt idx="1431">
                  <c:v>6.75</c:v>
                </c:pt>
                <c:pt idx="1432">
                  <c:v>6.75</c:v>
                </c:pt>
                <c:pt idx="1433">
                  <c:v>6.75</c:v>
                </c:pt>
                <c:pt idx="1434">
                  <c:v>6.75</c:v>
                </c:pt>
                <c:pt idx="1435">
                  <c:v>6.75</c:v>
                </c:pt>
                <c:pt idx="1436">
                  <c:v>6.75</c:v>
                </c:pt>
                <c:pt idx="1437">
                  <c:v>6.75</c:v>
                </c:pt>
                <c:pt idx="1438">
                  <c:v>6.75</c:v>
                </c:pt>
                <c:pt idx="1439">
                  <c:v>6.75</c:v>
                </c:pt>
                <c:pt idx="1440">
                  <c:v>6.75</c:v>
                </c:pt>
                <c:pt idx="1441">
                  <c:v>6.75</c:v>
                </c:pt>
                <c:pt idx="1442">
                  <c:v>6.75</c:v>
                </c:pt>
                <c:pt idx="1443">
                  <c:v>6.75</c:v>
                </c:pt>
                <c:pt idx="1444">
                  <c:v>6.75</c:v>
                </c:pt>
                <c:pt idx="1445">
                  <c:v>6.75</c:v>
                </c:pt>
                <c:pt idx="1446">
                  <c:v>6.75</c:v>
                </c:pt>
                <c:pt idx="1447">
                  <c:v>6.75</c:v>
                </c:pt>
                <c:pt idx="1448">
                  <c:v>6.75</c:v>
                </c:pt>
                <c:pt idx="1449">
                  <c:v>6.75</c:v>
                </c:pt>
                <c:pt idx="1450">
                  <c:v>6.75</c:v>
                </c:pt>
                <c:pt idx="1451">
                  <c:v>6.75</c:v>
                </c:pt>
                <c:pt idx="1452">
                  <c:v>6.75</c:v>
                </c:pt>
                <c:pt idx="1453">
                  <c:v>6.75</c:v>
                </c:pt>
                <c:pt idx="1454">
                  <c:v>6.75</c:v>
                </c:pt>
                <c:pt idx="1455">
                  <c:v>6.75</c:v>
                </c:pt>
                <c:pt idx="1456">
                  <c:v>6.75</c:v>
                </c:pt>
                <c:pt idx="1457">
                  <c:v>6.75</c:v>
                </c:pt>
                <c:pt idx="1458">
                  <c:v>6.75</c:v>
                </c:pt>
                <c:pt idx="1459">
                  <c:v>6.75</c:v>
                </c:pt>
                <c:pt idx="1460">
                  <c:v>6.75</c:v>
                </c:pt>
                <c:pt idx="1461">
                  <c:v>6.75</c:v>
                </c:pt>
                <c:pt idx="1462">
                  <c:v>6.75</c:v>
                </c:pt>
                <c:pt idx="1463">
                  <c:v>6.75</c:v>
                </c:pt>
                <c:pt idx="1464">
                  <c:v>6.75</c:v>
                </c:pt>
                <c:pt idx="1465">
                  <c:v>6.75</c:v>
                </c:pt>
                <c:pt idx="1466">
                  <c:v>6.75</c:v>
                </c:pt>
                <c:pt idx="1467">
                  <c:v>6.75</c:v>
                </c:pt>
                <c:pt idx="1468">
                  <c:v>6.75</c:v>
                </c:pt>
                <c:pt idx="1469">
                  <c:v>6.75</c:v>
                </c:pt>
                <c:pt idx="1470">
                  <c:v>6.75</c:v>
                </c:pt>
                <c:pt idx="1471">
                  <c:v>6.75</c:v>
                </c:pt>
                <c:pt idx="1472">
                  <c:v>6.75</c:v>
                </c:pt>
                <c:pt idx="1473">
                  <c:v>6.75</c:v>
                </c:pt>
                <c:pt idx="1474">
                  <c:v>6.75</c:v>
                </c:pt>
                <c:pt idx="1475">
                  <c:v>6.75</c:v>
                </c:pt>
                <c:pt idx="1476">
                  <c:v>6.75</c:v>
                </c:pt>
                <c:pt idx="1477">
                  <c:v>6.75</c:v>
                </c:pt>
                <c:pt idx="1478">
                  <c:v>6.75</c:v>
                </c:pt>
                <c:pt idx="1479">
                  <c:v>6.75</c:v>
                </c:pt>
                <c:pt idx="1480">
                  <c:v>6.75</c:v>
                </c:pt>
                <c:pt idx="1481">
                  <c:v>6.75</c:v>
                </c:pt>
                <c:pt idx="1482">
                  <c:v>6.75</c:v>
                </c:pt>
                <c:pt idx="1483">
                  <c:v>6.75</c:v>
                </c:pt>
                <c:pt idx="1484">
                  <c:v>6.75</c:v>
                </c:pt>
                <c:pt idx="1485">
                  <c:v>6.75</c:v>
                </c:pt>
                <c:pt idx="1486">
                  <c:v>6.75</c:v>
                </c:pt>
                <c:pt idx="1487">
                  <c:v>6.75</c:v>
                </c:pt>
                <c:pt idx="1488">
                  <c:v>6.75</c:v>
                </c:pt>
                <c:pt idx="1489">
                  <c:v>6.75</c:v>
                </c:pt>
                <c:pt idx="1490">
                  <c:v>6.75</c:v>
                </c:pt>
                <c:pt idx="1491">
                  <c:v>6.75</c:v>
                </c:pt>
                <c:pt idx="1492">
                  <c:v>6.75</c:v>
                </c:pt>
                <c:pt idx="1493">
                  <c:v>6.75</c:v>
                </c:pt>
                <c:pt idx="1494">
                  <c:v>6.75</c:v>
                </c:pt>
                <c:pt idx="1495">
                  <c:v>6.75</c:v>
                </c:pt>
                <c:pt idx="1496">
                  <c:v>6.75</c:v>
                </c:pt>
                <c:pt idx="1497">
                  <c:v>6.75</c:v>
                </c:pt>
                <c:pt idx="1498">
                  <c:v>6.75</c:v>
                </c:pt>
                <c:pt idx="1499">
                  <c:v>6.75</c:v>
                </c:pt>
                <c:pt idx="1500">
                  <c:v>6.75</c:v>
                </c:pt>
                <c:pt idx="1501">
                  <c:v>6.75</c:v>
                </c:pt>
                <c:pt idx="1502">
                  <c:v>6.75</c:v>
                </c:pt>
                <c:pt idx="1503">
                  <c:v>6.75</c:v>
                </c:pt>
                <c:pt idx="1504">
                  <c:v>6.75</c:v>
                </c:pt>
                <c:pt idx="1505">
                  <c:v>6.75</c:v>
                </c:pt>
                <c:pt idx="1506">
                  <c:v>6.75</c:v>
                </c:pt>
                <c:pt idx="1507">
                  <c:v>6.75</c:v>
                </c:pt>
                <c:pt idx="1508">
                  <c:v>6.75</c:v>
                </c:pt>
                <c:pt idx="1509">
                  <c:v>6.75</c:v>
                </c:pt>
                <c:pt idx="1510">
                  <c:v>6.75</c:v>
                </c:pt>
                <c:pt idx="1511">
                  <c:v>6.75</c:v>
                </c:pt>
                <c:pt idx="1512">
                  <c:v>6.75</c:v>
                </c:pt>
                <c:pt idx="1513">
                  <c:v>6.75</c:v>
                </c:pt>
                <c:pt idx="1514">
                  <c:v>6.75</c:v>
                </c:pt>
                <c:pt idx="1515">
                  <c:v>6.75</c:v>
                </c:pt>
                <c:pt idx="1516">
                  <c:v>6.75</c:v>
                </c:pt>
                <c:pt idx="1517">
                  <c:v>6.75</c:v>
                </c:pt>
                <c:pt idx="1518">
                  <c:v>6.75</c:v>
                </c:pt>
                <c:pt idx="1519">
                  <c:v>6.75</c:v>
                </c:pt>
                <c:pt idx="1520">
                  <c:v>6.75</c:v>
                </c:pt>
                <c:pt idx="1521">
                  <c:v>6.75</c:v>
                </c:pt>
                <c:pt idx="1522">
                  <c:v>6.75</c:v>
                </c:pt>
                <c:pt idx="1523">
                  <c:v>6.75</c:v>
                </c:pt>
                <c:pt idx="1524">
                  <c:v>6.75</c:v>
                </c:pt>
                <c:pt idx="1525">
                  <c:v>6.75</c:v>
                </c:pt>
                <c:pt idx="1526">
                  <c:v>6.75</c:v>
                </c:pt>
                <c:pt idx="1527">
                  <c:v>6.75</c:v>
                </c:pt>
                <c:pt idx="1528">
                  <c:v>6.75</c:v>
                </c:pt>
                <c:pt idx="1529">
                  <c:v>6.75</c:v>
                </c:pt>
                <c:pt idx="1530">
                  <c:v>6.75</c:v>
                </c:pt>
                <c:pt idx="1531">
                  <c:v>6.75</c:v>
                </c:pt>
                <c:pt idx="1532">
                  <c:v>6.75</c:v>
                </c:pt>
                <c:pt idx="1533">
                  <c:v>6.75</c:v>
                </c:pt>
                <c:pt idx="1534">
                  <c:v>6.75</c:v>
                </c:pt>
                <c:pt idx="1535">
                  <c:v>6.75</c:v>
                </c:pt>
                <c:pt idx="1536">
                  <c:v>6.75</c:v>
                </c:pt>
                <c:pt idx="1537">
                  <c:v>6.75</c:v>
                </c:pt>
                <c:pt idx="1538">
                  <c:v>6.75</c:v>
                </c:pt>
                <c:pt idx="1539">
                  <c:v>6.75</c:v>
                </c:pt>
                <c:pt idx="1540">
                  <c:v>6.75</c:v>
                </c:pt>
                <c:pt idx="1541">
                  <c:v>6.75</c:v>
                </c:pt>
                <c:pt idx="1542">
                  <c:v>6.75</c:v>
                </c:pt>
                <c:pt idx="1543">
                  <c:v>6.75</c:v>
                </c:pt>
                <c:pt idx="1544">
                  <c:v>6.75</c:v>
                </c:pt>
                <c:pt idx="1545">
                  <c:v>6.75</c:v>
                </c:pt>
                <c:pt idx="1546">
                  <c:v>6.75</c:v>
                </c:pt>
                <c:pt idx="1547">
                  <c:v>6.75</c:v>
                </c:pt>
                <c:pt idx="1548">
                  <c:v>6.75</c:v>
                </c:pt>
                <c:pt idx="1549">
                  <c:v>6.75</c:v>
                </c:pt>
                <c:pt idx="1550">
                  <c:v>6.75</c:v>
                </c:pt>
                <c:pt idx="1551">
                  <c:v>6.75</c:v>
                </c:pt>
                <c:pt idx="1552">
                  <c:v>6.75</c:v>
                </c:pt>
                <c:pt idx="1553">
                  <c:v>6.75</c:v>
                </c:pt>
                <c:pt idx="1554">
                  <c:v>6.75</c:v>
                </c:pt>
                <c:pt idx="1555">
                  <c:v>6.75</c:v>
                </c:pt>
                <c:pt idx="1556">
                  <c:v>6.75</c:v>
                </c:pt>
                <c:pt idx="1557">
                  <c:v>6.75</c:v>
                </c:pt>
                <c:pt idx="1558">
                  <c:v>6.75</c:v>
                </c:pt>
                <c:pt idx="1559">
                  <c:v>6.75</c:v>
                </c:pt>
                <c:pt idx="1560">
                  <c:v>6.75</c:v>
                </c:pt>
                <c:pt idx="1561">
                  <c:v>6.75</c:v>
                </c:pt>
                <c:pt idx="1562">
                  <c:v>6.75</c:v>
                </c:pt>
                <c:pt idx="1563">
                  <c:v>6.75</c:v>
                </c:pt>
                <c:pt idx="1564">
                  <c:v>6.75</c:v>
                </c:pt>
                <c:pt idx="1565">
                  <c:v>6.75</c:v>
                </c:pt>
                <c:pt idx="1566">
                  <c:v>6.75</c:v>
                </c:pt>
                <c:pt idx="1567">
                  <c:v>6.75</c:v>
                </c:pt>
                <c:pt idx="1568">
                  <c:v>6.75</c:v>
                </c:pt>
                <c:pt idx="1569">
                  <c:v>6.75</c:v>
                </c:pt>
                <c:pt idx="1570">
                  <c:v>6.75</c:v>
                </c:pt>
                <c:pt idx="1571">
                  <c:v>6.75</c:v>
                </c:pt>
                <c:pt idx="1572">
                  <c:v>6.75</c:v>
                </c:pt>
                <c:pt idx="1573">
                  <c:v>6.75</c:v>
                </c:pt>
                <c:pt idx="1574">
                  <c:v>6.75</c:v>
                </c:pt>
                <c:pt idx="1575">
                  <c:v>6.75</c:v>
                </c:pt>
                <c:pt idx="1576">
                  <c:v>6.75</c:v>
                </c:pt>
                <c:pt idx="1577">
                  <c:v>6.75</c:v>
                </c:pt>
                <c:pt idx="1578">
                  <c:v>6.75</c:v>
                </c:pt>
                <c:pt idx="1579">
                  <c:v>6.75</c:v>
                </c:pt>
                <c:pt idx="1580">
                  <c:v>6.75</c:v>
                </c:pt>
                <c:pt idx="1581">
                  <c:v>6.75</c:v>
                </c:pt>
                <c:pt idx="1582">
                  <c:v>6.75</c:v>
                </c:pt>
                <c:pt idx="1583">
                  <c:v>6.75</c:v>
                </c:pt>
                <c:pt idx="1584">
                  <c:v>6.75</c:v>
                </c:pt>
                <c:pt idx="1585">
                  <c:v>6.75</c:v>
                </c:pt>
                <c:pt idx="1586">
                  <c:v>6.75</c:v>
                </c:pt>
                <c:pt idx="1587">
                  <c:v>6.75</c:v>
                </c:pt>
                <c:pt idx="1588">
                  <c:v>6.75</c:v>
                </c:pt>
                <c:pt idx="1589">
                  <c:v>6.75</c:v>
                </c:pt>
                <c:pt idx="1590">
                  <c:v>6.75</c:v>
                </c:pt>
                <c:pt idx="1591">
                  <c:v>6.75</c:v>
                </c:pt>
                <c:pt idx="1592">
                  <c:v>6.75</c:v>
                </c:pt>
                <c:pt idx="1593">
                  <c:v>6.75</c:v>
                </c:pt>
                <c:pt idx="1594">
                  <c:v>6.75</c:v>
                </c:pt>
                <c:pt idx="1595">
                  <c:v>6.75</c:v>
                </c:pt>
                <c:pt idx="1596">
                  <c:v>6.75</c:v>
                </c:pt>
                <c:pt idx="1597">
                  <c:v>6.75</c:v>
                </c:pt>
                <c:pt idx="1598">
                  <c:v>6.75</c:v>
                </c:pt>
                <c:pt idx="1599">
                  <c:v>6.75</c:v>
                </c:pt>
                <c:pt idx="1600">
                  <c:v>6.75</c:v>
                </c:pt>
                <c:pt idx="1601">
                  <c:v>6.75</c:v>
                </c:pt>
                <c:pt idx="1602">
                  <c:v>6.75</c:v>
                </c:pt>
                <c:pt idx="1603">
                  <c:v>6.75</c:v>
                </c:pt>
                <c:pt idx="1604">
                  <c:v>6.75</c:v>
                </c:pt>
                <c:pt idx="1605">
                  <c:v>6.75</c:v>
                </c:pt>
                <c:pt idx="1606">
                  <c:v>6.75</c:v>
                </c:pt>
                <c:pt idx="1607">
                  <c:v>6.75</c:v>
                </c:pt>
                <c:pt idx="1608">
                  <c:v>6.75</c:v>
                </c:pt>
                <c:pt idx="1609">
                  <c:v>6.75</c:v>
                </c:pt>
                <c:pt idx="1610">
                  <c:v>6.75</c:v>
                </c:pt>
                <c:pt idx="1611">
                  <c:v>6.75</c:v>
                </c:pt>
                <c:pt idx="1612">
                  <c:v>6.75</c:v>
                </c:pt>
                <c:pt idx="1613">
                  <c:v>6.75</c:v>
                </c:pt>
                <c:pt idx="1614">
                  <c:v>6.75</c:v>
                </c:pt>
                <c:pt idx="1615">
                  <c:v>6.75</c:v>
                </c:pt>
                <c:pt idx="1616">
                  <c:v>6.75</c:v>
                </c:pt>
                <c:pt idx="1617">
                  <c:v>6.75</c:v>
                </c:pt>
                <c:pt idx="1618">
                  <c:v>6.75</c:v>
                </c:pt>
                <c:pt idx="1619">
                  <c:v>6.75</c:v>
                </c:pt>
                <c:pt idx="1620">
                  <c:v>6.75</c:v>
                </c:pt>
                <c:pt idx="1621">
                  <c:v>6.75</c:v>
                </c:pt>
                <c:pt idx="1622">
                  <c:v>6.75</c:v>
                </c:pt>
                <c:pt idx="1623">
                  <c:v>6.75</c:v>
                </c:pt>
                <c:pt idx="1624">
                  <c:v>6.75</c:v>
                </c:pt>
                <c:pt idx="1625">
                  <c:v>6.75</c:v>
                </c:pt>
                <c:pt idx="1626">
                  <c:v>6.75</c:v>
                </c:pt>
                <c:pt idx="1627">
                  <c:v>6.75</c:v>
                </c:pt>
                <c:pt idx="1628">
                  <c:v>6.75</c:v>
                </c:pt>
                <c:pt idx="1629">
                  <c:v>6.75</c:v>
                </c:pt>
                <c:pt idx="1630">
                  <c:v>6.75</c:v>
                </c:pt>
                <c:pt idx="1631">
                  <c:v>6.75</c:v>
                </c:pt>
                <c:pt idx="1632">
                  <c:v>6.75</c:v>
                </c:pt>
                <c:pt idx="1633">
                  <c:v>6.75</c:v>
                </c:pt>
                <c:pt idx="1634">
                  <c:v>6.75</c:v>
                </c:pt>
                <c:pt idx="1635">
                  <c:v>6.75</c:v>
                </c:pt>
                <c:pt idx="1636">
                  <c:v>6.75</c:v>
                </c:pt>
                <c:pt idx="1637">
                  <c:v>6.75</c:v>
                </c:pt>
                <c:pt idx="1638">
                  <c:v>6.75</c:v>
                </c:pt>
                <c:pt idx="1639">
                  <c:v>6.75</c:v>
                </c:pt>
                <c:pt idx="1640">
                  <c:v>6.5</c:v>
                </c:pt>
                <c:pt idx="1641">
                  <c:v>6.5</c:v>
                </c:pt>
                <c:pt idx="1642">
                  <c:v>6.5</c:v>
                </c:pt>
                <c:pt idx="1643">
                  <c:v>6.5</c:v>
                </c:pt>
                <c:pt idx="1644">
                  <c:v>6.5</c:v>
                </c:pt>
                <c:pt idx="1645">
                  <c:v>6.5</c:v>
                </c:pt>
                <c:pt idx="1646">
                  <c:v>6.5</c:v>
                </c:pt>
                <c:pt idx="1647">
                  <c:v>6.5</c:v>
                </c:pt>
                <c:pt idx="1648">
                  <c:v>6.5</c:v>
                </c:pt>
                <c:pt idx="1649">
                  <c:v>6.5</c:v>
                </c:pt>
                <c:pt idx="1650">
                  <c:v>6.5</c:v>
                </c:pt>
                <c:pt idx="1651">
                  <c:v>6.5</c:v>
                </c:pt>
                <c:pt idx="1652">
                  <c:v>6.5</c:v>
                </c:pt>
                <c:pt idx="1653">
                  <c:v>6.5</c:v>
                </c:pt>
                <c:pt idx="1654">
                  <c:v>6.5</c:v>
                </c:pt>
                <c:pt idx="1655">
                  <c:v>6.5</c:v>
                </c:pt>
                <c:pt idx="1656">
                  <c:v>6.5</c:v>
                </c:pt>
                <c:pt idx="1657">
                  <c:v>6.5</c:v>
                </c:pt>
                <c:pt idx="1658">
                  <c:v>6.5</c:v>
                </c:pt>
                <c:pt idx="1659">
                  <c:v>6.5</c:v>
                </c:pt>
                <c:pt idx="1660">
                  <c:v>6.5</c:v>
                </c:pt>
                <c:pt idx="1661">
                  <c:v>6.5</c:v>
                </c:pt>
                <c:pt idx="1662">
                  <c:v>6.5</c:v>
                </c:pt>
                <c:pt idx="1663">
                  <c:v>6.5</c:v>
                </c:pt>
                <c:pt idx="1664">
                  <c:v>6.5</c:v>
                </c:pt>
                <c:pt idx="1665">
                  <c:v>6.5</c:v>
                </c:pt>
                <c:pt idx="1666">
                  <c:v>6.5</c:v>
                </c:pt>
                <c:pt idx="1667">
                  <c:v>6.5</c:v>
                </c:pt>
                <c:pt idx="1668">
                  <c:v>6.5</c:v>
                </c:pt>
                <c:pt idx="1669">
                  <c:v>6.5</c:v>
                </c:pt>
                <c:pt idx="1670">
                  <c:v>6.5</c:v>
                </c:pt>
                <c:pt idx="1671">
                  <c:v>6.5</c:v>
                </c:pt>
                <c:pt idx="1672">
                  <c:v>6.5</c:v>
                </c:pt>
                <c:pt idx="1673">
                  <c:v>6.5</c:v>
                </c:pt>
                <c:pt idx="1674">
                  <c:v>6.5</c:v>
                </c:pt>
                <c:pt idx="1675">
                  <c:v>6.5</c:v>
                </c:pt>
                <c:pt idx="1676">
                  <c:v>6.5</c:v>
                </c:pt>
                <c:pt idx="1677">
                  <c:v>6.5</c:v>
                </c:pt>
                <c:pt idx="1678">
                  <c:v>6.5</c:v>
                </c:pt>
                <c:pt idx="1679">
                  <c:v>6.5</c:v>
                </c:pt>
                <c:pt idx="1680">
                  <c:v>6.5</c:v>
                </c:pt>
                <c:pt idx="1681">
                  <c:v>6.5</c:v>
                </c:pt>
                <c:pt idx="1682">
                  <c:v>6.5</c:v>
                </c:pt>
                <c:pt idx="1683">
                  <c:v>6.5</c:v>
                </c:pt>
                <c:pt idx="1684">
                  <c:v>6.5</c:v>
                </c:pt>
                <c:pt idx="1685">
                  <c:v>6.5</c:v>
                </c:pt>
                <c:pt idx="1686">
                  <c:v>6.5</c:v>
                </c:pt>
                <c:pt idx="1687">
                  <c:v>6.5</c:v>
                </c:pt>
                <c:pt idx="1688">
                  <c:v>6.5</c:v>
                </c:pt>
                <c:pt idx="1689">
                  <c:v>6.5</c:v>
                </c:pt>
                <c:pt idx="1690">
                  <c:v>6.5</c:v>
                </c:pt>
                <c:pt idx="1691">
                  <c:v>6.5</c:v>
                </c:pt>
                <c:pt idx="1692">
                  <c:v>6.5</c:v>
                </c:pt>
                <c:pt idx="1693">
                  <c:v>6.5</c:v>
                </c:pt>
                <c:pt idx="1694">
                  <c:v>6.5</c:v>
                </c:pt>
                <c:pt idx="1695">
                  <c:v>6.5</c:v>
                </c:pt>
                <c:pt idx="1696">
                  <c:v>6.5</c:v>
                </c:pt>
                <c:pt idx="1697">
                  <c:v>6.5</c:v>
                </c:pt>
                <c:pt idx="1698">
                  <c:v>6.5</c:v>
                </c:pt>
                <c:pt idx="1699">
                  <c:v>6.5</c:v>
                </c:pt>
                <c:pt idx="1700">
                  <c:v>6.5</c:v>
                </c:pt>
                <c:pt idx="1701">
                  <c:v>6.5</c:v>
                </c:pt>
                <c:pt idx="1702">
                  <c:v>6.5</c:v>
                </c:pt>
                <c:pt idx="1703">
                  <c:v>6.5</c:v>
                </c:pt>
                <c:pt idx="1704">
                  <c:v>6.5</c:v>
                </c:pt>
                <c:pt idx="1705">
                  <c:v>6.5</c:v>
                </c:pt>
                <c:pt idx="1706">
                  <c:v>6.5</c:v>
                </c:pt>
                <c:pt idx="1707">
                  <c:v>6.5</c:v>
                </c:pt>
                <c:pt idx="1708">
                  <c:v>6.5</c:v>
                </c:pt>
                <c:pt idx="1709">
                  <c:v>6.5</c:v>
                </c:pt>
                <c:pt idx="1710">
                  <c:v>6.5</c:v>
                </c:pt>
                <c:pt idx="1711">
                  <c:v>6.25</c:v>
                </c:pt>
                <c:pt idx="1712">
                  <c:v>6.25</c:v>
                </c:pt>
                <c:pt idx="1713">
                  <c:v>6.25</c:v>
                </c:pt>
                <c:pt idx="1714">
                  <c:v>6.25</c:v>
                </c:pt>
                <c:pt idx="1715">
                  <c:v>6.25</c:v>
                </c:pt>
                <c:pt idx="1716">
                  <c:v>6.25</c:v>
                </c:pt>
                <c:pt idx="1717">
                  <c:v>6.25</c:v>
                </c:pt>
                <c:pt idx="1718">
                  <c:v>6.25</c:v>
                </c:pt>
                <c:pt idx="1719">
                  <c:v>6.25</c:v>
                </c:pt>
                <c:pt idx="1720">
                  <c:v>6.25</c:v>
                </c:pt>
                <c:pt idx="1721">
                  <c:v>6.25</c:v>
                </c:pt>
                <c:pt idx="1722">
                  <c:v>6.25</c:v>
                </c:pt>
                <c:pt idx="1723">
                  <c:v>6.25</c:v>
                </c:pt>
                <c:pt idx="1724">
                  <c:v>6.25</c:v>
                </c:pt>
                <c:pt idx="1725">
                  <c:v>6.25</c:v>
                </c:pt>
                <c:pt idx="1726">
                  <c:v>6.25</c:v>
                </c:pt>
                <c:pt idx="1727">
                  <c:v>6.25</c:v>
                </c:pt>
                <c:pt idx="1728">
                  <c:v>6.25</c:v>
                </c:pt>
                <c:pt idx="1729">
                  <c:v>6.25</c:v>
                </c:pt>
                <c:pt idx="1730">
                  <c:v>6.25</c:v>
                </c:pt>
                <c:pt idx="1731">
                  <c:v>6.25</c:v>
                </c:pt>
                <c:pt idx="1732">
                  <c:v>6.25</c:v>
                </c:pt>
                <c:pt idx="1733">
                  <c:v>6.25</c:v>
                </c:pt>
                <c:pt idx="1734">
                  <c:v>6.25</c:v>
                </c:pt>
                <c:pt idx="1735">
                  <c:v>6.25</c:v>
                </c:pt>
                <c:pt idx="1736">
                  <c:v>6.25</c:v>
                </c:pt>
                <c:pt idx="1737">
                  <c:v>6.25</c:v>
                </c:pt>
                <c:pt idx="1738">
                  <c:v>6.25</c:v>
                </c:pt>
                <c:pt idx="1739">
                  <c:v>6.25</c:v>
                </c:pt>
                <c:pt idx="1740">
                  <c:v>6.25</c:v>
                </c:pt>
                <c:pt idx="1741">
                  <c:v>6.25</c:v>
                </c:pt>
                <c:pt idx="1742">
                  <c:v>6.25</c:v>
                </c:pt>
                <c:pt idx="1743">
                  <c:v>6.25</c:v>
                </c:pt>
                <c:pt idx="1744">
                  <c:v>6.25</c:v>
                </c:pt>
                <c:pt idx="1745">
                  <c:v>6.25</c:v>
                </c:pt>
                <c:pt idx="1746">
                  <c:v>6.25</c:v>
                </c:pt>
                <c:pt idx="1747">
                  <c:v>6.25</c:v>
                </c:pt>
                <c:pt idx="1748">
                  <c:v>6.25</c:v>
                </c:pt>
                <c:pt idx="1749">
                  <c:v>6.25</c:v>
                </c:pt>
                <c:pt idx="1750">
                  <c:v>6.25</c:v>
                </c:pt>
                <c:pt idx="1751">
                  <c:v>6.25</c:v>
                </c:pt>
                <c:pt idx="1752">
                  <c:v>6.25</c:v>
                </c:pt>
                <c:pt idx="1753">
                  <c:v>6.25</c:v>
                </c:pt>
                <c:pt idx="1754">
                  <c:v>6.25</c:v>
                </c:pt>
                <c:pt idx="1755">
                  <c:v>6.25</c:v>
                </c:pt>
                <c:pt idx="1756">
                  <c:v>6.25</c:v>
                </c:pt>
                <c:pt idx="1757">
                  <c:v>6.25</c:v>
                </c:pt>
                <c:pt idx="1758">
                  <c:v>6.25</c:v>
                </c:pt>
                <c:pt idx="1759">
                  <c:v>6.25</c:v>
                </c:pt>
                <c:pt idx="1760">
                  <c:v>6.25</c:v>
                </c:pt>
                <c:pt idx="1761">
                  <c:v>6.25</c:v>
                </c:pt>
                <c:pt idx="1762">
                  <c:v>6.25</c:v>
                </c:pt>
                <c:pt idx="1763">
                  <c:v>6.25</c:v>
                </c:pt>
                <c:pt idx="1764">
                  <c:v>6.25</c:v>
                </c:pt>
                <c:pt idx="1765">
                  <c:v>6.25</c:v>
                </c:pt>
                <c:pt idx="1766">
                  <c:v>6.25</c:v>
                </c:pt>
                <c:pt idx="1767">
                  <c:v>6.25</c:v>
                </c:pt>
                <c:pt idx="1768">
                  <c:v>6.25</c:v>
                </c:pt>
                <c:pt idx="1769">
                  <c:v>6.25</c:v>
                </c:pt>
                <c:pt idx="1770">
                  <c:v>6.25</c:v>
                </c:pt>
                <c:pt idx="1771">
                  <c:v>6.25</c:v>
                </c:pt>
                <c:pt idx="1772">
                  <c:v>6.25</c:v>
                </c:pt>
                <c:pt idx="1773">
                  <c:v>6.25</c:v>
                </c:pt>
                <c:pt idx="1774">
                  <c:v>6.25</c:v>
                </c:pt>
                <c:pt idx="1775">
                  <c:v>6.25</c:v>
                </c:pt>
                <c:pt idx="1776">
                  <c:v>6.25</c:v>
                </c:pt>
                <c:pt idx="1777">
                  <c:v>6.25</c:v>
                </c:pt>
                <c:pt idx="1778">
                  <c:v>6.25</c:v>
                </c:pt>
                <c:pt idx="1779">
                  <c:v>6.25</c:v>
                </c:pt>
                <c:pt idx="1780">
                  <c:v>6.25</c:v>
                </c:pt>
                <c:pt idx="1781">
                  <c:v>6.25</c:v>
                </c:pt>
                <c:pt idx="1782">
                  <c:v>6.25</c:v>
                </c:pt>
                <c:pt idx="1783">
                  <c:v>6.25</c:v>
                </c:pt>
                <c:pt idx="1784">
                  <c:v>6.25</c:v>
                </c:pt>
                <c:pt idx="1785">
                  <c:v>6.25</c:v>
                </c:pt>
                <c:pt idx="1786">
                  <c:v>6.25</c:v>
                </c:pt>
                <c:pt idx="1787">
                  <c:v>6.25</c:v>
                </c:pt>
                <c:pt idx="1788">
                  <c:v>6.25</c:v>
                </c:pt>
                <c:pt idx="1789">
                  <c:v>6.25</c:v>
                </c:pt>
                <c:pt idx="1790">
                  <c:v>6.25</c:v>
                </c:pt>
                <c:pt idx="1791">
                  <c:v>6.25</c:v>
                </c:pt>
                <c:pt idx="1792">
                  <c:v>6.25</c:v>
                </c:pt>
                <c:pt idx="1793">
                  <c:v>6.25</c:v>
                </c:pt>
                <c:pt idx="1794">
                  <c:v>6.25</c:v>
                </c:pt>
                <c:pt idx="1795">
                  <c:v>6.25</c:v>
                </c:pt>
                <c:pt idx="1796">
                  <c:v>6.25</c:v>
                </c:pt>
                <c:pt idx="1797">
                  <c:v>6.25</c:v>
                </c:pt>
                <c:pt idx="1798">
                  <c:v>6.25</c:v>
                </c:pt>
                <c:pt idx="1799">
                  <c:v>6.25</c:v>
                </c:pt>
                <c:pt idx="1800">
                  <c:v>6.25</c:v>
                </c:pt>
                <c:pt idx="1801">
                  <c:v>6.25</c:v>
                </c:pt>
                <c:pt idx="1802">
                  <c:v>6.25</c:v>
                </c:pt>
                <c:pt idx="1803">
                  <c:v>6.25</c:v>
                </c:pt>
                <c:pt idx="1804">
                  <c:v>6.25</c:v>
                </c:pt>
                <c:pt idx="1805">
                  <c:v>6.25</c:v>
                </c:pt>
                <c:pt idx="1806">
                  <c:v>6.25</c:v>
                </c:pt>
                <c:pt idx="1807">
                  <c:v>6.25</c:v>
                </c:pt>
                <c:pt idx="1808">
                  <c:v>6.25</c:v>
                </c:pt>
                <c:pt idx="1809">
                  <c:v>6.25</c:v>
                </c:pt>
                <c:pt idx="1810">
                  <c:v>6.25</c:v>
                </c:pt>
                <c:pt idx="1811">
                  <c:v>6.25</c:v>
                </c:pt>
                <c:pt idx="1812">
                  <c:v>6.25</c:v>
                </c:pt>
                <c:pt idx="1813">
                  <c:v>6.25</c:v>
                </c:pt>
                <c:pt idx="1814">
                  <c:v>6.25</c:v>
                </c:pt>
                <c:pt idx="1815">
                  <c:v>6.25</c:v>
                </c:pt>
                <c:pt idx="1816">
                  <c:v>6.25</c:v>
                </c:pt>
                <c:pt idx="1817">
                  <c:v>6.25</c:v>
                </c:pt>
                <c:pt idx="1818">
                  <c:v>6.25</c:v>
                </c:pt>
                <c:pt idx="1819">
                  <c:v>6.25</c:v>
                </c:pt>
                <c:pt idx="1820">
                  <c:v>6.25</c:v>
                </c:pt>
                <c:pt idx="1821">
                  <c:v>6.25</c:v>
                </c:pt>
                <c:pt idx="1822">
                  <c:v>6.25</c:v>
                </c:pt>
                <c:pt idx="1823">
                  <c:v>6.25</c:v>
                </c:pt>
                <c:pt idx="1824">
                  <c:v>6.25</c:v>
                </c:pt>
                <c:pt idx="1825">
                  <c:v>6.25</c:v>
                </c:pt>
                <c:pt idx="1826">
                  <c:v>6.25</c:v>
                </c:pt>
                <c:pt idx="1827">
                  <c:v>6.25</c:v>
                </c:pt>
                <c:pt idx="1828">
                  <c:v>6.25</c:v>
                </c:pt>
                <c:pt idx="1829">
                  <c:v>6.25</c:v>
                </c:pt>
                <c:pt idx="1830">
                  <c:v>6.25</c:v>
                </c:pt>
                <c:pt idx="1831">
                  <c:v>6.25</c:v>
                </c:pt>
                <c:pt idx="1832">
                  <c:v>6.25</c:v>
                </c:pt>
                <c:pt idx="1833">
                  <c:v>6.25</c:v>
                </c:pt>
                <c:pt idx="1834">
                  <c:v>6.25</c:v>
                </c:pt>
                <c:pt idx="1835">
                  <c:v>6.25</c:v>
                </c:pt>
                <c:pt idx="1836">
                  <c:v>6.25</c:v>
                </c:pt>
                <c:pt idx="1837">
                  <c:v>6.25</c:v>
                </c:pt>
                <c:pt idx="1838">
                  <c:v>6.25</c:v>
                </c:pt>
                <c:pt idx="1839">
                  <c:v>6.25</c:v>
                </c:pt>
                <c:pt idx="1840">
                  <c:v>6.25</c:v>
                </c:pt>
                <c:pt idx="1841">
                  <c:v>6.25</c:v>
                </c:pt>
                <c:pt idx="1842">
                  <c:v>6.25</c:v>
                </c:pt>
                <c:pt idx="1843">
                  <c:v>6.25</c:v>
                </c:pt>
                <c:pt idx="1844">
                  <c:v>6.25</c:v>
                </c:pt>
                <c:pt idx="1845">
                  <c:v>6.25</c:v>
                </c:pt>
                <c:pt idx="1846">
                  <c:v>6.25</c:v>
                </c:pt>
                <c:pt idx="1847">
                  <c:v>6.25</c:v>
                </c:pt>
                <c:pt idx="1848">
                  <c:v>6.25</c:v>
                </c:pt>
                <c:pt idx="1849">
                  <c:v>6.25</c:v>
                </c:pt>
                <c:pt idx="1850">
                  <c:v>6.25</c:v>
                </c:pt>
                <c:pt idx="1851">
                  <c:v>6.25</c:v>
                </c:pt>
                <c:pt idx="1852">
                  <c:v>6.25</c:v>
                </c:pt>
                <c:pt idx="1853">
                  <c:v>6.25</c:v>
                </c:pt>
                <c:pt idx="1854">
                  <c:v>6.25</c:v>
                </c:pt>
                <c:pt idx="1855">
                  <c:v>6.25</c:v>
                </c:pt>
                <c:pt idx="1856">
                  <c:v>6.25</c:v>
                </c:pt>
                <c:pt idx="1857">
                  <c:v>6.25</c:v>
                </c:pt>
                <c:pt idx="1858">
                  <c:v>6.25</c:v>
                </c:pt>
                <c:pt idx="1859">
                  <c:v>6.25</c:v>
                </c:pt>
                <c:pt idx="1860">
                  <c:v>6.25</c:v>
                </c:pt>
                <c:pt idx="1861">
                  <c:v>6.25</c:v>
                </c:pt>
                <c:pt idx="1862">
                  <c:v>6.25</c:v>
                </c:pt>
                <c:pt idx="1863">
                  <c:v>6.25</c:v>
                </c:pt>
                <c:pt idx="1864">
                  <c:v>6.25</c:v>
                </c:pt>
                <c:pt idx="1865">
                  <c:v>6.25</c:v>
                </c:pt>
                <c:pt idx="1866">
                  <c:v>6.25</c:v>
                </c:pt>
                <c:pt idx="1867">
                  <c:v>6.25</c:v>
                </c:pt>
                <c:pt idx="1868">
                  <c:v>6.25</c:v>
                </c:pt>
                <c:pt idx="1869">
                  <c:v>6.25</c:v>
                </c:pt>
                <c:pt idx="1870">
                  <c:v>6.25</c:v>
                </c:pt>
                <c:pt idx="1871">
                  <c:v>6.25</c:v>
                </c:pt>
                <c:pt idx="1872">
                  <c:v>6.25</c:v>
                </c:pt>
                <c:pt idx="1873">
                  <c:v>6.25</c:v>
                </c:pt>
                <c:pt idx="1874">
                  <c:v>6.25</c:v>
                </c:pt>
                <c:pt idx="1875">
                  <c:v>6.25</c:v>
                </c:pt>
                <c:pt idx="1876">
                  <c:v>6.25</c:v>
                </c:pt>
                <c:pt idx="1877">
                  <c:v>6.25</c:v>
                </c:pt>
                <c:pt idx="1878">
                  <c:v>6.25</c:v>
                </c:pt>
                <c:pt idx="1879">
                  <c:v>6.25</c:v>
                </c:pt>
                <c:pt idx="1880">
                  <c:v>6.25</c:v>
                </c:pt>
                <c:pt idx="1881">
                  <c:v>6.25</c:v>
                </c:pt>
                <c:pt idx="1882">
                  <c:v>6.25</c:v>
                </c:pt>
                <c:pt idx="1883">
                  <c:v>6.25</c:v>
                </c:pt>
                <c:pt idx="1884">
                  <c:v>6.25</c:v>
                </c:pt>
                <c:pt idx="1885">
                  <c:v>6.25</c:v>
                </c:pt>
                <c:pt idx="1886">
                  <c:v>6.25</c:v>
                </c:pt>
                <c:pt idx="1887">
                  <c:v>6.25</c:v>
                </c:pt>
                <c:pt idx="1888">
                  <c:v>6.25</c:v>
                </c:pt>
                <c:pt idx="1889">
                  <c:v>6.5</c:v>
                </c:pt>
                <c:pt idx="1890">
                  <c:v>6.5</c:v>
                </c:pt>
                <c:pt idx="1891">
                  <c:v>6.5</c:v>
                </c:pt>
                <c:pt idx="1892">
                  <c:v>6.5</c:v>
                </c:pt>
                <c:pt idx="1893">
                  <c:v>6.5</c:v>
                </c:pt>
                <c:pt idx="1894">
                  <c:v>6.5</c:v>
                </c:pt>
                <c:pt idx="1895">
                  <c:v>6.5</c:v>
                </c:pt>
                <c:pt idx="1896">
                  <c:v>6.5</c:v>
                </c:pt>
                <c:pt idx="1897">
                  <c:v>6.5</c:v>
                </c:pt>
                <c:pt idx="1898">
                  <c:v>6.5</c:v>
                </c:pt>
                <c:pt idx="1899">
                  <c:v>6.5</c:v>
                </c:pt>
                <c:pt idx="1900">
                  <c:v>6.5</c:v>
                </c:pt>
                <c:pt idx="1901">
                  <c:v>6.5</c:v>
                </c:pt>
                <c:pt idx="1902">
                  <c:v>6.5</c:v>
                </c:pt>
                <c:pt idx="1903">
                  <c:v>6.5</c:v>
                </c:pt>
                <c:pt idx="1904">
                  <c:v>6.5</c:v>
                </c:pt>
                <c:pt idx="1905">
                  <c:v>6.5</c:v>
                </c:pt>
                <c:pt idx="1906">
                  <c:v>6.5</c:v>
                </c:pt>
                <c:pt idx="1907">
                  <c:v>6.5</c:v>
                </c:pt>
                <c:pt idx="1908">
                  <c:v>6.5</c:v>
                </c:pt>
                <c:pt idx="1909">
                  <c:v>6.5</c:v>
                </c:pt>
                <c:pt idx="1910">
                  <c:v>6.5</c:v>
                </c:pt>
                <c:pt idx="1911">
                  <c:v>6.5</c:v>
                </c:pt>
                <c:pt idx="1912">
                  <c:v>6.5</c:v>
                </c:pt>
                <c:pt idx="1913">
                  <c:v>6.5</c:v>
                </c:pt>
                <c:pt idx="1914">
                  <c:v>6.5</c:v>
                </c:pt>
                <c:pt idx="1915">
                  <c:v>6.5</c:v>
                </c:pt>
                <c:pt idx="1916">
                  <c:v>6.5</c:v>
                </c:pt>
                <c:pt idx="1917">
                  <c:v>6.5</c:v>
                </c:pt>
                <c:pt idx="1918">
                  <c:v>6.5</c:v>
                </c:pt>
                <c:pt idx="1919">
                  <c:v>6.5</c:v>
                </c:pt>
                <c:pt idx="1920">
                  <c:v>6.5</c:v>
                </c:pt>
                <c:pt idx="1921">
                  <c:v>6.5</c:v>
                </c:pt>
                <c:pt idx="1922">
                  <c:v>6.5</c:v>
                </c:pt>
                <c:pt idx="1923">
                  <c:v>6.5</c:v>
                </c:pt>
                <c:pt idx="1924">
                  <c:v>6.5</c:v>
                </c:pt>
                <c:pt idx="1925">
                  <c:v>6.5</c:v>
                </c:pt>
                <c:pt idx="1926">
                  <c:v>6.5</c:v>
                </c:pt>
                <c:pt idx="1927">
                  <c:v>6.5</c:v>
                </c:pt>
                <c:pt idx="1928">
                  <c:v>6.5</c:v>
                </c:pt>
                <c:pt idx="1929">
                  <c:v>6.5</c:v>
                </c:pt>
                <c:pt idx="1930">
                  <c:v>6.5</c:v>
                </c:pt>
                <c:pt idx="1931">
                  <c:v>6.5</c:v>
                </c:pt>
                <c:pt idx="1932">
                  <c:v>6.5</c:v>
                </c:pt>
                <c:pt idx="1933">
                  <c:v>6.5</c:v>
                </c:pt>
                <c:pt idx="1934">
                  <c:v>6.5</c:v>
                </c:pt>
                <c:pt idx="1935">
                  <c:v>6.5</c:v>
                </c:pt>
                <c:pt idx="1936">
                  <c:v>6.5</c:v>
                </c:pt>
                <c:pt idx="1937">
                  <c:v>6.5</c:v>
                </c:pt>
                <c:pt idx="1938">
                  <c:v>6.5</c:v>
                </c:pt>
                <c:pt idx="1939">
                  <c:v>6.5</c:v>
                </c:pt>
                <c:pt idx="1940">
                  <c:v>6.5</c:v>
                </c:pt>
                <c:pt idx="1941">
                  <c:v>6.5</c:v>
                </c:pt>
                <c:pt idx="1942">
                  <c:v>6.5</c:v>
                </c:pt>
                <c:pt idx="1943">
                  <c:v>6.5</c:v>
                </c:pt>
                <c:pt idx="1944">
                  <c:v>6.5</c:v>
                </c:pt>
                <c:pt idx="1945">
                  <c:v>6.5</c:v>
                </c:pt>
                <c:pt idx="1946">
                  <c:v>6.5</c:v>
                </c:pt>
                <c:pt idx="1947">
                  <c:v>6.5</c:v>
                </c:pt>
                <c:pt idx="1948">
                  <c:v>6.5</c:v>
                </c:pt>
                <c:pt idx="1949">
                  <c:v>6.5</c:v>
                </c:pt>
                <c:pt idx="1950">
                  <c:v>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913408"/>
        <c:axId val="110914944"/>
      </c:lineChart>
      <c:dateAx>
        <c:axId val="11091340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10914944"/>
        <c:crosses val="autoZero"/>
        <c:auto val="1"/>
        <c:lblOffset val="100"/>
        <c:baseTimeUnit val="days"/>
      </c:dateAx>
      <c:valAx>
        <c:axId val="11091494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1091340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Лист3!$I$1</c:f>
              <c:strCache>
                <c:ptCount val="1"/>
                <c:pt idx="0">
                  <c:v>Нетто-покупка иностранной валюты Банком России, млрд. долл.</c:v>
                </c:pt>
              </c:strCache>
            </c:strRef>
          </c:tx>
          <c:spPr>
            <a:solidFill>
              <a:srgbClr val="48D6A7"/>
            </a:solidFill>
          </c:spPr>
          <c:invertIfNegative val="0"/>
          <c:cat>
            <c:strRef>
              <c:f>Лист3!$A$93:$A$145</c:f>
              <c:strCache>
                <c:ptCount val="53"/>
                <c:pt idx="0">
                  <c:v>авг 2008</c:v>
                </c:pt>
                <c:pt idx="1">
                  <c:v>сент 2008</c:v>
                </c:pt>
                <c:pt idx="2">
                  <c:v>окт 2008</c:v>
                </c:pt>
                <c:pt idx="3">
                  <c:v>нояб 2008</c:v>
                </c:pt>
                <c:pt idx="4">
                  <c:v>дек 2008</c:v>
                </c:pt>
                <c:pt idx="5">
                  <c:v>янв 2009</c:v>
                </c:pt>
                <c:pt idx="6">
                  <c:v>фев 2009</c:v>
                </c:pt>
                <c:pt idx="7">
                  <c:v>март 2009</c:v>
                </c:pt>
                <c:pt idx="8">
                  <c:v>апр 2009</c:v>
                </c:pt>
                <c:pt idx="9">
                  <c:v>май 2009</c:v>
                </c:pt>
                <c:pt idx="10">
                  <c:v>июнь 2009</c:v>
                </c:pt>
                <c:pt idx="11">
                  <c:v>июль 2009</c:v>
                </c:pt>
                <c:pt idx="12">
                  <c:v>авг 2009</c:v>
                </c:pt>
                <c:pt idx="13">
                  <c:v>сент 2009</c:v>
                </c:pt>
                <c:pt idx="14">
                  <c:v>окт 2009</c:v>
                </c:pt>
                <c:pt idx="15">
                  <c:v>нояб 2009</c:v>
                </c:pt>
                <c:pt idx="16">
                  <c:v>дек 2009</c:v>
                </c:pt>
                <c:pt idx="17">
                  <c:v>янв 2010</c:v>
                </c:pt>
                <c:pt idx="18">
                  <c:v>фев 2010</c:v>
                </c:pt>
                <c:pt idx="19">
                  <c:v>март 2010</c:v>
                </c:pt>
                <c:pt idx="20">
                  <c:v>апр 2010</c:v>
                </c:pt>
                <c:pt idx="21">
                  <c:v>май 2010</c:v>
                </c:pt>
                <c:pt idx="22">
                  <c:v>июнь 2010</c:v>
                </c:pt>
                <c:pt idx="23">
                  <c:v>июль 2010</c:v>
                </c:pt>
                <c:pt idx="24">
                  <c:v>авг 2010</c:v>
                </c:pt>
                <c:pt idx="25">
                  <c:v>сент 2010</c:v>
                </c:pt>
                <c:pt idx="26">
                  <c:v>окт 2010</c:v>
                </c:pt>
                <c:pt idx="27">
                  <c:v>нояб 2010</c:v>
                </c:pt>
                <c:pt idx="28">
                  <c:v>дек 2010</c:v>
                </c:pt>
                <c:pt idx="29">
                  <c:v>янв 2011</c:v>
                </c:pt>
                <c:pt idx="30">
                  <c:v>фев 2011</c:v>
                </c:pt>
                <c:pt idx="31">
                  <c:v>март 2011</c:v>
                </c:pt>
                <c:pt idx="32">
                  <c:v>апр 2011</c:v>
                </c:pt>
                <c:pt idx="33">
                  <c:v>май 2011</c:v>
                </c:pt>
                <c:pt idx="34">
                  <c:v>июнь 2011</c:v>
                </c:pt>
                <c:pt idx="35">
                  <c:v>июль 2011</c:v>
                </c:pt>
                <c:pt idx="36">
                  <c:v>авг 2011</c:v>
                </c:pt>
                <c:pt idx="37">
                  <c:v>сент 2011</c:v>
                </c:pt>
                <c:pt idx="38">
                  <c:v>окт 2011</c:v>
                </c:pt>
                <c:pt idx="39">
                  <c:v>нояб 2011</c:v>
                </c:pt>
                <c:pt idx="40">
                  <c:v>дек 2011</c:v>
                </c:pt>
                <c:pt idx="41">
                  <c:v>янв 2012</c:v>
                </c:pt>
                <c:pt idx="42">
                  <c:v>фев 2012</c:v>
                </c:pt>
                <c:pt idx="43">
                  <c:v>март 2012</c:v>
                </c:pt>
                <c:pt idx="44">
                  <c:v>апр 2012</c:v>
                </c:pt>
                <c:pt idx="45">
                  <c:v>май 2012</c:v>
                </c:pt>
                <c:pt idx="46">
                  <c:v>июнь 2012</c:v>
                </c:pt>
                <c:pt idx="47">
                  <c:v>июль 2012</c:v>
                </c:pt>
                <c:pt idx="48">
                  <c:v>авг 2012</c:v>
                </c:pt>
                <c:pt idx="49">
                  <c:v>сент 2012</c:v>
                </c:pt>
                <c:pt idx="50">
                  <c:v>окт 2012</c:v>
                </c:pt>
                <c:pt idx="51">
                  <c:v>нояб 2012</c:v>
                </c:pt>
                <c:pt idx="52">
                  <c:v>дек 2012</c:v>
                </c:pt>
              </c:strCache>
            </c:strRef>
          </c:cat>
          <c:val>
            <c:numRef>
              <c:f>Лист3!$I$93:$I$145</c:f>
              <c:numCache>
                <c:formatCode>General</c:formatCode>
                <c:ptCount val="53"/>
                <c:pt idx="0">
                  <c:v>0.89084052814461545</c:v>
                </c:pt>
                <c:pt idx="1">
                  <c:v>-17.908481874126338</c:v>
                </c:pt>
                <c:pt idx="2">
                  <c:v>-43.145831785479857</c:v>
                </c:pt>
                <c:pt idx="3">
                  <c:v>-33.810923185869456</c:v>
                </c:pt>
                <c:pt idx="4">
                  <c:v>-74.464600941922527</c:v>
                </c:pt>
                <c:pt idx="5">
                  <c:v>-39.551992650168373</c:v>
                </c:pt>
                <c:pt idx="6">
                  <c:v>0.98834093059171291</c:v>
                </c:pt>
                <c:pt idx="7">
                  <c:v>3.8275414228316178</c:v>
                </c:pt>
                <c:pt idx="8">
                  <c:v>8.6031760048850074</c:v>
                </c:pt>
                <c:pt idx="9">
                  <c:v>19.182331193654722</c:v>
                </c:pt>
                <c:pt idx="10">
                  <c:v>1.6051606518159571</c:v>
                </c:pt>
                <c:pt idx="11">
                  <c:v>-3.9056499450742561</c:v>
                </c:pt>
                <c:pt idx="12">
                  <c:v>-1.4094953086868152</c:v>
                </c:pt>
                <c:pt idx="13">
                  <c:v>2.5931226441285529</c:v>
                </c:pt>
                <c:pt idx="14">
                  <c:v>15.937502206034278</c:v>
                </c:pt>
                <c:pt idx="15">
                  <c:v>8.4285535478560867</c:v>
                </c:pt>
                <c:pt idx="16">
                  <c:v>0.95395541837341102</c:v>
                </c:pt>
                <c:pt idx="17">
                  <c:v>2.2423133260399606</c:v>
                </c:pt>
                <c:pt idx="18">
                  <c:v>7.1175045781947475</c:v>
                </c:pt>
                <c:pt idx="19">
                  <c:v>15.084807445441969</c:v>
                </c:pt>
                <c:pt idx="20">
                  <c:v>11.890128371652713</c:v>
                </c:pt>
                <c:pt idx="21">
                  <c:v>5.6547946661340376</c:v>
                </c:pt>
                <c:pt idx="22">
                  <c:v>2.170388048596442</c:v>
                </c:pt>
                <c:pt idx="23">
                  <c:v>0.50158536622565475</c:v>
                </c:pt>
                <c:pt idx="24">
                  <c:v>1.2535967392889322</c:v>
                </c:pt>
                <c:pt idx="25">
                  <c:v>-1.4426942776548994</c:v>
                </c:pt>
                <c:pt idx="26">
                  <c:v>-3.8375624525739975</c:v>
                </c:pt>
                <c:pt idx="27">
                  <c:v>-5.6160699546901505</c:v>
                </c:pt>
                <c:pt idx="28">
                  <c:v>-0.94167757803061969</c:v>
                </c:pt>
                <c:pt idx="29">
                  <c:v>0.81223358232483944</c:v>
                </c:pt>
                <c:pt idx="30">
                  <c:v>4.5685825432407503</c:v>
                </c:pt>
                <c:pt idx="31">
                  <c:v>5.3812606263770535</c:v>
                </c:pt>
                <c:pt idx="32">
                  <c:v>3.6613838459314865</c:v>
                </c:pt>
                <c:pt idx="33">
                  <c:v>4.5376238564081044</c:v>
                </c:pt>
                <c:pt idx="34">
                  <c:v>4.0097064731396266</c:v>
                </c:pt>
                <c:pt idx="35">
                  <c:v>5.1417791094690237</c:v>
                </c:pt>
                <c:pt idx="36">
                  <c:v>0.48984122962834353</c:v>
                </c:pt>
                <c:pt idx="37">
                  <c:v>-7.5812683962278875</c:v>
                </c:pt>
                <c:pt idx="38">
                  <c:v>-5.0570215136762942</c:v>
                </c:pt>
                <c:pt idx="39">
                  <c:v>-1.5641419965063179</c:v>
                </c:pt>
                <c:pt idx="40">
                  <c:v>-2.0257333120271181</c:v>
                </c:pt>
                <c:pt idx="41">
                  <c:v>-0.23104197028434109</c:v>
                </c:pt>
                <c:pt idx="42">
                  <c:v>2.7900654365116013</c:v>
                </c:pt>
                <c:pt idx="43">
                  <c:v>4.2748418505534627</c:v>
                </c:pt>
                <c:pt idx="44">
                  <c:v>3.9937855529440411</c:v>
                </c:pt>
                <c:pt idx="45">
                  <c:v>1.3670534866854929</c:v>
                </c:pt>
                <c:pt idx="46">
                  <c:v>-2.424283764856527</c:v>
                </c:pt>
                <c:pt idx="47">
                  <c:v>-1.1302378094400927</c:v>
                </c:pt>
                <c:pt idx="48">
                  <c:v>-0.44429951922452909</c:v>
                </c:pt>
                <c:pt idx="49">
                  <c:v>-0.51028596821162076</c:v>
                </c:pt>
                <c:pt idx="50">
                  <c:v>-2.3643129623673206E-2</c:v>
                </c:pt>
                <c:pt idx="51">
                  <c:v>-5.3941566380133719E-2</c:v>
                </c:pt>
                <c:pt idx="5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937600"/>
        <c:axId val="112939392"/>
      </c:barChart>
      <c:lineChart>
        <c:grouping val="standard"/>
        <c:varyColors val="0"/>
        <c:ser>
          <c:idx val="1"/>
          <c:order val="1"/>
          <c:tx>
            <c:strRef>
              <c:f>Лист3!$C$1</c:f>
              <c:strCache>
                <c:ptCount val="1"/>
                <c:pt idx="0">
                  <c:v>Курс рубля по отношению к бивалютной корзине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Лист3!$A$51:$A$145</c:f>
              <c:strCache>
                <c:ptCount val="95"/>
                <c:pt idx="0">
                  <c:v>фев 2005</c:v>
                </c:pt>
                <c:pt idx="1">
                  <c:v>март 2005</c:v>
                </c:pt>
                <c:pt idx="2">
                  <c:v>апр 2005</c:v>
                </c:pt>
                <c:pt idx="3">
                  <c:v>май 2005</c:v>
                </c:pt>
                <c:pt idx="4">
                  <c:v>июнь 2005</c:v>
                </c:pt>
                <c:pt idx="5">
                  <c:v>июль 2005</c:v>
                </c:pt>
                <c:pt idx="6">
                  <c:v>авг 2005</c:v>
                </c:pt>
                <c:pt idx="7">
                  <c:v>сент 2005</c:v>
                </c:pt>
                <c:pt idx="8">
                  <c:v>окт 2005</c:v>
                </c:pt>
                <c:pt idx="9">
                  <c:v>нояб 2005</c:v>
                </c:pt>
                <c:pt idx="10">
                  <c:v>дек 2005</c:v>
                </c:pt>
                <c:pt idx="11">
                  <c:v>янв 2006</c:v>
                </c:pt>
                <c:pt idx="12">
                  <c:v>фев 2006</c:v>
                </c:pt>
                <c:pt idx="13">
                  <c:v>март 2006</c:v>
                </c:pt>
                <c:pt idx="14">
                  <c:v>апр 2006</c:v>
                </c:pt>
                <c:pt idx="15">
                  <c:v>май 2006</c:v>
                </c:pt>
                <c:pt idx="16">
                  <c:v>июнь 2006</c:v>
                </c:pt>
                <c:pt idx="17">
                  <c:v>июль 2006</c:v>
                </c:pt>
                <c:pt idx="18">
                  <c:v>авг 2006</c:v>
                </c:pt>
                <c:pt idx="19">
                  <c:v>сент 2006</c:v>
                </c:pt>
                <c:pt idx="20">
                  <c:v>окт 2006</c:v>
                </c:pt>
                <c:pt idx="21">
                  <c:v>нояб 2006</c:v>
                </c:pt>
                <c:pt idx="22">
                  <c:v>дек 2006</c:v>
                </c:pt>
                <c:pt idx="23">
                  <c:v>янв 2007</c:v>
                </c:pt>
                <c:pt idx="24">
                  <c:v>фев 2007</c:v>
                </c:pt>
                <c:pt idx="25">
                  <c:v>март 2007</c:v>
                </c:pt>
                <c:pt idx="26">
                  <c:v>апр 2007</c:v>
                </c:pt>
                <c:pt idx="27">
                  <c:v>май 2007</c:v>
                </c:pt>
                <c:pt idx="28">
                  <c:v>июнь 2007</c:v>
                </c:pt>
                <c:pt idx="29">
                  <c:v>июль 2007</c:v>
                </c:pt>
                <c:pt idx="30">
                  <c:v>авг 2007</c:v>
                </c:pt>
                <c:pt idx="31">
                  <c:v>сент 2007</c:v>
                </c:pt>
                <c:pt idx="32">
                  <c:v>окт 2007</c:v>
                </c:pt>
                <c:pt idx="33">
                  <c:v>нояб 2007</c:v>
                </c:pt>
                <c:pt idx="34">
                  <c:v>дек 2007</c:v>
                </c:pt>
                <c:pt idx="35">
                  <c:v>янв 2008</c:v>
                </c:pt>
                <c:pt idx="36">
                  <c:v>фев 2008</c:v>
                </c:pt>
                <c:pt idx="37">
                  <c:v>март 2008</c:v>
                </c:pt>
                <c:pt idx="38">
                  <c:v>апр 2008</c:v>
                </c:pt>
                <c:pt idx="39">
                  <c:v>май 2008</c:v>
                </c:pt>
                <c:pt idx="40">
                  <c:v>июнь 2008</c:v>
                </c:pt>
                <c:pt idx="41">
                  <c:v>июль 2008</c:v>
                </c:pt>
                <c:pt idx="42">
                  <c:v>авг 2008</c:v>
                </c:pt>
                <c:pt idx="43">
                  <c:v>сент 2008</c:v>
                </c:pt>
                <c:pt idx="44">
                  <c:v>окт 2008</c:v>
                </c:pt>
                <c:pt idx="45">
                  <c:v>нояб 2008</c:v>
                </c:pt>
                <c:pt idx="46">
                  <c:v>дек 2008</c:v>
                </c:pt>
                <c:pt idx="47">
                  <c:v>янв 2009</c:v>
                </c:pt>
                <c:pt idx="48">
                  <c:v>фев 2009</c:v>
                </c:pt>
                <c:pt idx="49">
                  <c:v>март 2009</c:v>
                </c:pt>
                <c:pt idx="50">
                  <c:v>апр 2009</c:v>
                </c:pt>
                <c:pt idx="51">
                  <c:v>май 2009</c:v>
                </c:pt>
                <c:pt idx="52">
                  <c:v>июнь 2009</c:v>
                </c:pt>
                <c:pt idx="53">
                  <c:v>июль 2009</c:v>
                </c:pt>
                <c:pt idx="54">
                  <c:v>авг 2009</c:v>
                </c:pt>
                <c:pt idx="55">
                  <c:v>сент 2009</c:v>
                </c:pt>
                <c:pt idx="56">
                  <c:v>окт 2009</c:v>
                </c:pt>
                <c:pt idx="57">
                  <c:v>нояб 2009</c:v>
                </c:pt>
                <c:pt idx="58">
                  <c:v>дек 2009</c:v>
                </c:pt>
                <c:pt idx="59">
                  <c:v>янв 2010</c:v>
                </c:pt>
                <c:pt idx="60">
                  <c:v>фев 2010</c:v>
                </c:pt>
                <c:pt idx="61">
                  <c:v>март 2010</c:v>
                </c:pt>
                <c:pt idx="62">
                  <c:v>апр 2010</c:v>
                </c:pt>
                <c:pt idx="63">
                  <c:v>май 2010</c:v>
                </c:pt>
                <c:pt idx="64">
                  <c:v>июнь 2010</c:v>
                </c:pt>
                <c:pt idx="65">
                  <c:v>июль 2010</c:v>
                </c:pt>
                <c:pt idx="66">
                  <c:v>авг 2010</c:v>
                </c:pt>
                <c:pt idx="67">
                  <c:v>сент 2010</c:v>
                </c:pt>
                <c:pt idx="68">
                  <c:v>окт 2010</c:v>
                </c:pt>
                <c:pt idx="69">
                  <c:v>нояб 2010</c:v>
                </c:pt>
                <c:pt idx="70">
                  <c:v>дек 2010</c:v>
                </c:pt>
                <c:pt idx="71">
                  <c:v>янв 2011</c:v>
                </c:pt>
                <c:pt idx="72">
                  <c:v>фев 2011</c:v>
                </c:pt>
                <c:pt idx="73">
                  <c:v>март 2011</c:v>
                </c:pt>
                <c:pt idx="74">
                  <c:v>апр 2011</c:v>
                </c:pt>
                <c:pt idx="75">
                  <c:v>май 2011</c:v>
                </c:pt>
                <c:pt idx="76">
                  <c:v>июнь 2011</c:v>
                </c:pt>
                <c:pt idx="77">
                  <c:v>июль 2011</c:v>
                </c:pt>
                <c:pt idx="78">
                  <c:v>авг 2011</c:v>
                </c:pt>
                <c:pt idx="79">
                  <c:v>сент 2011</c:v>
                </c:pt>
                <c:pt idx="80">
                  <c:v>окт 2011</c:v>
                </c:pt>
                <c:pt idx="81">
                  <c:v>нояб 2011</c:v>
                </c:pt>
                <c:pt idx="82">
                  <c:v>дек 2011</c:v>
                </c:pt>
                <c:pt idx="83">
                  <c:v>янв 2012</c:v>
                </c:pt>
                <c:pt idx="84">
                  <c:v>фев 2012</c:v>
                </c:pt>
                <c:pt idx="85">
                  <c:v>март 2012</c:v>
                </c:pt>
                <c:pt idx="86">
                  <c:v>апр 2012</c:v>
                </c:pt>
                <c:pt idx="87">
                  <c:v>май 2012</c:v>
                </c:pt>
                <c:pt idx="88">
                  <c:v>июнь 2012</c:v>
                </c:pt>
                <c:pt idx="89">
                  <c:v>июль 2012</c:v>
                </c:pt>
                <c:pt idx="90">
                  <c:v>авг 2012</c:v>
                </c:pt>
                <c:pt idx="91">
                  <c:v>сент 2012</c:v>
                </c:pt>
                <c:pt idx="92">
                  <c:v>окт 2012</c:v>
                </c:pt>
                <c:pt idx="93">
                  <c:v>нояб 2012</c:v>
                </c:pt>
                <c:pt idx="94">
                  <c:v>дек 2012</c:v>
                </c:pt>
              </c:strCache>
            </c:strRef>
          </c:cat>
          <c:val>
            <c:numRef>
              <c:f>Лист3!$C$93:$C$145</c:f>
              <c:numCache>
                <c:formatCode>General</c:formatCode>
                <c:ptCount val="53"/>
                <c:pt idx="0">
                  <c:v>29.819175000000001</c:v>
                </c:pt>
                <c:pt idx="1">
                  <c:v>30.252020000000002</c:v>
                </c:pt>
                <c:pt idx="2">
                  <c:v>30.368765000000003</c:v>
                </c:pt>
                <c:pt idx="3">
                  <c:v>31.255770000000002</c:v>
                </c:pt>
                <c:pt idx="4">
                  <c:v>34.807715000000002</c:v>
                </c:pt>
                <c:pt idx="5">
                  <c:v>40.026650000000004</c:v>
                </c:pt>
                <c:pt idx="6">
                  <c:v>40.055710000000005</c:v>
                </c:pt>
                <c:pt idx="7">
                  <c:v>38.931225000000005</c:v>
                </c:pt>
                <c:pt idx="8">
                  <c:v>38.014510000000001</c:v>
                </c:pt>
                <c:pt idx="9">
                  <c:v>36.561464999999998</c:v>
                </c:pt>
                <c:pt idx="10">
                  <c:v>36.928314999999998</c:v>
                </c:pt>
                <c:pt idx="11">
                  <c:v>37.577240000000003</c:v>
                </c:pt>
                <c:pt idx="12">
                  <c:v>37.748280000000001</c:v>
                </c:pt>
                <c:pt idx="13">
                  <c:v>36.353769999999997</c:v>
                </c:pt>
                <c:pt idx="14" formatCode="#,##0.0000">
                  <c:v>35.357350000000004</c:v>
                </c:pt>
                <c:pt idx="15">
                  <c:v>36.36054</c:v>
                </c:pt>
                <c:pt idx="16" formatCode="#,##0.0000">
                  <c:v>36.159044999999999</c:v>
                </c:pt>
                <c:pt idx="17" formatCode="#,##0.0000">
                  <c:v>35.845825000000005</c:v>
                </c:pt>
                <c:pt idx="18" formatCode="#,##0.0000">
                  <c:v>34.833735000000004</c:v>
                </c:pt>
                <c:pt idx="19" formatCode="#,##0.0000">
                  <c:v>34.016350000000003</c:v>
                </c:pt>
                <c:pt idx="20" formatCode="#,##0.0000">
                  <c:v>33.524630000000002</c:v>
                </c:pt>
                <c:pt idx="21">
                  <c:v>33.706800000000001</c:v>
                </c:pt>
                <c:pt idx="22">
                  <c:v>34.341305000000006</c:v>
                </c:pt>
                <c:pt idx="23">
                  <c:v>34.364024999999998</c:v>
                </c:pt>
                <c:pt idx="24" formatCode="0.0000">
                  <c:v>34.428295000000006</c:v>
                </c:pt>
                <c:pt idx="25">
                  <c:v>35.328294999999997</c:v>
                </c:pt>
                <c:pt idx="26">
                  <c:v>36.156675000000007</c:v>
                </c:pt>
                <c:pt idx="27">
                  <c:v>35.924045</c:v>
                </c:pt>
                <c:pt idx="28">
                  <c:v>34.912190000000002</c:v>
                </c:pt>
                <c:pt idx="29">
                  <c:v>34.609535000000001</c:v>
                </c:pt>
                <c:pt idx="30">
                  <c:v>33.920560000000002</c:v>
                </c:pt>
                <c:pt idx="31">
                  <c:v>33.645985000000003</c:v>
                </c:pt>
                <c:pt idx="32">
                  <c:v>33.489720000000005</c:v>
                </c:pt>
                <c:pt idx="33">
                  <c:v>33.464404999999999</c:v>
                </c:pt>
                <c:pt idx="34">
                  <c:v>33.615840000000006</c:v>
                </c:pt>
                <c:pt idx="35">
                  <c:v>33.006970000000003</c:v>
                </c:pt>
                <c:pt idx="36">
                  <c:v>34.699115000000006</c:v>
                </c:pt>
                <c:pt idx="37">
                  <c:v>37.060360000000003</c:v>
                </c:pt>
                <c:pt idx="38">
                  <c:v>35.516085000000004</c:v>
                </c:pt>
                <c:pt idx="39">
                  <c:v>36.057445000000001</c:v>
                </c:pt>
                <c:pt idx="40">
                  <c:v>36.459985000000003</c:v>
                </c:pt>
                <c:pt idx="41" formatCode="#,##0.000">
                  <c:v>34.686679999999996</c:v>
                </c:pt>
                <c:pt idx="42" formatCode="#,##0.000">
                  <c:v>33.433109999999999</c:v>
                </c:pt>
                <c:pt idx="43" formatCode="#,##0.000">
                  <c:v>33.757325000000002</c:v>
                </c:pt>
                <c:pt idx="44" formatCode="#,##0.000">
                  <c:v>33.663620000000002</c:v>
                </c:pt>
                <c:pt idx="45" formatCode="#,##0.000">
                  <c:v>36.054905000000005</c:v>
                </c:pt>
                <c:pt idx="46" formatCode="#,##0.000">
                  <c:v>36.644645000000004</c:v>
                </c:pt>
                <c:pt idx="47" formatCode="#,##0.000">
                  <c:v>35.502170000000007</c:v>
                </c:pt>
                <c:pt idx="48" formatCode="#,##0.000">
                  <c:v>35.997619999999998</c:v>
                </c:pt>
                <c:pt idx="49" formatCode="#,##0.000">
                  <c:v>34.994665000000005</c:v>
                </c:pt>
                <c:pt idx="50" formatCode="#,##0.000">
                  <c:v>35.661000000000001</c:v>
                </c:pt>
                <c:pt idx="51" formatCode="#,##0.000">
                  <c:v>35.177500000000002</c:v>
                </c:pt>
                <c:pt idx="52" formatCode="#,##0.000">
                  <c:v>34.807000000000002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942464"/>
        <c:axId val="112940928"/>
      </c:lineChart>
      <c:catAx>
        <c:axId val="11293760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12939392"/>
        <c:crosses val="autoZero"/>
        <c:auto val="1"/>
        <c:lblAlgn val="ctr"/>
        <c:lblOffset val="100"/>
        <c:noMultiLvlLbl val="0"/>
      </c:catAx>
      <c:valAx>
        <c:axId val="112939392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112937600"/>
        <c:crosses val="autoZero"/>
        <c:crossBetween val="between"/>
      </c:valAx>
      <c:valAx>
        <c:axId val="1129409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12942464"/>
        <c:crosses val="max"/>
        <c:crossBetween val="between"/>
      </c:valAx>
      <c:catAx>
        <c:axId val="112942464"/>
        <c:scaling>
          <c:orientation val="minMax"/>
        </c:scaling>
        <c:delete val="1"/>
        <c:axPos val="b"/>
        <c:majorTickMark val="out"/>
        <c:minorTickMark val="none"/>
        <c:tickLblPos val="nextTo"/>
        <c:crossAx val="112940928"/>
        <c:crosses val="autoZero"/>
        <c:auto val="1"/>
        <c:lblAlgn val="ctr"/>
        <c:lblOffset val="100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0.0566</cdr:x>
      <cdr:y>0.34426</cdr:y>
    </cdr:from>
    <cdr:to>
      <cdr:x>0.09434</cdr:x>
      <cdr:y>0.40984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1512168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96119-2438-4308-9217-C72DB6B9368A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BAA9-303D-4319-B3E7-0E8971CAF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59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9F0448-CF1B-4C37-A69C-3D11C5E99C62}" type="datetime1">
              <a:rPr lang="ru-RU" smtClean="0"/>
              <a:t>23.04.2013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C643B8-210F-4E5E-A41B-69A4FB85E37E}" type="datetime1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13295-BDFB-418F-ABB0-4EE3D2B6795A}" type="datetime1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55F68-F684-479D-8A51-9140260A93A9}" type="datetime1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204D961-75C2-40D2-9864-BAA25C45C661}" type="datetime1">
              <a:rPr lang="ru-RU" smtClean="0"/>
              <a:t>23.04.2013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22800-0682-4397-B363-0CC716DF6DF9}" type="datetime1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062584-BC5E-4B5C-B8E9-BBBBC6851A0A}" type="datetime1">
              <a:rPr lang="ru-RU" smtClean="0"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E685C-58D8-47D8-A7CE-DC0AB48C686C}" type="datetime1">
              <a:rPr lang="ru-RU" smtClean="0"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6100-927E-4546-A265-8E27B33E97BD}" type="datetime1">
              <a:rPr lang="ru-RU" smtClean="0"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C7E4AA-3C2F-4E62-ADB4-9E8EDF0C2D00}" type="datetime1">
              <a:rPr lang="ru-RU" smtClean="0"/>
              <a:t>23.04.2013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7331CD-FC06-4772-BDE1-B4C564AE7DBD}" type="datetime1">
              <a:rPr lang="ru-RU" smtClean="0"/>
              <a:t>23.04.2013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92E405-BBC1-4F0D-ABD5-9DD3504FE035}" type="datetime1">
              <a:rPr lang="ru-RU" smtClean="0"/>
              <a:t>23.04.2013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4202F0B-42B0-45CA-B68A-7EA3ADDBE47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Эволюция денежно-кредитной политики в РФ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085184"/>
            <a:ext cx="4064496" cy="936104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 err="1" smtClean="0">
                <a:solidFill>
                  <a:schemeClr val="tx1"/>
                </a:solidFill>
              </a:rPr>
              <a:t>Трунин</a:t>
            </a:r>
            <a:r>
              <a:rPr lang="ru-RU" sz="1800" b="1" i="1" dirty="0" smtClean="0">
                <a:solidFill>
                  <a:schemeClr val="tx1"/>
                </a:solidFill>
              </a:rPr>
              <a:t> Павел Вячеславович</a:t>
            </a:r>
            <a:r>
              <a:rPr lang="en-US" sz="1800" b="1" i="1" dirty="0" smtClean="0">
                <a:solidFill>
                  <a:schemeClr val="tx1"/>
                </a:solidFill>
              </a:rPr>
              <a:t>, </a:t>
            </a:r>
            <a:r>
              <a:rPr lang="ru-RU" sz="1800" b="1" i="1" dirty="0" smtClean="0">
                <a:solidFill>
                  <a:schemeClr val="tx1"/>
                </a:solidFill>
              </a:rPr>
              <a:t>к.э.н.,</a:t>
            </a:r>
            <a:endParaRPr lang="en-US" sz="18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/>
              <a:t>з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аведующий лабораторией денежно-кредитной политики Института Гайдара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Основные процентные ставки Банка России 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ru-RU" sz="2800" dirty="0"/>
              <a:t>и</a:t>
            </a:r>
            <a:r>
              <a:rPr lang="en-US" sz="2800" dirty="0"/>
              <a:t> </a:t>
            </a:r>
            <a:r>
              <a:rPr lang="ru-RU" sz="2800" dirty="0"/>
              <a:t>ставка </a:t>
            </a:r>
            <a:r>
              <a:rPr lang="ru-RU" sz="2800" dirty="0" smtClean="0"/>
              <a:t>на рынке межбанковского кредитования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010199"/>
              </p:ext>
            </p:extLst>
          </p:nvPr>
        </p:nvGraphicFramePr>
        <p:xfrm>
          <a:off x="251520" y="1484784"/>
          <a:ext cx="867425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8928992" cy="864096"/>
          </a:xfrm>
        </p:spPr>
        <p:txBody>
          <a:bodyPr>
            <a:noAutofit/>
          </a:bodyPr>
          <a:lstStyle/>
          <a:p>
            <a:r>
              <a:rPr lang="ru-RU" sz="2600" dirty="0" smtClean="0"/>
              <a:t>Основные процентные ставки Банка России </a:t>
            </a:r>
            <a:r>
              <a:rPr lang="en-US" sz="2600" dirty="0" smtClean="0"/>
              <a:t>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ru-RU" sz="2600" dirty="0" smtClean="0"/>
              <a:t>и</a:t>
            </a:r>
            <a:r>
              <a:rPr lang="en-US" sz="2600" dirty="0" smtClean="0"/>
              <a:t> </a:t>
            </a:r>
            <a:r>
              <a:rPr lang="ru-RU" sz="2600" dirty="0" smtClean="0"/>
              <a:t>ставка «овернайт»</a:t>
            </a:r>
            <a:r>
              <a:rPr lang="en-US" sz="2600" dirty="0" smtClean="0"/>
              <a:t> MIACR</a:t>
            </a:r>
            <a:r>
              <a:rPr lang="ru-RU" sz="2600" dirty="0" smtClean="0"/>
              <a:t> на межбанковском рынке</a:t>
            </a:r>
            <a:endParaRPr lang="ru-RU" sz="26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955752"/>
              </p:ext>
            </p:extLst>
          </p:nvPr>
        </p:nvGraphicFramePr>
        <p:xfrm>
          <a:off x="467544" y="1494426"/>
          <a:ext cx="8496944" cy="4742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Интервенции Банка России</a:t>
            </a:r>
            <a:r>
              <a:rPr lang="en-US" sz="2600" dirty="0" smtClean="0"/>
              <a:t> </a:t>
            </a:r>
            <a:r>
              <a:rPr lang="ru-RU" sz="2600" dirty="0" smtClean="0"/>
              <a:t>и</a:t>
            </a:r>
            <a:br>
              <a:rPr lang="ru-RU" sz="2600" dirty="0" smtClean="0"/>
            </a:br>
            <a:r>
              <a:rPr lang="ru-RU" sz="2600" dirty="0" smtClean="0"/>
              <a:t> рублевая</a:t>
            </a:r>
            <a:r>
              <a:rPr lang="en-US" sz="2600" dirty="0" smtClean="0"/>
              <a:t> </a:t>
            </a:r>
            <a:r>
              <a:rPr lang="ru-RU" sz="2600" dirty="0" smtClean="0"/>
              <a:t>стоимость </a:t>
            </a:r>
            <a:r>
              <a:rPr lang="ru-RU" sz="2600" dirty="0" err="1" smtClean="0"/>
              <a:t>бивалютной</a:t>
            </a:r>
            <a:r>
              <a:rPr lang="ru-RU" sz="2600" dirty="0" smtClean="0"/>
              <a:t> корзины</a:t>
            </a:r>
            <a:br>
              <a:rPr lang="ru-RU" sz="2600" dirty="0" smtClean="0"/>
            </a:br>
            <a:r>
              <a:rPr lang="en-US" sz="2600" dirty="0" smtClean="0"/>
              <a:t> ( </a:t>
            </a:r>
            <a:r>
              <a:rPr lang="ru-RU" sz="2600" dirty="0" smtClean="0"/>
              <a:t>Август</a:t>
            </a:r>
            <a:r>
              <a:rPr lang="en-US" sz="2600" dirty="0" smtClean="0"/>
              <a:t> </a:t>
            </a:r>
            <a:r>
              <a:rPr lang="ru-RU" sz="2600" dirty="0" smtClean="0"/>
              <a:t>2008</a:t>
            </a:r>
            <a:r>
              <a:rPr lang="en-US" sz="2600" dirty="0" smtClean="0"/>
              <a:t> – </a:t>
            </a:r>
            <a:r>
              <a:rPr lang="ru-RU" sz="2600" dirty="0" smtClean="0"/>
              <a:t>Декабрь</a:t>
            </a:r>
            <a:r>
              <a:rPr lang="en-US" sz="2600" dirty="0" smtClean="0"/>
              <a:t> </a:t>
            </a:r>
            <a:r>
              <a:rPr lang="ru-RU" sz="2600" dirty="0" smtClean="0"/>
              <a:t>2012</a:t>
            </a:r>
            <a:r>
              <a:rPr lang="en-US" sz="2600" dirty="0" smtClean="0"/>
              <a:t>)</a:t>
            </a:r>
            <a:endParaRPr lang="ru-RU" sz="2600" dirty="0"/>
          </a:p>
        </p:txBody>
      </p:sp>
      <p:sp>
        <p:nvSpPr>
          <p:cNvPr id="8" name="TextBox 1"/>
          <p:cNvSpPr txBox="1"/>
          <p:nvPr/>
        </p:nvSpPr>
        <p:spPr>
          <a:xfrm>
            <a:off x="755576" y="2594795"/>
            <a:ext cx="626768" cy="577522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solidFill>
                  <a:schemeClr val="tx1"/>
                </a:solidFill>
              </a:rPr>
              <a:t>млрд</a:t>
            </a:r>
            <a:r>
              <a:rPr lang="en-US" sz="1100" dirty="0" smtClean="0">
                <a:solidFill>
                  <a:schemeClr val="tx1"/>
                </a:solidFill>
              </a:rPr>
              <a:t>. </a:t>
            </a:r>
            <a:r>
              <a:rPr lang="ru-RU" sz="1100" dirty="0" err="1" smtClean="0">
                <a:solidFill>
                  <a:schemeClr val="tx1"/>
                </a:solidFill>
              </a:rPr>
              <a:t>долл</a:t>
            </a:r>
            <a:r>
              <a:rPr lang="en-US" sz="1100" dirty="0" smtClean="0">
                <a:solidFill>
                  <a:schemeClr val="tx1"/>
                </a:solidFill>
              </a:rPr>
              <a:t>.</a:t>
            </a:r>
            <a:endParaRPr lang="ru-RU" sz="110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228953"/>
              </p:ext>
            </p:extLst>
          </p:nvPr>
        </p:nvGraphicFramePr>
        <p:xfrm>
          <a:off x="1168921" y="1484784"/>
          <a:ext cx="677227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919864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Цели Банка России на период</a:t>
            </a:r>
            <a:r>
              <a:rPr lang="en-US" sz="4800" dirty="0" smtClean="0"/>
              <a:t> 2013 – 2015</a:t>
            </a:r>
            <a:r>
              <a:rPr lang="ru-RU" sz="4800" dirty="0" smtClean="0"/>
              <a:t>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переход к инфляционному </a:t>
            </a:r>
            <a:r>
              <a:rPr lang="ru-RU" dirty="0" err="1" smtClean="0"/>
              <a:t>таргетированию</a:t>
            </a:r>
            <a:r>
              <a:rPr lang="en-US" dirty="0" smtClean="0"/>
              <a:t>;</a:t>
            </a:r>
          </a:p>
          <a:p>
            <a:r>
              <a:rPr lang="ru-RU" dirty="0" smtClean="0"/>
              <a:t>режим свободного плавания валютного курса</a:t>
            </a:r>
            <a:r>
              <a:rPr lang="en-US" dirty="0" smtClean="0"/>
              <a:t>;</a:t>
            </a:r>
          </a:p>
          <a:p>
            <a:r>
              <a:rPr lang="ru-RU" dirty="0" smtClean="0"/>
              <a:t>активное использование процентной политики с помощью инструментов предоставления и изъятия ликвидности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поддержание финансовой стабильности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развитие инфраструктуры финансовых рынков и расширение их ёмкости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согласованность денежно-кредитной и фискальной политик</a:t>
            </a:r>
            <a:r>
              <a:rPr lang="en-US" dirty="0" smtClean="0"/>
              <a:t>;</a:t>
            </a:r>
          </a:p>
          <a:p>
            <a:r>
              <a:rPr lang="ru-RU" dirty="0" smtClean="0"/>
              <a:t>повышение прозрачности денежно-кредитной политики Банка России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2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36912"/>
            <a:ext cx="8784976" cy="1143000"/>
          </a:xfrm>
        </p:spPr>
        <p:txBody>
          <a:bodyPr/>
          <a:lstStyle/>
          <a:p>
            <a:pPr algn="ctr"/>
            <a:r>
              <a:rPr lang="ru-RU" dirty="0" smtClean="0">
                <a:effectLst/>
              </a:rPr>
              <a:t>Спасибо за внимание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Цели денежно-кредитной политики Банка России в 2000 – 2008 гг.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35280" cy="49511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Поддержание рублевой стоимости бивалютной корзины в рамках заданного коридора</a:t>
            </a:r>
            <a:r>
              <a:rPr lang="en-US" dirty="0" smtClean="0"/>
              <a:t> (</a:t>
            </a:r>
            <a:r>
              <a:rPr lang="ru-RU" dirty="0" smtClean="0"/>
              <a:t>2005 г. </a:t>
            </a:r>
            <a:r>
              <a:rPr lang="en-US" dirty="0" smtClean="0"/>
              <a:t>–</a:t>
            </a:r>
            <a:r>
              <a:rPr lang="ru-RU" dirty="0" smtClean="0"/>
              <a:t> 1-ая половина</a:t>
            </a:r>
            <a:r>
              <a:rPr lang="en-US" dirty="0" smtClean="0"/>
              <a:t> </a:t>
            </a:r>
            <a:r>
              <a:rPr lang="ru-RU" dirty="0" smtClean="0"/>
              <a:t>2008 г.</a:t>
            </a:r>
            <a:r>
              <a:rPr lang="en-US" dirty="0" smtClean="0"/>
              <a:t>);</a:t>
            </a:r>
            <a:endParaRPr lang="en-US" dirty="0"/>
          </a:p>
          <a:p>
            <a:r>
              <a:rPr lang="ru-RU" dirty="0" smtClean="0"/>
              <a:t>Накопление международных резервных активов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/>
              <a:t>Обеспечение финансовой стабильности, формирование условий для устойчивого экономического роста и низких темпов </a:t>
            </a:r>
            <a:r>
              <a:rPr lang="ru-RU" dirty="0" smtClean="0"/>
              <a:t>инфляции;</a:t>
            </a:r>
            <a:endParaRPr lang="en-US" dirty="0" smtClean="0"/>
          </a:p>
          <a:p>
            <a:r>
              <a:rPr lang="ru-RU" dirty="0" smtClean="0"/>
              <a:t>Постепенная либерализация ограничений на движение капитала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/>
          </a:bodyPr>
          <a:lstStyle/>
          <a:p>
            <a:r>
              <a:rPr lang="ru-RU" sz="3200" dirty="0"/>
              <a:t>Цели денежно-кредитной </a:t>
            </a:r>
            <a:r>
              <a:rPr lang="ru-RU" sz="3200" dirty="0" smtClean="0"/>
              <a:t>политики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Банка России в </a:t>
            </a:r>
            <a:r>
              <a:rPr lang="ru-RU" sz="3200" dirty="0" smtClean="0"/>
              <a:t>2009 – 2012 гг.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Снижение инфляции и поддержание её на уровне, обеспечивающем</a:t>
            </a:r>
            <a:r>
              <a:rPr lang="en-US" dirty="0" smtClean="0"/>
              <a:t> </a:t>
            </a:r>
            <a:r>
              <a:rPr lang="ru-RU" dirty="0" smtClean="0"/>
              <a:t>условия для долгосрочного устойчивого экономического роста</a:t>
            </a:r>
            <a:r>
              <a:rPr lang="en-US" dirty="0" smtClean="0"/>
              <a:t>.</a:t>
            </a:r>
          </a:p>
          <a:p>
            <a:r>
              <a:rPr lang="ru-RU" dirty="0" smtClean="0"/>
              <a:t>Сокращение волатильности ставок процента и удержание процентных ставок в рамках коридора</a:t>
            </a:r>
            <a:r>
              <a:rPr lang="en-US" dirty="0" smtClean="0"/>
              <a:t>.</a:t>
            </a:r>
          </a:p>
          <a:p>
            <a:r>
              <a:rPr lang="ru-RU" dirty="0" smtClean="0"/>
              <a:t>Достижение гибкости </a:t>
            </a:r>
            <a:r>
              <a:rPr lang="ru-RU" dirty="0" err="1" smtClean="0"/>
              <a:t>курсообразования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постепенное расширение коридора рублевой стоимости бивалютной корзины</a:t>
            </a:r>
            <a:r>
              <a:rPr lang="en-US" dirty="0" smtClean="0"/>
              <a:t>.</a:t>
            </a:r>
          </a:p>
          <a:p>
            <a:r>
              <a:rPr lang="ru-RU" dirty="0" smtClean="0"/>
              <a:t>Снижение волатильности валютного курса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Динамика международных резервных активов и денежной базы в узком определении</a:t>
            </a:r>
            <a:r>
              <a:rPr lang="en-US" sz="2800" dirty="0" smtClean="0"/>
              <a:t> (</a:t>
            </a:r>
            <a:r>
              <a:rPr lang="ru-RU" sz="2800" dirty="0" smtClean="0"/>
              <a:t>2000-2012</a:t>
            </a:r>
            <a:r>
              <a:rPr lang="en-US" sz="2800" dirty="0" smtClean="0"/>
              <a:t>)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781473"/>
            <a:ext cx="1533305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sz="1400" dirty="0"/>
              <a:t>м</a:t>
            </a:r>
            <a:r>
              <a:rPr lang="ru-RU" sz="1400" dirty="0" smtClean="0"/>
              <a:t>лрд. долл. США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812360" y="2761240"/>
            <a:ext cx="1025665" cy="307777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sz="1400" dirty="0" smtClean="0"/>
              <a:t>млрд. руб.</a:t>
            </a:r>
            <a:endParaRPr lang="ru-RU" sz="140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344377"/>
              </p:ext>
            </p:extLst>
          </p:nvPr>
        </p:nvGraphicFramePr>
        <p:xfrm>
          <a:off x="1187624" y="1484784"/>
          <a:ext cx="6982343" cy="4250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9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показателей номинального обменного курса рубля</a:t>
            </a:r>
            <a:endParaRPr lang="ru-RU" sz="3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404870"/>
              </p:ext>
            </p:extLst>
          </p:nvPr>
        </p:nvGraphicFramePr>
        <p:xfrm>
          <a:off x="539552" y="1556792"/>
          <a:ext cx="7949183" cy="477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Основные источники роста</a:t>
            </a:r>
            <a:br>
              <a:rPr lang="ru-RU" sz="3600" dirty="0" smtClean="0"/>
            </a:br>
            <a:r>
              <a:rPr lang="ru-RU" sz="3600" dirty="0" smtClean="0"/>
              <a:t> денежной базы</a:t>
            </a:r>
            <a:endParaRPr lang="ru-RU" sz="3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109285"/>
              </p:ext>
            </p:extLst>
          </p:nvPr>
        </p:nvGraphicFramePr>
        <p:xfrm>
          <a:off x="827584" y="1556792"/>
          <a:ext cx="7704856" cy="475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Инструменты предоставления </a:t>
            </a:r>
            <a:r>
              <a:rPr lang="ru-RU" sz="2800" dirty="0" smtClean="0"/>
              <a:t>и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абсорбирования ликвидности </a:t>
            </a:r>
            <a:r>
              <a:rPr lang="ru-RU" sz="2800" dirty="0" smtClean="0"/>
              <a:t>Банка России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289440"/>
              </p:ext>
            </p:extLst>
          </p:nvPr>
        </p:nvGraphicFramePr>
        <p:xfrm>
          <a:off x="323528" y="1340768"/>
          <a:ext cx="8675702" cy="5067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-108520" y="3174684"/>
            <a:ext cx="813043" cy="246221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млрд.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661" y="188640"/>
            <a:ext cx="8568952" cy="9361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Динамика индекса потребительских цен и</a:t>
            </a:r>
            <a:br>
              <a:rPr lang="ru-RU" sz="2800" dirty="0" smtClean="0"/>
            </a:br>
            <a:r>
              <a:rPr lang="ru-RU" sz="2800" dirty="0" smtClean="0"/>
              <a:t>предложения денег</a:t>
            </a:r>
            <a:endParaRPr lang="ru-RU" sz="2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890825"/>
              </p:ext>
            </p:extLst>
          </p:nvPr>
        </p:nvGraphicFramePr>
        <p:xfrm>
          <a:off x="1115616" y="1556792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30235" y="2612213"/>
            <a:ext cx="996298" cy="307777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трлн</a:t>
            </a:r>
            <a:r>
              <a:rPr lang="en-US" sz="1400" dirty="0" smtClean="0"/>
              <a:t>.</a:t>
            </a:r>
            <a:r>
              <a:rPr lang="ru-RU" sz="1400" dirty="0" smtClean="0"/>
              <a:t> руб.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Денежные агрегаты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(</a:t>
            </a:r>
            <a:r>
              <a:rPr lang="ru-RU" sz="2400" dirty="0" smtClean="0"/>
              <a:t>в процентах к соответствующему периоду</a:t>
            </a:r>
            <a:br>
              <a:rPr lang="ru-RU" sz="2400" dirty="0" smtClean="0"/>
            </a:br>
            <a:r>
              <a:rPr lang="ru-RU" sz="2400" dirty="0" smtClean="0"/>
              <a:t> предыдущего года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229778"/>
              </p:ext>
            </p:extLst>
          </p:nvPr>
        </p:nvGraphicFramePr>
        <p:xfrm>
          <a:off x="611560" y="1772816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F0B-42B0-45CA-B68A-7EA3ADDBE47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2291</TotalTime>
  <Words>270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Эволюция денежно-кредитной политики в РФ</vt:lpstr>
      <vt:lpstr>Цели денежно-кредитной политики Банка России в 2000 – 2008 гг. </vt:lpstr>
      <vt:lpstr>Цели денежно-кредитной политики  Банка России в 2009 – 2012 гг. </vt:lpstr>
      <vt:lpstr>Динамика международных резервных активов и денежной базы в узком определении (2000-2012)</vt:lpstr>
      <vt:lpstr>Динамика показателей номинального обменного курса рубля</vt:lpstr>
      <vt:lpstr>Основные источники роста  денежной базы</vt:lpstr>
      <vt:lpstr>Инструменты предоставления и  абсорбирования ликвидности Банка России </vt:lpstr>
      <vt:lpstr>Динамика индекса потребительских цен и предложения денег</vt:lpstr>
      <vt:lpstr>Денежные агрегаты (в процентах к соответствующему периоду  предыдущего года)</vt:lpstr>
      <vt:lpstr>Основные процентные ставки Банка России   и ставка на рынке межбанковского кредитования</vt:lpstr>
      <vt:lpstr>Основные процентные ставки Банка России   и ставка «овернайт» MIACR на межбанковском рынке</vt:lpstr>
      <vt:lpstr>Интервенции Банка России и  рублевая стоимость бивалютной корзины  ( Август 2008 – Декабрь 2012)</vt:lpstr>
      <vt:lpstr>Цели Банка России на период 2013 – 2015 гг.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policy in Russia</dc:title>
  <dc:creator>User</dc:creator>
  <cp:lastModifiedBy>Лопатина Елена Юрьевна</cp:lastModifiedBy>
  <cp:revision>93</cp:revision>
  <dcterms:created xsi:type="dcterms:W3CDTF">2013-03-06T01:16:01Z</dcterms:created>
  <dcterms:modified xsi:type="dcterms:W3CDTF">2013-04-23T10:31:24Z</dcterms:modified>
</cp:coreProperties>
</file>